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45" r:id="rId2"/>
    <p:sldId id="274" r:id="rId3"/>
    <p:sldId id="261" r:id="rId4"/>
    <p:sldId id="270" r:id="rId5"/>
    <p:sldId id="264" r:id="rId6"/>
    <p:sldId id="268" r:id="rId7"/>
    <p:sldId id="269" r:id="rId8"/>
    <p:sldId id="275" r:id="rId9"/>
    <p:sldId id="271" r:id="rId10"/>
    <p:sldId id="272" r:id="rId11"/>
    <p:sldId id="276" r:id="rId12"/>
    <p:sldId id="263" r:id="rId13"/>
    <p:sldId id="259" r:id="rId14"/>
    <p:sldId id="318" r:id="rId15"/>
    <p:sldId id="296" r:id="rId16"/>
    <p:sldId id="297" r:id="rId17"/>
    <p:sldId id="298" r:id="rId18"/>
    <p:sldId id="299" r:id="rId19"/>
    <p:sldId id="295" r:id="rId20"/>
    <p:sldId id="300" r:id="rId21"/>
    <p:sldId id="257" r:id="rId22"/>
    <p:sldId id="288" r:id="rId23"/>
    <p:sldId id="301" r:id="rId24"/>
    <p:sldId id="346" r:id="rId25"/>
    <p:sldId id="302" r:id="rId26"/>
    <p:sldId id="303" r:id="rId27"/>
    <p:sldId id="304" r:id="rId28"/>
    <p:sldId id="305" r:id="rId29"/>
    <p:sldId id="306" r:id="rId30"/>
    <p:sldId id="278" r:id="rId31"/>
    <p:sldId id="282" r:id="rId32"/>
    <p:sldId id="284" r:id="rId33"/>
    <p:sldId id="285" r:id="rId34"/>
    <p:sldId id="286" r:id="rId35"/>
    <p:sldId id="338" r:id="rId36"/>
    <p:sldId id="333" r:id="rId37"/>
    <p:sldId id="289" r:id="rId38"/>
    <p:sldId id="308" r:id="rId39"/>
    <p:sldId id="291" r:id="rId40"/>
    <p:sldId id="310" r:id="rId41"/>
    <p:sldId id="311" r:id="rId42"/>
    <p:sldId id="312" r:id="rId43"/>
    <p:sldId id="313" r:id="rId44"/>
    <p:sldId id="314" r:id="rId45"/>
    <p:sldId id="290" r:id="rId46"/>
    <p:sldId id="315" r:id="rId47"/>
    <p:sldId id="316" r:id="rId48"/>
    <p:sldId id="317" r:id="rId49"/>
    <p:sldId id="309" r:id="rId50"/>
    <p:sldId id="277" r:id="rId51"/>
    <p:sldId id="329" r:id="rId52"/>
    <p:sldId id="334" r:id="rId53"/>
    <p:sldId id="335" r:id="rId54"/>
    <p:sldId id="336" r:id="rId55"/>
    <p:sldId id="340" r:id="rId56"/>
    <p:sldId id="294" r:id="rId57"/>
    <p:sldId id="307" r:id="rId58"/>
    <p:sldId id="319" r:id="rId59"/>
    <p:sldId id="320" r:id="rId60"/>
    <p:sldId id="321" r:id="rId61"/>
    <p:sldId id="322" r:id="rId62"/>
    <p:sldId id="323" r:id="rId63"/>
    <p:sldId id="324" r:id="rId64"/>
    <p:sldId id="325" r:id="rId65"/>
    <p:sldId id="326" r:id="rId66"/>
    <p:sldId id="327" r:id="rId67"/>
    <p:sldId id="328" r:id="rId68"/>
    <p:sldId id="342" r:id="rId69"/>
    <p:sldId id="331" r:id="rId70"/>
    <p:sldId id="34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73"/>
    <a:srgbClr val="52CBBE"/>
    <a:srgbClr val="577BC1"/>
    <a:srgbClr val="4CCD99"/>
    <a:srgbClr val="FFB5DA"/>
    <a:srgbClr val="D09CFA"/>
    <a:srgbClr val="C32BAD"/>
    <a:srgbClr val="FFEB00"/>
    <a:srgbClr val="344CB7"/>
    <a:srgbClr val="0009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787" y="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2C156-B8F2-4788-AA50-3A1190FD4036}" type="datetimeFigureOut">
              <a:rPr lang="en-US" smtClean="0"/>
              <a:t>4/27/2025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97C42-73A1-4AA7-99D1-BA60FF8C9D57}" type="slidenum">
              <a:rPr lang="en-US" smtClean="0"/>
              <a:t>‹#›</a:t>
            </a:fld>
            <a:endParaRPr lang="en-US"/>
          </a:p>
        </p:txBody>
      </p:sp>
    </p:spTree>
    <p:extLst>
      <p:ext uri="{BB962C8B-B14F-4D97-AF65-F5344CB8AC3E}">
        <p14:creationId xmlns:p14="http://schemas.microsoft.com/office/powerpoint/2010/main" val="4179468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97C42-73A1-4AA7-99D1-BA60FF8C9D57}" type="slidenum">
              <a:rPr lang="en-US" smtClean="0"/>
              <a:t>3</a:t>
            </a:fld>
            <a:endParaRPr lang="en-US"/>
          </a:p>
        </p:txBody>
      </p:sp>
    </p:spTree>
    <p:extLst>
      <p:ext uri="{BB962C8B-B14F-4D97-AF65-F5344CB8AC3E}">
        <p14:creationId xmlns:p14="http://schemas.microsoft.com/office/powerpoint/2010/main" val="204375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97C42-73A1-4AA7-99D1-BA60FF8C9D57}" type="slidenum">
              <a:rPr lang="en-US" smtClean="0"/>
              <a:t>7</a:t>
            </a:fld>
            <a:endParaRPr lang="en-US"/>
          </a:p>
        </p:txBody>
      </p:sp>
    </p:spTree>
    <p:extLst>
      <p:ext uri="{BB962C8B-B14F-4D97-AF65-F5344CB8AC3E}">
        <p14:creationId xmlns:p14="http://schemas.microsoft.com/office/powerpoint/2010/main" val="180223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97C42-73A1-4AA7-99D1-BA60FF8C9D57}" type="slidenum">
              <a:rPr lang="en-US" smtClean="0"/>
              <a:t>26</a:t>
            </a:fld>
            <a:endParaRPr lang="en-US"/>
          </a:p>
        </p:txBody>
      </p:sp>
    </p:spTree>
    <p:extLst>
      <p:ext uri="{BB962C8B-B14F-4D97-AF65-F5344CB8AC3E}">
        <p14:creationId xmlns:p14="http://schemas.microsoft.com/office/powerpoint/2010/main" val="209365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8DDB1-8ADB-74FC-EFF0-FF226716C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65FA7-69C3-1E90-96A2-16CA695A1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F0044F-C1C9-42A2-AB26-D63C74CF0A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14D145-E8D2-B201-9353-B7B6B4DDB25F}"/>
              </a:ext>
            </a:extLst>
          </p:cNvPr>
          <p:cNvSpPr>
            <a:spLocks noGrp="1"/>
          </p:cNvSpPr>
          <p:nvPr>
            <p:ph type="sldNum" sz="quarter" idx="5"/>
          </p:nvPr>
        </p:nvSpPr>
        <p:spPr/>
        <p:txBody>
          <a:bodyPr/>
          <a:lstStyle/>
          <a:p>
            <a:fld id="{48597C42-73A1-4AA7-99D1-BA60FF8C9D57}" type="slidenum">
              <a:rPr lang="en-US" smtClean="0"/>
              <a:t>35</a:t>
            </a:fld>
            <a:endParaRPr lang="en-US"/>
          </a:p>
        </p:txBody>
      </p:sp>
    </p:spTree>
    <p:extLst>
      <p:ext uri="{BB962C8B-B14F-4D97-AF65-F5344CB8AC3E}">
        <p14:creationId xmlns:p14="http://schemas.microsoft.com/office/powerpoint/2010/main" val="1950466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D956-5CFE-7FF8-2C5F-FC1751CC4B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71D9CD-A7E0-5EDF-725E-C8471955D7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F695FD-BEAF-2F1F-AEED-0F002846C741}"/>
              </a:ext>
            </a:extLst>
          </p:cNvPr>
          <p:cNvSpPr>
            <a:spLocks noGrp="1"/>
          </p:cNvSpPr>
          <p:nvPr>
            <p:ph type="dt" sz="half" idx="10"/>
          </p:nvPr>
        </p:nvSpPr>
        <p:spPr/>
        <p:txBody>
          <a:bodyPr/>
          <a:lstStyle/>
          <a:p>
            <a:fld id="{4F8F97E5-B913-4A04-82B1-EB163428FD1F}" type="datetimeFigureOut">
              <a:rPr lang="en-US" smtClean="0"/>
              <a:t>4/27/2025</a:t>
            </a:fld>
            <a:endParaRPr lang="en-US"/>
          </a:p>
        </p:txBody>
      </p:sp>
      <p:sp>
        <p:nvSpPr>
          <p:cNvPr id="5" name="Footer Placeholder 4">
            <a:extLst>
              <a:ext uri="{FF2B5EF4-FFF2-40B4-BE49-F238E27FC236}">
                <a16:creationId xmlns:a16="http://schemas.microsoft.com/office/drawing/2014/main" id="{E29E2E94-8301-3A28-3A38-525987F38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E64848-3550-1926-0C02-2AA54AE0C3FB}"/>
              </a:ext>
            </a:extLst>
          </p:cNvPr>
          <p:cNvSpPr>
            <a:spLocks noGrp="1"/>
          </p:cNvSpPr>
          <p:nvPr>
            <p:ph type="sldNum" sz="quarter" idx="12"/>
          </p:nvPr>
        </p:nvSpPr>
        <p:spPr/>
        <p:txBody>
          <a:bodyPr/>
          <a:lstStyle/>
          <a:p>
            <a:fld id="{2B22018F-8074-4E58-8F60-C9F9D0D0B167}" type="slidenum">
              <a:rPr lang="en-US" smtClean="0"/>
              <a:t>‹#›</a:t>
            </a:fld>
            <a:endParaRPr lang="en-US"/>
          </a:p>
        </p:txBody>
      </p:sp>
    </p:spTree>
    <p:extLst>
      <p:ext uri="{BB962C8B-B14F-4D97-AF65-F5344CB8AC3E}">
        <p14:creationId xmlns:p14="http://schemas.microsoft.com/office/powerpoint/2010/main" val="790152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1789-BD98-5E1A-8577-2D6ABDC3C1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F54DFF-868E-9A4B-4D82-D81D695A1A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5D2857-2E38-B274-DA7F-604F26DE6FF0}"/>
              </a:ext>
            </a:extLst>
          </p:cNvPr>
          <p:cNvSpPr>
            <a:spLocks noGrp="1"/>
          </p:cNvSpPr>
          <p:nvPr>
            <p:ph type="dt" sz="half" idx="10"/>
          </p:nvPr>
        </p:nvSpPr>
        <p:spPr/>
        <p:txBody>
          <a:bodyPr/>
          <a:lstStyle/>
          <a:p>
            <a:fld id="{4F8F97E5-B913-4A04-82B1-EB163428FD1F}" type="datetimeFigureOut">
              <a:rPr lang="en-US" smtClean="0"/>
              <a:t>4/27/2025</a:t>
            </a:fld>
            <a:endParaRPr lang="en-US"/>
          </a:p>
        </p:txBody>
      </p:sp>
      <p:sp>
        <p:nvSpPr>
          <p:cNvPr id="5" name="Footer Placeholder 4">
            <a:extLst>
              <a:ext uri="{FF2B5EF4-FFF2-40B4-BE49-F238E27FC236}">
                <a16:creationId xmlns:a16="http://schemas.microsoft.com/office/drawing/2014/main" id="{33F9246B-35ED-709F-8771-DFBBE2E0D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137764-C2EB-3BFA-E90C-6011D4FAA1EC}"/>
              </a:ext>
            </a:extLst>
          </p:cNvPr>
          <p:cNvSpPr>
            <a:spLocks noGrp="1"/>
          </p:cNvSpPr>
          <p:nvPr>
            <p:ph type="sldNum" sz="quarter" idx="12"/>
          </p:nvPr>
        </p:nvSpPr>
        <p:spPr/>
        <p:txBody>
          <a:bodyPr/>
          <a:lstStyle/>
          <a:p>
            <a:fld id="{2B22018F-8074-4E58-8F60-C9F9D0D0B167}" type="slidenum">
              <a:rPr lang="en-US" smtClean="0"/>
              <a:t>‹#›</a:t>
            </a:fld>
            <a:endParaRPr lang="en-US"/>
          </a:p>
        </p:txBody>
      </p:sp>
    </p:spTree>
    <p:extLst>
      <p:ext uri="{BB962C8B-B14F-4D97-AF65-F5344CB8AC3E}">
        <p14:creationId xmlns:p14="http://schemas.microsoft.com/office/powerpoint/2010/main" val="2298884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9CA15C-A935-5242-8F34-45B64BA7AD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355F60-1891-E894-1002-9C49B1D1F9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0ACE3-01CF-0323-58D2-6ADC423FAD0A}"/>
              </a:ext>
            </a:extLst>
          </p:cNvPr>
          <p:cNvSpPr>
            <a:spLocks noGrp="1"/>
          </p:cNvSpPr>
          <p:nvPr>
            <p:ph type="dt" sz="half" idx="10"/>
          </p:nvPr>
        </p:nvSpPr>
        <p:spPr/>
        <p:txBody>
          <a:bodyPr/>
          <a:lstStyle/>
          <a:p>
            <a:fld id="{4F8F97E5-B913-4A04-82B1-EB163428FD1F}" type="datetimeFigureOut">
              <a:rPr lang="en-US" smtClean="0"/>
              <a:t>4/27/2025</a:t>
            </a:fld>
            <a:endParaRPr lang="en-US"/>
          </a:p>
        </p:txBody>
      </p:sp>
      <p:sp>
        <p:nvSpPr>
          <p:cNvPr id="5" name="Footer Placeholder 4">
            <a:extLst>
              <a:ext uri="{FF2B5EF4-FFF2-40B4-BE49-F238E27FC236}">
                <a16:creationId xmlns:a16="http://schemas.microsoft.com/office/drawing/2014/main" id="{7777388D-B838-81BC-68F9-001FCCA11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11857-2E53-045B-EA2E-F844F8121D5B}"/>
              </a:ext>
            </a:extLst>
          </p:cNvPr>
          <p:cNvSpPr>
            <a:spLocks noGrp="1"/>
          </p:cNvSpPr>
          <p:nvPr>
            <p:ph type="sldNum" sz="quarter" idx="12"/>
          </p:nvPr>
        </p:nvSpPr>
        <p:spPr/>
        <p:txBody>
          <a:bodyPr/>
          <a:lstStyle/>
          <a:p>
            <a:fld id="{2B22018F-8074-4E58-8F60-C9F9D0D0B167}" type="slidenum">
              <a:rPr lang="en-US" smtClean="0"/>
              <a:t>‹#›</a:t>
            </a:fld>
            <a:endParaRPr lang="en-US"/>
          </a:p>
        </p:txBody>
      </p:sp>
    </p:spTree>
    <p:extLst>
      <p:ext uri="{BB962C8B-B14F-4D97-AF65-F5344CB8AC3E}">
        <p14:creationId xmlns:p14="http://schemas.microsoft.com/office/powerpoint/2010/main" val="1763242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A3A0-A789-42ED-5D1C-DDD89F3635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965A4-C4A7-265B-EE93-4BCAF61EA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17E26-DE34-6E11-9A69-F89D8F4BC4BA}"/>
              </a:ext>
            </a:extLst>
          </p:cNvPr>
          <p:cNvSpPr>
            <a:spLocks noGrp="1"/>
          </p:cNvSpPr>
          <p:nvPr>
            <p:ph type="dt" sz="half" idx="10"/>
          </p:nvPr>
        </p:nvSpPr>
        <p:spPr/>
        <p:txBody>
          <a:bodyPr/>
          <a:lstStyle/>
          <a:p>
            <a:fld id="{4F8F97E5-B913-4A04-82B1-EB163428FD1F}" type="datetimeFigureOut">
              <a:rPr lang="en-US" smtClean="0"/>
              <a:t>4/27/2025</a:t>
            </a:fld>
            <a:endParaRPr lang="en-US"/>
          </a:p>
        </p:txBody>
      </p:sp>
      <p:sp>
        <p:nvSpPr>
          <p:cNvPr id="5" name="Footer Placeholder 4">
            <a:extLst>
              <a:ext uri="{FF2B5EF4-FFF2-40B4-BE49-F238E27FC236}">
                <a16:creationId xmlns:a16="http://schemas.microsoft.com/office/drawing/2014/main" id="{825E818D-C583-ACCC-CF38-9B3E3EB52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3838E-930D-EAEE-DE01-CC3CCF9F51F6}"/>
              </a:ext>
            </a:extLst>
          </p:cNvPr>
          <p:cNvSpPr>
            <a:spLocks noGrp="1"/>
          </p:cNvSpPr>
          <p:nvPr>
            <p:ph type="sldNum" sz="quarter" idx="12"/>
          </p:nvPr>
        </p:nvSpPr>
        <p:spPr/>
        <p:txBody>
          <a:bodyPr/>
          <a:lstStyle/>
          <a:p>
            <a:fld id="{2B22018F-8074-4E58-8F60-C9F9D0D0B167}" type="slidenum">
              <a:rPr lang="en-US" smtClean="0"/>
              <a:t>‹#›</a:t>
            </a:fld>
            <a:endParaRPr lang="en-US"/>
          </a:p>
        </p:txBody>
      </p:sp>
    </p:spTree>
    <p:extLst>
      <p:ext uri="{BB962C8B-B14F-4D97-AF65-F5344CB8AC3E}">
        <p14:creationId xmlns:p14="http://schemas.microsoft.com/office/powerpoint/2010/main" val="2191407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45B9-2E89-E9CD-8285-7633484BAD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BC552-D316-94B1-87F3-0B134F0F39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CB2620-C965-C00F-7473-FA61039D252C}"/>
              </a:ext>
            </a:extLst>
          </p:cNvPr>
          <p:cNvSpPr>
            <a:spLocks noGrp="1"/>
          </p:cNvSpPr>
          <p:nvPr>
            <p:ph type="dt" sz="half" idx="10"/>
          </p:nvPr>
        </p:nvSpPr>
        <p:spPr/>
        <p:txBody>
          <a:bodyPr/>
          <a:lstStyle/>
          <a:p>
            <a:fld id="{4F8F97E5-B913-4A04-82B1-EB163428FD1F}" type="datetimeFigureOut">
              <a:rPr lang="en-US" smtClean="0"/>
              <a:t>4/27/2025</a:t>
            </a:fld>
            <a:endParaRPr lang="en-US"/>
          </a:p>
        </p:txBody>
      </p:sp>
      <p:sp>
        <p:nvSpPr>
          <p:cNvPr id="5" name="Footer Placeholder 4">
            <a:extLst>
              <a:ext uri="{FF2B5EF4-FFF2-40B4-BE49-F238E27FC236}">
                <a16:creationId xmlns:a16="http://schemas.microsoft.com/office/drawing/2014/main" id="{C6640A0E-459C-6D2C-1107-00759A7A6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F4B09-6703-0A69-68A5-5E7153D25434}"/>
              </a:ext>
            </a:extLst>
          </p:cNvPr>
          <p:cNvSpPr>
            <a:spLocks noGrp="1"/>
          </p:cNvSpPr>
          <p:nvPr>
            <p:ph type="sldNum" sz="quarter" idx="12"/>
          </p:nvPr>
        </p:nvSpPr>
        <p:spPr/>
        <p:txBody>
          <a:bodyPr/>
          <a:lstStyle/>
          <a:p>
            <a:fld id="{2B22018F-8074-4E58-8F60-C9F9D0D0B167}" type="slidenum">
              <a:rPr lang="en-US" smtClean="0"/>
              <a:t>‹#›</a:t>
            </a:fld>
            <a:endParaRPr lang="en-US"/>
          </a:p>
        </p:txBody>
      </p:sp>
    </p:spTree>
    <p:extLst>
      <p:ext uri="{BB962C8B-B14F-4D97-AF65-F5344CB8AC3E}">
        <p14:creationId xmlns:p14="http://schemas.microsoft.com/office/powerpoint/2010/main" val="2658089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A68A-EFE5-3612-73E5-3AE3D8AB5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E49820-59D7-5563-C2F0-FD4D08BEC5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96031A-7F59-1CA8-2A54-DD906DAD17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176E5A-E186-5CB2-CE9A-93086292226D}"/>
              </a:ext>
            </a:extLst>
          </p:cNvPr>
          <p:cNvSpPr>
            <a:spLocks noGrp="1"/>
          </p:cNvSpPr>
          <p:nvPr>
            <p:ph type="dt" sz="half" idx="10"/>
          </p:nvPr>
        </p:nvSpPr>
        <p:spPr/>
        <p:txBody>
          <a:bodyPr/>
          <a:lstStyle/>
          <a:p>
            <a:fld id="{4F8F97E5-B913-4A04-82B1-EB163428FD1F}" type="datetimeFigureOut">
              <a:rPr lang="en-US" smtClean="0"/>
              <a:t>4/27/2025</a:t>
            </a:fld>
            <a:endParaRPr lang="en-US"/>
          </a:p>
        </p:txBody>
      </p:sp>
      <p:sp>
        <p:nvSpPr>
          <p:cNvPr id="6" name="Footer Placeholder 5">
            <a:extLst>
              <a:ext uri="{FF2B5EF4-FFF2-40B4-BE49-F238E27FC236}">
                <a16:creationId xmlns:a16="http://schemas.microsoft.com/office/drawing/2014/main" id="{96E027DE-A8CA-5A5F-6332-413419F280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AC6FD-0241-D73F-22D7-6772C2D4ABB2}"/>
              </a:ext>
            </a:extLst>
          </p:cNvPr>
          <p:cNvSpPr>
            <a:spLocks noGrp="1"/>
          </p:cNvSpPr>
          <p:nvPr>
            <p:ph type="sldNum" sz="quarter" idx="12"/>
          </p:nvPr>
        </p:nvSpPr>
        <p:spPr/>
        <p:txBody>
          <a:bodyPr/>
          <a:lstStyle/>
          <a:p>
            <a:fld id="{2B22018F-8074-4E58-8F60-C9F9D0D0B167}" type="slidenum">
              <a:rPr lang="en-US" smtClean="0"/>
              <a:t>‹#›</a:t>
            </a:fld>
            <a:endParaRPr lang="en-US"/>
          </a:p>
        </p:txBody>
      </p:sp>
    </p:spTree>
    <p:extLst>
      <p:ext uri="{BB962C8B-B14F-4D97-AF65-F5344CB8AC3E}">
        <p14:creationId xmlns:p14="http://schemas.microsoft.com/office/powerpoint/2010/main" val="3223009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B5FC6-3256-BF65-202F-1B1C44084D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B85DC6-AFC8-B200-C94B-557D7D4080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53AD02-E2FF-B190-70F7-B3721851C5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290725-0A0F-755C-5B0D-CD0C83DC3C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0BE30-FBBE-1130-EB1B-1F260299AC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3CBBD9-07AA-1998-CFBB-12F01E725E50}"/>
              </a:ext>
            </a:extLst>
          </p:cNvPr>
          <p:cNvSpPr>
            <a:spLocks noGrp="1"/>
          </p:cNvSpPr>
          <p:nvPr>
            <p:ph type="dt" sz="half" idx="10"/>
          </p:nvPr>
        </p:nvSpPr>
        <p:spPr/>
        <p:txBody>
          <a:bodyPr/>
          <a:lstStyle/>
          <a:p>
            <a:fld id="{4F8F97E5-B913-4A04-82B1-EB163428FD1F}" type="datetimeFigureOut">
              <a:rPr lang="en-US" smtClean="0"/>
              <a:t>4/27/2025</a:t>
            </a:fld>
            <a:endParaRPr lang="en-US"/>
          </a:p>
        </p:txBody>
      </p:sp>
      <p:sp>
        <p:nvSpPr>
          <p:cNvPr id="8" name="Footer Placeholder 7">
            <a:extLst>
              <a:ext uri="{FF2B5EF4-FFF2-40B4-BE49-F238E27FC236}">
                <a16:creationId xmlns:a16="http://schemas.microsoft.com/office/drawing/2014/main" id="{D1DF7871-3822-A408-36FE-91E2A06A3B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ECF85-4D6B-8312-10A1-9847F627E80A}"/>
              </a:ext>
            </a:extLst>
          </p:cNvPr>
          <p:cNvSpPr>
            <a:spLocks noGrp="1"/>
          </p:cNvSpPr>
          <p:nvPr>
            <p:ph type="sldNum" sz="quarter" idx="12"/>
          </p:nvPr>
        </p:nvSpPr>
        <p:spPr/>
        <p:txBody>
          <a:bodyPr/>
          <a:lstStyle/>
          <a:p>
            <a:fld id="{2B22018F-8074-4E58-8F60-C9F9D0D0B167}" type="slidenum">
              <a:rPr lang="en-US" smtClean="0"/>
              <a:t>‹#›</a:t>
            </a:fld>
            <a:endParaRPr lang="en-US"/>
          </a:p>
        </p:txBody>
      </p:sp>
    </p:spTree>
    <p:extLst>
      <p:ext uri="{BB962C8B-B14F-4D97-AF65-F5344CB8AC3E}">
        <p14:creationId xmlns:p14="http://schemas.microsoft.com/office/powerpoint/2010/main" val="2449376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B598-4CB4-890D-76F7-093952E1B2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EA509C-1F78-F648-55CA-D16BBE08480E}"/>
              </a:ext>
            </a:extLst>
          </p:cNvPr>
          <p:cNvSpPr>
            <a:spLocks noGrp="1"/>
          </p:cNvSpPr>
          <p:nvPr>
            <p:ph type="dt" sz="half" idx="10"/>
          </p:nvPr>
        </p:nvSpPr>
        <p:spPr/>
        <p:txBody>
          <a:bodyPr/>
          <a:lstStyle/>
          <a:p>
            <a:fld id="{4F8F97E5-B913-4A04-82B1-EB163428FD1F}" type="datetimeFigureOut">
              <a:rPr lang="en-US" smtClean="0"/>
              <a:t>4/27/2025</a:t>
            </a:fld>
            <a:endParaRPr lang="en-US"/>
          </a:p>
        </p:txBody>
      </p:sp>
      <p:sp>
        <p:nvSpPr>
          <p:cNvPr id="4" name="Footer Placeholder 3">
            <a:extLst>
              <a:ext uri="{FF2B5EF4-FFF2-40B4-BE49-F238E27FC236}">
                <a16:creationId xmlns:a16="http://schemas.microsoft.com/office/drawing/2014/main" id="{88834D90-B4E4-4FC2-F5EA-25563684F0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DD90E-3589-B898-0F39-15AB2FC0F069}"/>
              </a:ext>
            </a:extLst>
          </p:cNvPr>
          <p:cNvSpPr>
            <a:spLocks noGrp="1"/>
          </p:cNvSpPr>
          <p:nvPr>
            <p:ph type="sldNum" sz="quarter" idx="12"/>
          </p:nvPr>
        </p:nvSpPr>
        <p:spPr/>
        <p:txBody>
          <a:bodyPr/>
          <a:lstStyle/>
          <a:p>
            <a:fld id="{2B22018F-8074-4E58-8F60-C9F9D0D0B167}" type="slidenum">
              <a:rPr lang="en-US" smtClean="0"/>
              <a:t>‹#›</a:t>
            </a:fld>
            <a:endParaRPr lang="en-US"/>
          </a:p>
        </p:txBody>
      </p:sp>
    </p:spTree>
    <p:extLst>
      <p:ext uri="{BB962C8B-B14F-4D97-AF65-F5344CB8AC3E}">
        <p14:creationId xmlns:p14="http://schemas.microsoft.com/office/powerpoint/2010/main" val="122520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9486D-7E99-137A-F8D7-B62CF0290E9C}"/>
              </a:ext>
            </a:extLst>
          </p:cNvPr>
          <p:cNvSpPr>
            <a:spLocks noGrp="1"/>
          </p:cNvSpPr>
          <p:nvPr>
            <p:ph type="dt" sz="half" idx="10"/>
          </p:nvPr>
        </p:nvSpPr>
        <p:spPr/>
        <p:txBody>
          <a:bodyPr/>
          <a:lstStyle/>
          <a:p>
            <a:fld id="{4F8F97E5-B913-4A04-82B1-EB163428FD1F}" type="datetimeFigureOut">
              <a:rPr lang="en-US" smtClean="0"/>
              <a:t>4/27/2025</a:t>
            </a:fld>
            <a:endParaRPr lang="en-US"/>
          </a:p>
        </p:txBody>
      </p:sp>
      <p:sp>
        <p:nvSpPr>
          <p:cNvPr id="3" name="Footer Placeholder 2">
            <a:extLst>
              <a:ext uri="{FF2B5EF4-FFF2-40B4-BE49-F238E27FC236}">
                <a16:creationId xmlns:a16="http://schemas.microsoft.com/office/drawing/2014/main" id="{F58A0B50-DF0A-B910-6CDB-340A19429A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37E0F6-0431-DA52-3E84-86C01FD9DFAE}"/>
              </a:ext>
            </a:extLst>
          </p:cNvPr>
          <p:cNvSpPr>
            <a:spLocks noGrp="1"/>
          </p:cNvSpPr>
          <p:nvPr>
            <p:ph type="sldNum" sz="quarter" idx="12"/>
          </p:nvPr>
        </p:nvSpPr>
        <p:spPr/>
        <p:txBody>
          <a:bodyPr/>
          <a:lstStyle/>
          <a:p>
            <a:fld id="{2B22018F-8074-4E58-8F60-C9F9D0D0B167}" type="slidenum">
              <a:rPr lang="en-US" smtClean="0"/>
              <a:t>‹#›</a:t>
            </a:fld>
            <a:endParaRPr lang="en-US"/>
          </a:p>
        </p:txBody>
      </p:sp>
    </p:spTree>
    <p:extLst>
      <p:ext uri="{BB962C8B-B14F-4D97-AF65-F5344CB8AC3E}">
        <p14:creationId xmlns:p14="http://schemas.microsoft.com/office/powerpoint/2010/main" val="3449600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E5012-E58B-56CF-645B-91C601837C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1C98EC-7C1D-61C0-C7AF-A33FCA8344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3DAE1D-D864-6BFB-F5E4-E4AC392A2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B531A7-5407-8F63-3864-05D58198471B}"/>
              </a:ext>
            </a:extLst>
          </p:cNvPr>
          <p:cNvSpPr>
            <a:spLocks noGrp="1"/>
          </p:cNvSpPr>
          <p:nvPr>
            <p:ph type="dt" sz="half" idx="10"/>
          </p:nvPr>
        </p:nvSpPr>
        <p:spPr/>
        <p:txBody>
          <a:bodyPr/>
          <a:lstStyle/>
          <a:p>
            <a:fld id="{4F8F97E5-B913-4A04-82B1-EB163428FD1F}" type="datetimeFigureOut">
              <a:rPr lang="en-US" smtClean="0"/>
              <a:t>4/27/2025</a:t>
            </a:fld>
            <a:endParaRPr lang="en-US"/>
          </a:p>
        </p:txBody>
      </p:sp>
      <p:sp>
        <p:nvSpPr>
          <p:cNvPr id="6" name="Footer Placeholder 5">
            <a:extLst>
              <a:ext uri="{FF2B5EF4-FFF2-40B4-BE49-F238E27FC236}">
                <a16:creationId xmlns:a16="http://schemas.microsoft.com/office/drawing/2014/main" id="{D9E1D86A-8DB0-7843-9841-66D355D261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49C097-F001-E3C5-D88B-78B8D80290A1}"/>
              </a:ext>
            </a:extLst>
          </p:cNvPr>
          <p:cNvSpPr>
            <a:spLocks noGrp="1"/>
          </p:cNvSpPr>
          <p:nvPr>
            <p:ph type="sldNum" sz="quarter" idx="12"/>
          </p:nvPr>
        </p:nvSpPr>
        <p:spPr/>
        <p:txBody>
          <a:bodyPr/>
          <a:lstStyle/>
          <a:p>
            <a:fld id="{2B22018F-8074-4E58-8F60-C9F9D0D0B167}" type="slidenum">
              <a:rPr lang="en-US" smtClean="0"/>
              <a:t>‹#›</a:t>
            </a:fld>
            <a:endParaRPr lang="en-US"/>
          </a:p>
        </p:txBody>
      </p:sp>
    </p:spTree>
    <p:extLst>
      <p:ext uri="{BB962C8B-B14F-4D97-AF65-F5344CB8AC3E}">
        <p14:creationId xmlns:p14="http://schemas.microsoft.com/office/powerpoint/2010/main" val="2998939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9C348-9A57-9875-CFF0-4F5D5B7681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F4D30-725D-B5DB-886B-738573634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FBF814-D868-D401-FC2E-A22B93080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A6BF3A-8EC5-6B0C-7D61-07D4306C5FCF}"/>
              </a:ext>
            </a:extLst>
          </p:cNvPr>
          <p:cNvSpPr>
            <a:spLocks noGrp="1"/>
          </p:cNvSpPr>
          <p:nvPr>
            <p:ph type="dt" sz="half" idx="10"/>
          </p:nvPr>
        </p:nvSpPr>
        <p:spPr/>
        <p:txBody>
          <a:bodyPr/>
          <a:lstStyle/>
          <a:p>
            <a:fld id="{4F8F97E5-B913-4A04-82B1-EB163428FD1F}" type="datetimeFigureOut">
              <a:rPr lang="en-US" smtClean="0"/>
              <a:t>4/27/2025</a:t>
            </a:fld>
            <a:endParaRPr lang="en-US"/>
          </a:p>
        </p:txBody>
      </p:sp>
      <p:sp>
        <p:nvSpPr>
          <p:cNvPr id="6" name="Footer Placeholder 5">
            <a:extLst>
              <a:ext uri="{FF2B5EF4-FFF2-40B4-BE49-F238E27FC236}">
                <a16:creationId xmlns:a16="http://schemas.microsoft.com/office/drawing/2014/main" id="{A1897E80-193C-AEAC-EDA9-52B68EBB0B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0E399-929A-9B5C-6640-16D66A989E6D}"/>
              </a:ext>
            </a:extLst>
          </p:cNvPr>
          <p:cNvSpPr>
            <a:spLocks noGrp="1"/>
          </p:cNvSpPr>
          <p:nvPr>
            <p:ph type="sldNum" sz="quarter" idx="12"/>
          </p:nvPr>
        </p:nvSpPr>
        <p:spPr/>
        <p:txBody>
          <a:bodyPr/>
          <a:lstStyle/>
          <a:p>
            <a:fld id="{2B22018F-8074-4E58-8F60-C9F9D0D0B167}" type="slidenum">
              <a:rPr lang="en-US" smtClean="0"/>
              <a:t>‹#›</a:t>
            </a:fld>
            <a:endParaRPr lang="en-US"/>
          </a:p>
        </p:txBody>
      </p:sp>
    </p:spTree>
    <p:extLst>
      <p:ext uri="{BB962C8B-B14F-4D97-AF65-F5344CB8AC3E}">
        <p14:creationId xmlns:p14="http://schemas.microsoft.com/office/powerpoint/2010/main" val="2131369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5A110F-D11F-9635-F2C7-CE3D81CC9F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570F91-BFB5-4475-621F-67652CB27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E498A-4C3E-AB39-1C37-8CCBAC0E79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F97E5-B913-4A04-82B1-EB163428FD1F}" type="datetimeFigureOut">
              <a:rPr lang="en-US" smtClean="0"/>
              <a:t>4/27/2025</a:t>
            </a:fld>
            <a:endParaRPr lang="en-US"/>
          </a:p>
        </p:txBody>
      </p:sp>
      <p:sp>
        <p:nvSpPr>
          <p:cNvPr id="5" name="Footer Placeholder 4">
            <a:extLst>
              <a:ext uri="{FF2B5EF4-FFF2-40B4-BE49-F238E27FC236}">
                <a16:creationId xmlns:a16="http://schemas.microsoft.com/office/drawing/2014/main" id="{99E0055A-AF66-19ED-7774-3FD6E39BC7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8B2424-EBB9-D9CC-2C50-B59250908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22018F-8074-4E58-8F60-C9F9D0D0B167}" type="slidenum">
              <a:rPr lang="en-US" smtClean="0"/>
              <a:t>‹#›</a:t>
            </a:fld>
            <a:endParaRPr lang="en-US"/>
          </a:p>
        </p:txBody>
      </p:sp>
    </p:spTree>
    <p:extLst>
      <p:ext uri="{BB962C8B-B14F-4D97-AF65-F5344CB8AC3E}">
        <p14:creationId xmlns:p14="http://schemas.microsoft.com/office/powerpoint/2010/main" val="1592403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slide" Target="slide5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slide" Target="slide54.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slide" Target="slide55.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slide" Target="slide56.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slide" Target="slide55.xml"/><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3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133.png"/><Relationship Id="rId21"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2" Type="http://schemas.openxmlformats.org/officeDocument/2006/relationships/image" Target="../media/image132.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24" Type="http://schemas.openxmlformats.org/officeDocument/2006/relationships/image" Target="../media/image154.png"/><Relationship Id="rId5" Type="http://schemas.openxmlformats.org/officeDocument/2006/relationships/image" Target="../media/image135.png"/><Relationship Id="rId15" Type="http://schemas.openxmlformats.org/officeDocument/2006/relationships/image" Target="../media/image145.png"/><Relationship Id="rId23" Type="http://schemas.openxmlformats.org/officeDocument/2006/relationships/image" Target="../media/image153.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s>
</file>

<file path=ppt/slides/_rels/slide3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7.png"/><Relationship Id="rId7" Type="http://schemas.openxmlformats.org/officeDocument/2006/relationships/slide" Target="slide56.xml"/><Relationship Id="rId12" Type="http://schemas.openxmlformats.org/officeDocument/2006/relationships/image" Target="../media/image165.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4.png"/><Relationship Id="rId5" Type="http://schemas.openxmlformats.org/officeDocument/2006/relationships/image" Target="../media/image159.png"/><Relationship Id="rId10" Type="http://schemas.openxmlformats.org/officeDocument/2006/relationships/image" Target="../media/image163.png"/><Relationship Id="rId4" Type="http://schemas.openxmlformats.org/officeDocument/2006/relationships/image" Target="../media/image158.png"/><Relationship Id="rId9" Type="http://schemas.openxmlformats.org/officeDocument/2006/relationships/image" Target="../media/image162.png"/></Relationships>
</file>

<file path=ppt/slides/_rels/slide38.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slide" Target="slide57.xml"/><Relationship Id="rId5" Type="http://schemas.openxmlformats.org/officeDocument/2006/relationships/image" Target="../media/image170.png"/><Relationship Id="rId10" Type="http://schemas.openxmlformats.org/officeDocument/2006/relationships/slide" Target="slide58.xml"/><Relationship Id="rId4" Type="http://schemas.openxmlformats.org/officeDocument/2006/relationships/image" Target="../media/image169.png"/><Relationship Id="rId9" Type="http://schemas.openxmlformats.org/officeDocument/2006/relationships/image" Target="../media/image174.png"/></Relationships>
</file>

<file path=ppt/slides/_rels/slide3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image" Target="../media/image178.png"/><Relationship Id="rId4" Type="http://schemas.openxmlformats.org/officeDocument/2006/relationships/image" Target="../media/image1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slide" Target="slide62.xml"/><Relationship Id="rId5" Type="http://schemas.openxmlformats.org/officeDocument/2006/relationships/image" Target="../media/image182.png"/><Relationship Id="rId4" Type="http://schemas.openxmlformats.org/officeDocument/2006/relationships/image" Target="../media/image181.png"/></Relationships>
</file>

<file path=ppt/slides/_rels/slide4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slide" Target="slide63.xml"/><Relationship Id="rId5" Type="http://schemas.openxmlformats.org/officeDocument/2006/relationships/image" Target="../media/image186.png"/><Relationship Id="rId4" Type="http://schemas.openxmlformats.org/officeDocument/2006/relationships/image" Target="../media/image185.png"/></Relationships>
</file>

<file path=ppt/slides/_rels/slide4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slide" Target="slide65.xml"/><Relationship Id="rId4" Type="http://schemas.openxmlformats.org/officeDocument/2006/relationships/image" Target="../media/image189.png"/></Relationships>
</file>

<file path=ppt/slides/_rels/slide4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slide" Target="slide66.xml"/></Relationships>
</file>

<file path=ppt/slides/_rels/slide4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slide" Target="slide67.xml"/><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99.PNG"/><Relationship Id="rId5" Type="http://schemas.openxmlformats.org/officeDocument/2006/relationships/image" Target="../media/image194.PNG"/><Relationship Id="rId10" Type="http://schemas.openxmlformats.org/officeDocument/2006/relationships/image" Target="../media/image198.PNG"/><Relationship Id="rId4" Type="http://schemas.openxmlformats.org/officeDocument/2006/relationships/image" Target="../media/image193.PNG"/><Relationship Id="rId9" Type="http://schemas.openxmlformats.org/officeDocument/2006/relationships/image" Target="../media/image197.png"/></Relationships>
</file>

<file path=ppt/slides/_rels/slide4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46.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10" Type="http://schemas.openxmlformats.org/officeDocument/2006/relationships/slide" Target="slide68.xml"/><Relationship Id="rId4" Type="http://schemas.openxmlformats.org/officeDocument/2006/relationships/image" Target="../media/image205.png"/><Relationship Id="rId9" Type="http://schemas.openxmlformats.org/officeDocument/2006/relationships/image" Target="../media/image210.png"/></Relationships>
</file>

<file path=ppt/slides/_rels/slide4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5" Type="http://schemas.openxmlformats.org/officeDocument/2006/relationships/slide" Target="slide69.xml"/><Relationship Id="rId4" Type="http://schemas.openxmlformats.org/officeDocument/2006/relationships/image" Target="../media/image213.png"/></Relationships>
</file>

<file path=ppt/slides/_rels/slide48.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10" Type="http://schemas.openxmlformats.org/officeDocument/2006/relationships/slide" Target="slide70.xml"/><Relationship Id="rId4" Type="http://schemas.openxmlformats.org/officeDocument/2006/relationships/image" Target="../media/image216.png"/><Relationship Id="rId9" Type="http://schemas.openxmlformats.org/officeDocument/2006/relationships/image" Target="../media/image221.png"/></Relationships>
</file>

<file path=ppt/slides/_rels/slide4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edia1_n1OBsBWr">
            <a:hlinkClick r:id="" action="ppaction://media"/>
            <a:extLst>
              <a:ext uri="{FF2B5EF4-FFF2-40B4-BE49-F238E27FC236}">
                <a16:creationId xmlns:a16="http://schemas.microsoft.com/office/drawing/2014/main" id="{F0668031-4015-DCF7-C5C5-78BCD492C9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605588"/>
          </a:xfrm>
          <a:prstGeom prst="rect">
            <a:avLst/>
          </a:prstGeom>
        </p:spPr>
      </p:pic>
    </p:spTree>
    <p:extLst>
      <p:ext uri="{BB962C8B-B14F-4D97-AF65-F5344CB8AC3E}">
        <p14:creationId xmlns:p14="http://schemas.microsoft.com/office/powerpoint/2010/main" val="156112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5</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sp>
        <p:nvSpPr>
          <p:cNvPr id="2" name="TextBox 1">
            <a:extLst>
              <a:ext uri="{FF2B5EF4-FFF2-40B4-BE49-F238E27FC236}">
                <a16:creationId xmlns:a16="http://schemas.microsoft.com/office/drawing/2014/main" id="{CFD11E92-C43B-DA6C-8707-07509C850588}"/>
              </a:ext>
            </a:extLst>
          </p:cNvPr>
          <p:cNvSpPr txBox="1"/>
          <p:nvPr/>
        </p:nvSpPr>
        <p:spPr>
          <a:xfrm>
            <a:off x="1697479" y="2820273"/>
            <a:ext cx="6791601" cy="954107"/>
          </a:xfrm>
          <a:prstGeom prst="rect">
            <a:avLst/>
          </a:prstGeom>
          <a:noFill/>
        </p:spPr>
        <p:txBody>
          <a:bodyPr wrap="square" rtlCol="0">
            <a:spAutoFit/>
          </a:bodyPr>
          <a:lstStyle/>
          <a:p>
            <a:pPr algn="ctr"/>
            <a:r>
              <a:rPr lang="en-US" sz="2800" dirty="0">
                <a:solidFill>
                  <a:srgbClr val="5D7373"/>
                </a:solidFill>
                <a:latin typeface="Tw Cen MT" panose="020B0602020104020603" pitchFamily="34" charset="0"/>
              </a:rPr>
              <a:t>Ensuring compliance with company financial policies and procedures.</a:t>
            </a:r>
          </a:p>
        </p:txBody>
      </p:sp>
    </p:spTree>
    <p:extLst>
      <p:ext uri="{BB962C8B-B14F-4D97-AF65-F5344CB8AC3E}">
        <p14:creationId xmlns:p14="http://schemas.microsoft.com/office/powerpoint/2010/main" val="3557959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86364" y="0"/>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5</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sp>
        <p:nvSpPr>
          <p:cNvPr id="2" name="TextBox 1">
            <a:extLst>
              <a:ext uri="{FF2B5EF4-FFF2-40B4-BE49-F238E27FC236}">
                <a16:creationId xmlns:a16="http://schemas.microsoft.com/office/drawing/2014/main" id="{35A96A17-7CFC-F118-B2B1-04013A551AD3}"/>
              </a:ext>
            </a:extLst>
          </p:cNvPr>
          <p:cNvSpPr txBox="1"/>
          <p:nvPr/>
        </p:nvSpPr>
        <p:spPr>
          <a:xfrm>
            <a:off x="351692" y="1146006"/>
            <a:ext cx="6791601" cy="954107"/>
          </a:xfrm>
          <a:prstGeom prst="rect">
            <a:avLst/>
          </a:prstGeom>
          <a:noFill/>
        </p:spPr>
        <p:txBody>
          <a:bodyPr wrap="square" rtlCol="0">
            <a:spAutoFit/>
          </a:bodyPr>
          <a:lstStyle/>
          <a:p>
            <a:pPr algn="ctr"/>
            <a:r>
              <a:rPr lang="en-US" sz="2800" dirty="0">
                <a:solidFill>
                  <a:srgbClr val="5D7373"/>
                </a:solidFill>
                <a:latin typeface="Tw Cen MT" panose="020B0602020104020603" pitchFamily="34" charset="0"/>
              </a:rPr>
              <a:t>Improving cash flow management by scheduling and prioritizing payments.</a:t>
            </a:r>
          </a:p>
        </p:txBody>
      </p:sp>
      <p:sp>
        <p:nvSpPr>
          <p:cNvPr id="3" name="TextBox 2">
            <a:extLst>
              <a:ext uri="{FF2B5EF4-FFF2-40B4-BE49-F238E27FC236}">
                <a16:creationId xmlns:a16="http://schemas.microsoft.com/office/drawing/2014/main" id="{29F6B784-CB0A-D1B1-5987-A24578C6B618}"/>
              </a:ext>
            </a:extLst>
          </p:cNvPr>
          <p:cNvSpPr txBox="1"/>
          <p:nvPr/>
        </p:nvSpPr>
        <p:spPr>
          <a:xfrm>
            <a:off x="351692" y="3419058"/>
            <a:ext cx="6791601" cy="1815882"/>
          </a:xfrm>
          <a:prstGeom prst="rect">
            <a:avLst/>
          </a:prstGeom>
          <a:noFill/>
        </p:spPr>
        <p:txBody>
          <a:bodyPr wrap="square" rtlCol="0">
            <a:spAutoFit/>
          </a:bodyPr>
          <a:lstStyle/>
          <a:p>
            <a:pPr algn="ctr"/>
            <a:r>
              <a:rPr lang="en-US" sz="2800" dirty="0">
                <a:solidFill>
                  <a:srgbClr val="5D7373"/>
                </a:solidFill>
                <a:latin typeface="Tw Cen MT" panose="020B0602020104020603" pitchFamily="34" charset="0"/>
              </a:rPr>
              <a:t>So, Using Oracle makes managing accounts payables more efficient and transparent, supporting the operational efficiency of businesses.</a:t>
            </a:r>
          </a:p>
        </p:txBody>
      </p:sp>
    </p:spTree>
    <p:extLst>
      <p:ext uri="{BB962C8B-B14F-4D97-AF65-F5344CB8AC3E}">
        <p14:creationId xmlns:p14="http://schemas.microsoft.com/office/powerpoint/2010/main" val="13272394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CBB7375-1039-BEDE-E7EA-F2C330136E3B}"/>
              </a:ext>
            </a:extLst>
          </p:cNvPr>
          <p:cNvGrpSpPr/>
          <p:nvPr/>
        </p:nvGrpSpPr>
        <p:grpSpPr>
          <a:xfrm>
            <a:off x="9319614" y="2209800"/>
            <a:ext cx="1805441" cy="1894017"/>
            <a:chOff x="6381342" y="2182683"/>
            <a:chExt cx="1805441" cy="1894017"/>
          </a:xfrm>
        </p:grpSpPr>
        <p:sp>
          <p:nvSpPr>
            <p:cNvPr id="14" name="Rectangle: Top Corners Rounded 13">
              <a:extLst>
                <a:ext uri="{FF2B5EF4-FFF2-40B4-BE49-F238E27FC236}">
                  <a16:creationId xmlns:a16="http://schemas.microsoft.com/office/drawing/2014/main" id="{745AAE6C-B190-DEC3-7D8A-3F397AA07FA0}"/>
                </a:ext>
              </a:extLst>
            </p:cNvPr>
            <p:cNvSpPr/>
            <p:nvPr/>
          </p:nvSpPr>
          <p:spPr>
            <a:xfrm>
              <a:off x="6488272" y="2209800"/>
              <a:ext cx="1591582" cy="1866900"/>
            </a:xfrm>
            <a:prstGeom prst="round2SameRect">
              <a:avLst>
                <a:gd name="adj1" fmla="val 12063"/>
                <a:gd name="adj2" fmla="val 0"/>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AE50268-0856-5443-B60A-7C8ACE349289}"/>
                </a:ext>
              </a:extLst>
            </p:cNvPr>
            <p:cNvSpPr txBox="1"/>
            <p:nvPr/>
          </p:nvSpPr>
          <p:spPr>
            <a:xfrm>
              <a:off x="6381342"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16" name="TextBox 15">
              <a:extLst>
                <a:ext uri="{FF2B5EF4-FFF2-40B4-BE49-F238E27FC236}">
                  <a16:creationId xmlns:a16="http://schemas.microsoft.com/office/drawing/2014/main" id="{24F700EE-5520-16AC-5DEF-1C696D64F355}"/>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17" name="Group 16">
            <a:extLst>
              <a:ext uri="{FF2B5EF4-FFF2-40B4-BE49-F238E27FC236}">
                <a16:creationId xmlns:a16="http://schemas.microsoft.com/office/drawing/2014/main" id="{1B7E3A97-C9B3-1D24-9133-64A13406B118}"/>
              </a:ext>
            </a:extLst>
          </p:cNvPr>
          <p:cNvGrpSpPr/>
          <p:nvPr/>
        </p:nvGrpSpPr>
        <p:grpSpPr>
          <a:xfrm>
            <a:off x="5342263" y="2209800"/>
            <a:ext cx="1805441" cy="1894017"/>
            <a:chOff x="3884465" y="2182683"/>
            <a:chExt cx="1805441" cy="1894017"/>
          </a:xfrm>
        </p:grpSpPr>
        <p:sp>
          <p:nvSpPr>
            <p:cNvPr id="18" name="Rectangle: Top Corners Rounded 17">
              <a:extLst>
                <a:ext uri="{FF2B5EF4-FFF2-40B4-BE49-F238E27FC236}">
                  <a16:creationId xmlns:a16="http://schemas.microsoft.com/office/drawing/2014/main" id="{D2F2DB3B-C296-27A5-ED9E-BE6116AC530C}"/>
                </a:ext>
              </a:extLst>
            </p:cNvPr>
            <p:cNvSpPr/>
            <p:nvPr/>
          </p:nvSpPr>
          <p:spPr>
            <a:xfrm>
              <a:off x="3991395" y="2209800"/>
              <a:ext cx="1591582" cy="1866900"/>
            </a:xfrm>
            <a:prstGeom prst="round2SameRect">
              <a:avLst>
                <a:gd name="adj1" fmla="val 12063"/>
                <a:gd name="adj2" fmla="val 0"/>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0266E46-3BDA-177E-AFA4-5FC772681644}"/>
                </a:ext>
              </a:extLst>
            </p:cNvPr>
            <p:cNvSpPr txBox="1"/>
            <p:nvPr/>
          </p:nvSpPr>
          <p:spPr>
            <a:xfrm>
              <a:off x="3884465"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20" name="TextBox 19">
              <a:extLst>
                <a:ext uri="{FF2B5EF4-FFF2-40B4-BE49-F238E27FC236}">
                  <a16:creationId xmlns:a16="http://schemas.microsoft.com/office/drawing/2014/main" id="{B90ADAE9-7CBF-CF57-883E-45AA7BC3DB6C}"/>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21" name="Group 20">
            <a:extLst>
              <a:ext uri="{FF2B5EF4-FFF2-40B4-BE49-F238E27FC236}">
                <a16:creationId xmlns:a16="http://schemas.microsoft.com/office/drawing/2014/main" id="{53E82BD4-D35A-7AF7-04D4-C99DC2E054AF}"/>
              </a:ext>
            </a:extLst>
          </p:cNvPr>
          <p:cNvGrpSpPr/>
          <p:nvPr/>
        </p:nvGrpSpPr>
        <p:grpSpPr>
          <a:xfrm>
            <a:off x="1494518" y="2209800"/>
            <a:ext cx="1591582" cy="1866900"/>
            <a:chOff x="1494518" y="2209800"/>
            <a:chExt cx="1591582" cy="1866900"/>
          </a:xfrm>
        </p:grpSpPr>
        <p:sp>
          <p:nvSpPr>
            <p:cNvPr id="22" name="Rectangle: Top Corners Rounded 21">
              <a:extLst>
                <a:ext uri="{FF2B5EF4-FFF2-40B4-BE49-F238E27FC236}">
                  <a16:creationId xmlns:a16="http://schemas.microsoft.com/office/drawing/2014/main" id="{EA25AA2B-EA78-466F-3042-A7E107747A19}"/>
                </a:ext>
              </a:extLst>
            </p:cNvPr>
            <p:cNvSpPr/>
            <p:nvPr/>
          </p:nvSpPr>
          <p:spPr>
            <a:xfrm>
              <a:off x="1494518" y="2209800"/>
              <a:ext cx="1591582" cy="1866900"/>
            </a:xfrm>
            <a:prstGeom prst="round2SameRect">
              <a:avLst>
                <a:gd name="adj1" fmla="val 12063"/>
                <a:gd name="adj2" fmla="val 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0166B43-BF0B-14CA-965C-C10D8B93A4FB}"/>
                </a:ext>
              </a:extLst>
            </p:cNvPr>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25" name="TextBox 24">
            <a:extLst>
              <a:ext uri="{FF2B5EF4-FFF2-40B4-BE49-F238E27FC236}">
                <a16:creationId xmlns:a16="http://schemas.microsoft.com/office/drawing/2014/main" id="{858FAE5E-0C3A-AF9A-5D7B-1B4329F1C6CA}"/>
              </a:ext>
            </a:extLst>
          </p:cNvPr>
          <p:cNvSpPr txBox="1"/>
          <p:nvPr/>
        </p:nvSpPr>
        <p:spPr>
          <a:xfrm>
            <a:off x="2456543" y="293626"/>
            <a:ext cx="7278915" cy="707886"/>
          </a:xfrm>
          <a:prstGeom prst="rect">
            <a:avLst/>
          </a:prstGeom>
          <a:noFill/>
          <a:ln>
            <a:noFill/>
          </a:ln>
        </p:spPr>
        <p:txBody>
          <a:bodyPr wrap="square" rtlCol="0">
            <a:spAutoFit/>
          </a:bodyPr>
          <a:lstStyle/>
          <a:p>
            <a:pPr algn="ctr"/>
            <a:r>
              <a:rPr lang="en-US" sz="4000" dirty="0">
                <a:solidFill>
                  <a:srgbClr val="5D7373"/>
                </a:solidFill>
                <a:latin typeface="Tw Cen MT" panose="020B0602020104020603" pitchFamily="34" charset="0"/>
              </a:rPr>
              <a:t>Objectives Of The Project</a:t>
            </a:r>
          </a:p>
        </p:txBody>
      </p:sp>
      <p:sp>
        <p:nvSpPr>
          <p:cNvPr id="32" name="Freeform: Shape 31">
            <a:extLst>
              <a:ext uri="{FF2B5EF4-FFF2-40B4-BE49-F238E27FC236}">
                <a16:creationId xmlns:a16="http://schemas.microsoft.com/office/drawing/2014/main" id="{8DFC6961-3F13-A807-90F4-357759282F00}"/>
              </a:ext>
            </a:extLst>
          </p:cNvPr>
          <p:cNvSpPr/>
          <p:nvPr/>
        </p:nvSpPr>
        <p:spPr>
          <a:xfrm flipV="1">
            <a:off x="1494518"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8F3E30E-9972-8A5C-F16E-D54A007886EC}"/>
              </a:ext>
            </a:extLst>
          </p:cNvPr>
          <p:cNvSpPr/>
          <p:nvPr/>
        </p:nvSpPr>
        <p:spPr>
          <a:xfrm flipV="1">
            <a:off x="5449193" y="3170367"/>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030E942-7D6A-6B67-9B6D-807D2E95642C}"/>
              </a:ext>
            </a:extLst>
          </p:cNvPr>
          <p:cNvSpPr/>
          <p:nvPr/>
        </p:nvSpPr>
        <p:spPr>
          <a:xfrm flipV="1">
            <a:off x="9426544" y="3170367"/>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93DD5059-8231-40E7-5AAD-E988319DBA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30915" y="5306623"/>
            <a:ext cx="896112" cy="822553"/>
          </a:xfrm>
          <a:prstGeom prst="rect">
            <a:avLst/>
          </a:prstGeom>
        </p:spPr>
      </p:pic>
      <p:pic>
        <p:nvPicPr>
          <p:cNvPr id="37" name="Picture 36">
            <a:extLst>
              <a:ext uri="{FF2B5EF4-FFF2-40B4-BE49-F238E27FC236}">
                <a16:creationId xmlns:a16="http://schemas.microsoft.com/office/drawing/2014/main" id="{D2CE6F61-956C-F77A-B1A9-406FCAF729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7767" y="5251816"/>
            <a:ext cx="900162" cy="900162"/>
          </a:xfrm>
          <a:prstGeom prst="rect">
            <a:avLst/>
          </a:prstGeom>
        </p:spPr>
      </p:pic>
      <p:pic>
        <p:nvPicPr>
          <p:cNvPr id="38" name="Picture 37">
            <a:extLst>
              <a:ext uri="{FF2B5EF4-FFF2-40B4-BE49-F238E27FC236}">
                <a16:creationId xmlns:a16="http://schemas.microsoft.com/office/drawing/2014/main" id="{F42F480A-C39B-B38D-81FB-529AE114F0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75118" y="5246210"/>
            <a:ext cx="905770" cy="905768"/>
          </a:xfrm>
          <a:prstGeom prst="rect">
            <a:avLst/>
          </a:prstGeom>
        </p:spPr>
      </p:pic>
      <p:grpSp>
        <p:nvGrpSpPr>
          <p:cNvPr id="40" name="Group 39">
            <a:extLst>
              <a:ext uri="{FF2B5EF4-FFF2-40B4-BE49-F238E27FC236}">
                <a16:creationId xmlns:a16="http://schemas.microsoft.com/office/drawing/2014/main" id="{0C80AD46-5AAB-AD01-3257-66521D4B5E17}"/>
              </a:ext>
            </a:extLst>
          </p:cNvPr>
          <p:cNvGrpSpPr/>
          <p:nvPr/>
        </p:nvGrpSpPr>
        <p:grpSpPr>
          <a:xfrm>
            <a:off x="1483180" y="3567374"/>
            <a:ext cx="1591582" cy="1817484"/>
            <a:chOff x="1483180" y="3567374"/>
            <a:chExt cx="1591582" cy="1817484"/>
          </a:xfrm>
        </p:grpSpPr>
        <p:sp>
          <p:nvSpPr>
            <p:cNvPr id="41" name="TextBox 40">
              <a:extLst>
                <a:ext uri="{FF2B5EF4-FFF2-40B4-BE49-F238E27FC236}">
                  <a16:creationId xmlns:a16="http://schemas.microsoft.com/office/drawing/2014/main" id="{8CFA148B-6D96-A639-744C-F3C881262611}"/>
                </a:ext>
              </a:extLst>
            </p:cNvPr>
            <p:cNvSpPr txBox="1"/>
            <p:nvPr/>
          </p:nvSpPr>
          <p:spPr>
            <a:xfrm>
              <a:off x="1483180" y="3567374"/>
              <a:ext cx="1591582" cy="923330"/>
            </a:xfrm>
            <a:prstGeom prst="rect">
              <a:avLst/>
            </a:prstGeom>
            <a:noFill/>
          </p:spPr>
          <p:txBody>
            <a:bodyPr wrap="square" rtlCol="0">
              <a:spAutoFit/>
            </a:bodyPr>
            <a:lstStyle/>
            <a:p>
              <a:pPr algn="ctr"/>
              <a:r>
                <a:rPr lang="en-US" b="1" dirty="0">
                  <a:solidFill>
                    <a:srgbClr val="EF3078"/>
                  </a:solidFill>
                  <a:latin typeface="Tw Cen MT" panose="020B0602020104020603" pitchFamily="34" charset="0"/>
                </a:rPr>
                <a:t>Automating payment processes </a:t>
              </a:r>
            </a:p>
          </p:txBody>
        </p:sp>
        <p:sp>
          <p:nvSpPr>
            <p:cNvPr id="42" name="TextBox 41">
              <a:extLst>
                <a:ext uri="{FF2B5EF4-FFF2-40B4-BE49-F238E27FC236}">
                  <a16:creationId xmlns:a16="http://schemas.microsoft.com/office/drawing/2014/main" id="{B667E07C-96EC-797F-6CC3-6DBE2416B7A0}"/>
                </a:ext>
              </a:extLst>
            </p:cNvPr>
            <p:cNvSpPr txBox="1"/>
            <p:nvPr/>
          </p:nvSpPr>
          <p:spPr>
            <a:xfrm>
              <a:off x="1483180" y="4430751"/>
              <a:ext cx="1591582" cy="954107"/>
            </a:xfrm>
            <a:prstGeom prst="rect">
              <a:avLst/>
            </a:prstGeom>
            <a:noFill/>
          </p:spPr>
          <p:txBody>
            <a:bodyPr wrap="square" rtlCol="0">
              <a:spAutoFit/>
            </a:bodyPr>
            <a:lstStyle/>
            <a:p>
              <a:pPr algn="ctr"/>
              <a:r>
                <a:rPr lang="en-US" sz="1400" b="1" dirty="0">
                  <a:solidFill>
                    <a:srgbClr val="5D7373"/>
                  </a:solidFill>
                  <a:latin typeface="Tw Cen MT" panose="020B0602020104020603" pitchFamily="34" charset="0"/>
                </a:rPr>
                <a:t>to enhance efficiency and reduce manual work.</a:t>
              </a:r>
            </a:p>
          </p:txBody>
        </p:sp>
      </p:grpSp>
      <p:grpSp>
        <p:nvGrpSpPr>
          <p:cNvPr id="43" name="Group 42">
            <a:extLst>
              <a:ext uri="{FF2B5EF4-FFF2-40B4-BE49-F238E27FC236}">
                <a16:creationId xmlns:a16="http://schemas.microsoft.com/office/drawing/2014/main" id="{96673828-8F17-64B4-B72A-F2F7622CB664}"/>
              </a:ext>
            </a:extLst>
          </p:cNvPr>
          <p:cNvGrpSpPr/>
          <p:nvPr/>
        </p:nvGrpSpPr>
        <p:grpSpPr>
          <a:xfrm>
            <a:off x="5437855" y="3499017"/>
            <a:ext cx="1602919" cy="1838258"/>
            <a:chOff x="3980057" y="3471900"/>
            <a:chExt cx="1602919" cy="1838258"/>
          </a:xfrm>
        </p:grpSpPr>
        <p:sp>
          <p:nvSpPr>
            <p:cNvPr id="44" name="TextBox 43">
              <a:extLst>
                <a:ext uri="{FF2B5EF4-FFF2-40B4-BE49-F238E27FC236}">
                  <a16:creationId xmlns:a16="http://schemas.microsoft.com/office/drawing/2014/main" id="{C8D6E88C-6E17-3354-EA1A-51226809B72E}"/>
                </a:ext>
              </a:extLst>
            </p:cNvPr>
            <p:cNvSpPr txBox="1"/>
            <p:nvPr/>
          </p:nvSpPr>
          <p:spPr>
            <a:xfrm>
              <a:off x="3991394" y="3471900"/>
              <a:ext cx="1591582" cy="923330"/>
            </a:xfrm>
            <a:prstGeom prst="rect">
              <a:avLst/>
            </a:prstGeom>
            <a:noFill/>
          </p:spPr>
          <p:txBody>
            <a:bodyPr wrap="square" rtlCol="0">
              <a:spAutoFit/>
            </a:bodyPr>
            <a:lstStyle/>
            <a:p>
              <a:pPr algn="ctr"/>
              <a:r>
                <a:rPr lang="en-US" b="1" dirty="0">
                  <a:solidFill>
                    <a:srgbClr val="03A1A4"/>
                  </a:solidFill>
                  <a:latin typeface="Tw Cen MT" panose="020B0602020104020603" pitchFamily="34" charset="0"/>
                </a:rPr>
                <a:t>Improving invoice management </a:t>
              </a:r>
            </a:p>
          </p:txBody>
        </p:sp>
        <p:sp>
          <p:nvSpPr>
            <p:cNvPr id="45" name="TextBox 44">
              <a:extLst>
                <a:ext uri="{FF2B5EF4-FFF2-40B4-BE49-F238E27FC236}">
                  <a16:creationId xmlns:a16="http://schemas.microsoft.com/office/drawing/2014/main" id="{B6C99151-1E4F-D7DD-4290-277FC8213EE4}"/>
                </a:ext>
              </a:extLst>
            </p:cNvPr>
            <p:cNvSpPr txBox="1"/>
            <p:nvPr/>
          </p:nvSpPr>
          <p:spPr>
            <a:xfrm>
              <a:off x="3980057" y="4356051"/>
              <a:ext cx="1591582" cy="954107"/>
            </a:xfrm>
            <a:prstGeom prst="rect">
              <a:avLst/>
            </a:prstGeom>
            <a:noFill/>
          </p:spPr>
          <p:txBody>
            <a:bodyPr wrap="square" rtlCol="0">
              <a:spAutoFit/>
            </a:bodyPr>
            <a:lstStyle/>
            <a:p>
              <a:pPr algn="ctr"/>
              <a:r>
                <a:rPr lang="en-US" sz="1400" b="1" dirty="0">
                  <a:solidFill>
                    <a:srgbClr val="5D7373"/>
                  </a:solidFill>
                  <a:latin typeface="Tw Cen MT" panose="020B0602020104020603" pitchFamily="34" charset="0"/>
                </a:rPr>
                <a:t>for better tracking and organization of supplier transactions.</a:t>
              </a:r>
            </a:p>
          </p:txBody>
        </p:sp>
      </p:grpSp>
      <p:grpSp>
        <p:nvGrpSpPr>
          <p:cNvPr id="46" name="Group 45">
            <a:extLst>
              <a:ext uri="{FF2B5EF4-FFF2-40B4-BE49-F238E27FC236}">
                <a16:creationId xmlns:a16="http://schemas.microsoft.com/office/drawing/2014/main" id="{0C92D36B-7CAC-826A-9B42-6B8008213A0F}"/>
              </a:ext>
            </a:extLst>
          </p:cNvPr>
          <p:cNvGrpSpPr/>
          <p:nvPr/>
        </p:nvGrpSpPr>
        <p:grpSpPr>
          <a:xfrm>
            <a:off x="9426544" y="3576256"/>
            <a:ext cx="1645047" cy="1551795"/>
            <a:chOff x="6488272" y="3549139"/>
            <a:chExt cx="1645047" cy="1551795"/>
          </a:xfrm>
        </p:grpSpPr>
        <p:sp>
          <p:nvSpPr>
            <p:cNvPr id="47" name="TextBox 46">
              <a:extLst>
                <a:ext uri="{FF2B5EF4-FFF2-40B4-BE49-F238E27FC236}">
                  <a16:creationId xmlns:a16="http://schemas.microsoft.com/office/drawing/2014/main" id="{A2826D87-B73B-0922-2F66-21F13BBEE488}"/>
                </a:ext>
              </a:extLst>
            </p:cNvPr>
            <p:cNvSpPr txBox="1"/>
            <p:nvPr/>
          </p:nvSpPr>
          <p:spPr>
            <a:xfrm>
              <a:off x="6541737" y="3549139"/>
              <a:ext cx="1591582" cy="646331"/>
            </a:xfrm>
            <a:prstGeom prst="rect">
              <a:avLst/>
            </a:prstGeom>
            <a:noFill/>
          </p:spPr>
          <p:txBody>
            <a:bodyPr wrap="square" rtlCol="0">
              <a:spAutoFit/>
            </a:bodyPr>
            <a:lstStyle/>
            <a:p>
              <a:pPr algn="ctr"/>
              <a:r>
                <a:rPr lang="en-US" b="1" dirty="0">
                  <a:solidFill>
                    <a:srgbClr val="EE9524"/>
                  </a:solidFill>
                  <a:latin typeface="Tw Cen MT" panose="020B0602020104020603" pitchFamily="34" charset="0"/>
                </a:rPr>
                <a:t>Ensuring data accuracy </a:t>
              </a:r>
            </a:p>
          </p:txBody>
        </p:sp>
        <p:sp>
          <p:nvSpPr>
            <p:cNvPr id="48" name="TextBox 47">
              <a:extLst>
                <a:ext uri="{FF2B5EF4-FFF2-40B4-BE49-F238E27FC236}">
                  <a16:creationId xmlns:a16="http://schemas.microsoft.com/office/drawing/2014/main" id="{2B492C21-EDDE-7930-4AC7-C28430086F42}"/>
                </a:ext>
              </a:extLst>
            </p:cNvPr>
            <p:cNvSpPr txBox="1"/>
            <p:nvPr/>
          </p:nvSpPr>
          <p:spPr>
            <a:xfrm>
              <a:off x="6488272" y="4146827"/>
              <a:ext cx="1591582" cy="954107"/>
            </a:xfrm>
            <a:prstGeom prst="rect">
              <a:avLst/>
            </a:prstGeom>
            <a:noFill/>
          </p:spPr>
          <p:txBody>
            <a:bodyPr wrap="square" rtlCol="0">
              <a:spAutoFit/>
            </a:bodyPr>
            <a:lstStyle/>
            <a:p>
              <a:pPr algn="ctr"/>
              <a:r>
                <a:rPr lang="en-US" sz="1400" b="1" dirty="0">
                  <a:solidFill>
                    <a:srgbClr val="5D7373"/>
                  </a:solidFill>
                  <a:latin typeface="Tw Cen MT" panose="020B0602020104020603" pitchFamily="34" charset="0"/>
                </a:rPr>
                <a:t>and minimizing errors through system integration and validation.</a:t>
              </a:r>
            </a:p>
          </p:txBody>
        </p:sp>
      </p:grpSp>
    </p:spTree>
    <p:extLst>
      <p:ext uri="{BB962C8B-B14F-4D97-AF65-F5344CB8AC3E}">
        <p14:creationId xmlns:p14="http://schemas.microsoft.com/office/powerpoint/2010/main" val="247156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anim calcmode="lin" valueType="num">
                                      <p:cBhvr>
                                        <p:cTn id="14" dur="500" fill="hold"/>
                                        <p:tgtEl>
                                          <p:spTgt spid="21"/>
                                        </p:tgtEl>
                                        <p:attrNameLst>
                                          <p:attrName>ppt_x</p:attrName>
                                        </p:attrNameLst>
                                      </p:cBhvr>
                                      <p:tavLst>
                                        <p:tav tm="0">
                                          <p:val>
                                            <p:strVal val="#ppt_x"/>
                                          </p:val>
                                        </p:tav>
                                        <p:tav tm="100000">
                                          <p:val>
                                            <p:strVal val="#ppt_x"/>
                                          </p:val>
                                        </p:tav>
                                      </p:tavLst>
                                    </p:anim>
                                    <p:anim calcmode="lin" valueType="num">
                                      <p:cBhvr>
                                        <p:cTn id="15" dur="5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Effect transition="in" filter="fade">
                                      <p:cBhvr>
                                        <p:cTn id="21" dur="500"/>
                                        <p:tgtEl>
                                          <p:spTgt spid="40"/>
                                        </p:tgtEl>
                                      </p:cBhvr>
                                    </p:animEffect>
                                  </p:childTnLst>
                                </p:cTn>
                              </p:par>
                              <p:par>
                                <p:cTn id="22" presetID="53" presetClass="entr" presetSubtype="16"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anim calcmode="lin" valueType="num">
                                      <p:cBhvr>
                                        <p:cTn id="31" dur="500" fill="hold"/>
                                        <p:tgtEl>
                                          <p:spTgt spid="33"/>
                                        </p:tgtEl>
                                        <p:attrNameLst>
                                          <p:attrName>ppt_x</p:attrName>
                                        </p:attrNameLst>
                                      </p:cBhvr>
                                      <p:tavLst>
                                        <p:tav tm="0">
                                          <p:val>
                                            <p:strVal val="#ppt_x"/>
                                          </p:val>
                                        </p:tav>
                                        <p:tav tm="100000">
                                          <p:val>
                                            <p:strVal val="#ppt_x"/>
                                          </p:val>
                                        </p:tav>
                                      </p:tavLst>
                                    </p:anim>
                                    <p:anim calcmode="lin" valueType="num">
                                      <p:cBhvr>
                                        <p:cTn id="32" dur="500" fill="hold"/>
                                        <p:tgtEl>
                                          <p:spTgt spid="33"/>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anim calcmode="lin" valueType="num">
                                      <p:cBhvr>
                                        <p:cTn id="37" dur="500" fill="hold"/>
                                        <p:tgtEl>
                                          <p:spTgt spid="17"/>
                                        </p:tgtEl>
                                        <p:attrNameLst>
                                          <p:attrName>ppt_x</p:attrName>
                                        </p:attrNameLst>
                                      </p:cBhvr>
                                      <p:tavLst>
                                        <p:tav tm="0">
                                          <p:val>
                                            <p:strVal val="#ppt_x"/>
                                          </p:val>
                                        </p:tav>
                                        <p:tav tm="100000">
                                          <p:val>
                                            <p:strVal val="#ppt_x"/>
                                          </p:val>
                                        </p:tav>
                                      </p:tavLst>
                                    </p:anim>
                                    <p:anim calcmode="lin" valueType="num">
                                      <p:cBhvr>
                                        <p:cTn id="38" dur="500" fill="hold"/>
                                        <p:tgtEl>
                                          <p:spTgt spid="17"/>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3" presetClass="entr" presetSubtype="16" fill="hold" nodeType="after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p:cTn id="42" dur="500" fill="hold"/>
                                        <p:tgtEl>
                                          <p:spTgt spid="43"/>
                                        </p:tgtEl>
                                        <p:attrNameLst>
                                          <p:attrName>ppt_w</p:attrName>
                                        </p:attrNameLst>
                                      </p:cBhvr>
                                      <p:tavLst>
                                        <p:tav tm="0">
                                          <p:val>
                                            <p:fltVal val="0"/>
                                          </p:val>
                                        </p:tav>
                                        <p:tav tm="100000">
                                          <p:val>
                                            <p:strVal val="#ppt_w"/>
                                          </p:val>
                                        </p:tav>
                                      </p:tavLst>
                                    </p:anim>
                                    <p:anim calcmode="lin" valueType="num">
                                      <p:cBhvr>
                                        <p:cTn id="43" dur="500" fill="hold"/>
                                        <p:tgtEl>
                                          <p:spTgt spid="43"/>
                                        </p:tgtEl>
                                        <p:attrNameLst>
                                          <p:attrName>ppt_h</p:attrName>
                                        </p:attrNameLst>
                                      </p:cBhvr>
                                      <p:tavLst>
                                        <p:tav tm="0">
                                          <p:val>
                                            <p:fltVal val="0"/>
                                          </p:val>
                                        </p:tav>
                                        <p:tav tm="100000">
                                          <p:val>
                                            <p:strVal val="#ppt_h"/>
                                          </p:val>
                                        </p:tav>
                                      </p:tavLst>
                                    </p:anim>
                                    <p:animEffect transition="in" filter="fade">
                                      <p:cBhvr>
                                        <p:cTn id="44" dur="500"/>
                                        <p:tgtEl>
                                          <p:spTgt spid="43"/>
                                        </p:tgtEl>
                                      </p:cBhvr>
                                    </p:animEffect>
                                  </p:childTnLst>
                                </p:cTn>
                              </p:par>
                              <p:par>
                                <p:cTn id="45" presetID="53" presetClass="entr" presetSubtype="16"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childTnLst>
                          </p:cTn>
                        </p:par>
                        <p:par>
                          <p:cTn id="50" fill="hold">
                            <p:stCondLst>
                              <p:cond delay="3750"/>
                            </p:stCondLst>
                            <p:childTnLst>
                              <p:par>
                                <p:cTn id="51" presetID="42" presetClass="entr" presetSubtype="0" fill="hold" grpId="0" nodeType="afterEffect">
                                  <p:stCondLst>
                                    <p:cond delay="25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anim calcmode="lin" valueType="num">
                                      <p:cBhvr>
                                        <p:cTn id="54" dur="500" fill="hold"/>
                                        <p:tgtEl>
                                          <p:spTgt spid="34"/>
                                        </p:tgtEl>
                                        <p:attrNameLst>
                                          <p:attrName>ppt_x</p:attrName>
                                        </p:attrNameLst>
                                      </p:cBhvr>
                                      <p:tavLst>
                                        <p:tav tm="0">
                                          <p:val>
                                            <p:strVal val="#ppt_x"/>
                                          </p:val>
                                        </p:tav>
                                        <p:tav tm="100000">
                                          <p:val>
                                            <p:strVal val="#ppt_x"/>
                                          </p:val>
                                        </p:tav>
                                      </p:tavLst>
                                    </p:anim>
                                    <p:anim calcmode="lin" valueType="num">
                                      <p:cBhvr>
                                        <p:cTn id="55" dur="500" fill="hold"/>
                                        <p:tgtEl>
                                          <p:spTgt spid="34"/>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25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anim calcmode="lin" valueType="num">
                                      <p:cBhvr>
                                        <p:cTn id="60" dur="500" fill="hold"/>
                                        <p:tgtEl>
                                          <p:spTgt spid="13"/>
                                        </p:tgtEl>
                                        <p:attrNameLst>
                                          <p:attrName>ppt_x</p:attrName>
                                        </p:attrNameLst>
                                      </p:cBhvr>
                                      <p:tavLst>
                                        <p:tav tm="0">
                                          <p:val>
                                            <p:strVal val="#ppt_x"/>
                                          </p:val>
                                        </p:tav>
                                        <p:tav tm="100000">
                                          <p:val>
                                            <p:strVal val="#ppt_x"/>
                                          </p:val>
                                        </p:tav>
                                      </p:tavLst>
                                    </p:anim>
                                    <p:anim calcmode="lin" valueType="num">
                                      <p:cBhvr>
                                        <p:cTn id="61" dur="500" fill="hold"/>
                                        <p:tgtEl>
                                          <p:spTgt spid="13"/>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53" presetClass="entr" presetSubtype="16"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p:cTn id="65" dur="500" fill="hold"/>
                                        <p:tgtEl>
                                          <p:spTgt spid="46"/>
                                        </p:tgtEl>
                                        <p:attrNameLst>
                                          <p:attrName>ppt_w</p:attrName>
                                        </p:attrNameLst>
                                      </p:cBhvr>
                                      <p:tavLst>
                                        <p:tav tm="0">
                                          <p:val>
                                            <p:fltVal val="0"/>
                                          </p:val>
                                        </p:tav>
                                        <p:tav tm="100000">
                                          <p:val>
                                            <p:strVal val="#ppt_w"/>
                                          </p:val>
                                        </p:tav>
                                      </p:tavLst>
                                    </p:anim>
                                    <p:anim calcmode="lin" valueType="num">
                                      <p:cBhvr>
                                        <p:cTn id="66" dur="500" fill="hold"/>
                                        <p:tgtEl>
                                          <p:spTgt spid="46"/>
                                        </p:tgtEl>
                                        <p:attrNameLst>
                                          <p:attrName>ppt_h</p:attrName>
                                        </p:attrNameLst>
                                      </p:cBhvr>
                                      <p:tavLst>
                                        <p:tav tm="0">
                                          <p:val>
                                            <p:fltVal val="0"/>
                                          </p:val>
                                        </p:tav>
                                        <p:tav tm="100000">
                                          <p:val>
                                            <p:strVal val="#ppt_h"/>
                                          </p:val>
                                        </p:tav>
                                      </p:tavLst>
                                    </p:anim>
                                    <p:animEffect transition="in" filter="fade">
                                      <p:cBhvr>
                                        <p:cTn id="67" dur="500"/>
                                        <p:tgtEl>
                                          <p:spTgt spid="46"/>
                                        </p:tgtEl>
                                      </p:cBhvr>
                                    </p:animEffect>
                                  </p:childTnLst>
                                </p:cTn>
                              </p:par>
                              <p:par>
                                <p:cTn id="68" presetID="53" presetClass="entr" presetSubtype="16"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Effect transition="in" filter="fade">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mph" presetSubtype="2" fill="hold" grpId="0" nodeType="clickEffect">
                                  <p:stCondLst>
                                    <p:cond delay="0"/>
                                  </p:stCondLst>
                                  <p:childTnLst>
                                    <p:animClr clrSpc="rgb" dir="cw">
                                      <p:cBhvr override="childStyle">
                                        <p:cTn id="76" dur="10" fill="hold"/>
                                        <p:tgtEl>
                                          <p:spTgt spid="25"/>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P spid="33" grpId="0" animBg="1"/>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E05AA-AAE0-8472-30AF-083D925398EE}"/>
              </a:ext>
            </a:extLst>
          </p:cNvPr>
          <p:cNvSpPr txBox="1"/>
          <p:nvPr/>
        </p:nvSpPr>
        <p:spPr>
          <a:xfrm>
            <a:off x="2456543" y="20923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W O R K  FLOW</a:t>
            </a:r>
          </a:p>
        </p:txBody>
      </p:sp>
      <p:sp>
        <p:nvSpPr>
          <p:cNvPr id="11" name="Oval 10">
            <a:extLst>
              <a:ext uri="{FF2B5EF4-FFF2-40B4-BE49-F238E27FC236}">
                <a16:creationId xmlns:a16="http://schemas.microsoft.com/office/drawing/2014/main" id="{F92736AE-672F-378D-684D-FA669CC217A7}"/>
              </a:ext>
            </a:extLst>
          </p:cNvPr>
          <p:cNvSpPr/>
          <p:nvPr/>
        </p:nvSpPr>
        <p:spPr>
          <a:xfrm>
            <a:off x="2325485" y="3550834"/>
            <a:ext cx="728158" cy="72815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198754-74C5-072F-6D6C-D23D8093D77D}"/>
              </a:ext>
            </a:extLst>
          </p:cNvPr>
          <p:cNvSpPr/>
          <p:nvPr/>
        </p:nvSpPr>
        <p:spPr>
          <a:xfrm>
            <a:off x="3235182" y="3679057"/>
            <a:ext cx="1221014" cy="1221014"/>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936F349-B63D-375D-EC5C-FE2B8CC4C4A5}"/>
              </a:ext>
            </a:extLst>
          </p:cNvPr>
          <p:cNvSpPr/>
          <p:nvPr/>
        </p:nvSpPr>
        <p:spPr>
          <a:xfrm>
            <a:off x="4551111" y="2757400"/>
            <a:ext cx="1843314" cy="1843314"/>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B5E1923-44B8-9819-AB63-1FDFC120BE64}"/>
              </a:ext>
            </a:extLst>
          </p:cNvPr>
          <p:cNvSpPr/>
          <p:nvPr/>
        </p:nvSpPr>
        <p:spPr>
          <a:xfrm>
            <a:off x="6544499" y="3811221"/>
            <a:ext cx="935542" cy="935542"/>
          </a:xfrm>
          <a:prstGeom prst="ellipse">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164F46B-350E-E288-ECF9-36B5BCA188BB}"/>
              </a:ext>
            </a:extLst>
          </p:cNvPr>
          <p:cNvSpPr/>
          <p:nvPr/>
        </p:nvSpPr>
        <p:spPr>
          <a:xfrm>
            <a:off x="7669871" y="3914913"/>
            <a:ext cx="1371602" cy="13716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F32EFD-1956-4AFE-C977-F0B1178BFF56}"/>
              </a:ext>
            </a:extLst>
          </p:cNvPr>
          <p:cNvSpPr/>
          <p:nvPr/>
        </p:nvSpPr>
        <p:spPr>
          <a:xfrm>
            <a:off x="9029500" y="3418333"/>
            <a:ext cx="977464" cy="977464"/>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32D2943-2031-E5DE-DBBA-AC1C6428864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60181" y="3008601"/>
            <a:ext cx="1225174" cy="1225174"/>
          </a:xfrm>
          <a:prstGeom prst="rect">
            <a:avLst/>
          </a:prstGeom>
        </p:spPr>
      </p:pic>
      <p:pic>
        <p:nvPicPr>
          <p:cNvPr id="18" name="Picture 17">
            <a:extLst>
              <a:ext uri="{FF2B5EF4-FFF2-40B4-BE49-F238E27FC236}">
                <a16:creationId xmlns:a16="http://schemas.microsoft.com/office/drawing/2014/main" id="{47F15A86-20D8-97FA-F485-D32352026AB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44330" y="3621188"/>
            <a:ext cx="571750" cy="571750"/>
          </a:xfrm>
          <a:prstGeom prst="rect">
            <a:avLst/>
          </a:prstGeom>
        </p:spPr>
      </p:pic>
      <p:pic>
        <p:nvPicPr>
          <p:cNvPr id="19" name="Picture 18">
            <a:extLst>
              <a:ext uri="{FF2B5EF4-FFF2-40B4-BE49-F238E27FC236}">
                <a16:creationId xmlns:a16="http://schemas.microsoft.com/office/drawing/2014/main" id="{A221B734-45B5-11EC-EB09-1BE34D490D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00822" y="4193325"/>
            <a:ext cx="814778" cy="814778"/>
          </a:xfrm>
          <a:prstGeom prst="rect">
            <a:avLst/>
          </a:prstGeom>
        </p:spPr>
      </p:pic>
      <p:pic>
        <p:nvPicPr>
          <p:cNvPr id="20" name="Picture 19">
            <a:extLst>
              <a:ext uri="{FF2B5EF4-FFF2-40B4-BE49-F238E27FC236}">
                <a16:creationId xmlns:a16="http://schemas.microsoft.com/office/drawing/2014/main" id="{2DE9EBBA-A9CE-9473-442A-E6B41641E1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0412" y="3967031"/>
            <a:ext cx="622302" cy="622300"/>
          </a:xfrm>
          <a:prstGeom prst="rect">
            <a:avLst/>
          </a:prstGeom>
        </p:spPr>
      </p:pic>
      <p:pic>
        <p:nvPicPr>
          <p:cNvPr id="21" name="Picture 20">
            <a:extLst>
              <a:ext uri="{FF2B5EF4-FFF2-40B4-BE49-F238E27FC236}">
                <a16:creationId xmlns:a16="http://schemas.microsoft.com/office/drawing/2014/main" id="{B225A454-13CE-F941-6A20-6845E18A716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93787" y="3976412"/>
            <a:ext cx="671206" cy="671206"/>
          </a:xfrm>
          <a:prstGeom prst="rect">
            <a:avLst/>
          </a:prstGeom>
        </p:spPr>
      </p:pic>
      <p:pic>
        <p:nvPicPr>
          <p:cNvPr id="22" name="Picture 21">
            <a:extLst>
              <a:ext uri="{FF2B5EF4-FFF2-40B4-BE49-F238E27FC236}">
                <a16:creationId xmlns:a16="http://schemas.microsoft.com/office/drawing/2014/main" id="{44C5652D-BA70-1DFF-E352-0A265A1EB23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12535" y="3756710"/>
            <a:ext cx="354058" cy="354058"/>
          </a:xfrm>
          <a:prstGeom prst="rect">
            <a:avLst/>
          </a:prstGeom>
        </p:spPr>
      </p:pic>
      <p:grpSp>
        <p:nvGrpSpPr>
          <p:cNvPr id="23" name="Group 22">
            <a:extLst>
              <a:ext uri="{FF2B5EF4-FFF2-40B4-BE49-F238E27FC236}">
                <a16:creationId xmlns:a16="http://schemas.microsoft.com/office/drawing/2014/main" id="{1ECCF688-AA10-D7CE-672E-C1CBF11B4309}"/>
              </a:ext>
            </a:extLst>
          </p:cNvPr>
          <p:cNvGrpSpPr/>
          <p:nvPr/>
        </p:nvGrpSpPr>
        <p:grpSpPr>
          <a:xfrm>
            <a:off x="1870684" y="2800395"/>
            <a:ext cx="842445" cy="820793"/>
            <a:chOff x="1812406" y="2946170"/>
            <a:chExt cx="842445" cy="820793"/>
          </a:xfrm>
        </p:grpSpPr>
        <p:cxnSp>
          <p:nvCxnSpPr>
            <p:cNvPr id="24" name="Straight Connector 23">
              <a:extLst>
                <a:ext uri="{FF2B5EF4-FFF2-40B4-BE49-F238E27FC236}">
                  <a16:creationId xmlns:a16="http://schemas.microsoft.com/office/drawing/2014/main" id="{CB4F9D1C-3222-8A36-0A90-03FE6EA49130}"/>
                </a:ext>
              </a:extLst>
            </p:cNvPr>
            <p:cNvCxnSpPr>
              <a:cxnSpLocks/>
            </p:cNvCxnSpPr>
            <p:nvPr/>
          </p:nvCxnSpPr>
          <p:spPr>
            <a:xfrm flipH="1" flipV="1">
              <a:off x="2277365" y="2946170"/>
              <a:ext cx="377486" cy="820793"/>
            </a:xfrm>
            <a:prstGeom prst="line">
              <a:avLst/>
            </a:prstGeom>
            <a:ln w="28575">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614923-545D-0C0B-1105-4D207B140956}"/>
                </a:ext>
              </a:extLst>
            </p:cNvPr>
            <p:cNvCxnSpPr>
              <a:cxnSpLocks/>
            </p:cNvCxnSpPr>
            <p:nvPr/>
          </p:nvCxnSpPr>
          <p:spPr>
            <a:xfrm flipH="1">
              <a:off x="1812406" y="2954946"/>
              <a:ext cx="471956" cy="0"/>
            </a:xfrm>
            <a:prstGeom prst="line">
              <a:avLst/>
            </a:prstGeom>
            <a:ln w="28575">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458E14A-BB87-354C-C9BB-61A75E3A45C2}"/>
              </a:ext>
            </a:extLst>
          </p:cNvPr>
          <p:cNvGrpSpPr/>
          <p:nvPr/>
        </p:nvGrpSpPr>
        <p:grpSpPr>
          <a:xfrm>
            <a:off x="4442225" y="2049196"/>
            <a:ext cx="979247" cy="712482"/>
            <a:chOff x="4442225" y="2049196"/>
            <a:chExt cx="979247" cy="712482"/>
          </a:xfrm>
        </p:grpSpPr>
        <p:cxnSp>
          <p:nvCxnSpPr>
            <p:cNvPr id="27" name="Straight Connector 26">
              <a:extLst>
                <a:ext uri="{FF2B5EF4-FFF2-40B4-BE49-F238E27FC236}">
                  <a16:creationId xmlns:a16="http://schemas.microsoft.com/office/drawing/2014/main" id="{7214DB48-FAF3-0D4C-FCAE-5A3031EB9903}"/>
                </a:ext>
              </a:extLst>
            </p:cNvPr>
            <p:cNvCxnSpPr>
              <a:cxnSpLocks/>
            </p:cNvCxnSpPr>
            <p:nvPr/>
          </p:nvCxnSpPr>
          <p:spPr>
            <a:xfrm flipH="1" flipV="1">
              <a:off x="5099050" y="2049196"/>
              <a:ext cx="322422" cy="712482"/>
            </a:xfrm>
            <a:prstGeom prst="line">
              <a:avLst/>
            </a:prstGeom>
            <a:ln w="28575">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D26FA6-9696-FC85-06E4-52CF8619AC32}"/>
                </a:ext>
              </a:extLst>
            </p:cNvPr>
            <p:cNvCxnSpPr>
              <a:cxnSpLocks/>
            </p:cNvCxnSpPr>
            <p:nvPr/>
          </p:nvCxnSpPr>
          <p:spPr>
            <a:xfrm flipH="1">
              <a:off x="4442225" y="2051577"/>
              <a:ext cx="666349" cy="0"/>
            </a:xfrm>
            <a:prstGeom prst="line">
              <a:avLst/>
            </a:prstGeom>
            <a:ln w="28575">
              <a:solidFill>
                <a:srgbClr val="03A1A4"/>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347C5BA-CB4E-3C06-BDD3-3BFB7C05339E}"/>
              </a:ext>
            </a:extLst>
          </p:cNvPr>
          <p:cNvGrpSpPr/>
          <p:nvPr/>
        </p:nvGrpSpPr>
        <p:grpSpPr>
          <a:xfrm flipV="1">
            <a:off x="3031106" y="4872779"/>
            <a:ext cx="782545" cy="821366"/>
            <a:chOff x="1872307" y="2945596"/>
            <a:chExt cx="782545" cy="821366"/>
          </a:xfrm>
        </p:grpSpPr>
        <p:cxnSp>
          <p:nvCxnSpPr>
            <p:cNvPr id="30" name="Straight Connector 29">
              <a:extLst>
                <a:ext uri="{FF2B5EF4-FFF2-40B4-BE49-F238E27FC236}">
                  <a16:creationId xmlns:a16="http://schemas.microsoft.com/office/drawing/2014/main" id="{027D4864-4AFE-0282-6F7E-AF4DD673BD2E}"/>
                </a:ext>
              </a:extLst>
            </p:cNvPr>
            <p:cNvCxnSpPr>
              <a:cxnSpLocks/>
            </p:cNvCxnSpPr>
            <p:nvPr/>
          </p:nvCxnSpPr>
          <p:spPr>
            <a:xfrm flipH="1" flipV="1">
              <a:off x="2449965" y="2945884"/>
              <a:ext cx="204887" cy="821078"/>
            </a:xfrm>
            <a:prstGeom prst="line">
              <a:avLst/>
            </a:prstGeom>
            <a:ln w="28575">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438ECF-CA5A-833F-4F0E-313B01CC78BE}"/>
                </a:ext>
              </a:extLst>
            </p:cNvPr>
            <p:cNvCxnSpPr>
              <a:cxnSpLocks/>
            </p:cNvCxnSpPr>
            <p:nvPr/>
          </p:nvCxnSpPr>
          <p:spPr>
            <a:xfrm flipH="1" flipV="1">
              <a:off x="1872307" y="2945596"/>
              <a:ext cx="589564" cy="0"/>
            </a:xfrm>
            <a:prstGeom prst="line">
              <a:avLst/>
            </a:prstGeom>
            <a:ln w="28575">
              <a:solidFill>
                <a:srgbClr val="EE9524"/>
              </a:solidFill>
            </a:ln>
          </p:spPr>
          <p:style>
            <a:lnRef idx="1">
              <a:schemeClr val="accent1"/>
            </a:lnRef>
            <a:fillRef idx="0">
              <a:schemeClr val="accent1"/>
            </a:fillRef>
            <a:effectRef idx="0">
              <a:schemeClr val="accent1"/>
            </a:effectRef>
            <a:fontRef idx="minor">
              <a:schemeClr val="tx1"/>
            </a:fontRef>
          </p:style>
        </p:cxnSp>
      </p:grpSp>
      <p:grpSp>
        <p:nvGrpSpPr>
          <p:cNvPr id="1024" name="Group 1023">
            <a:extLst>
              <a:ext uri="{FF2B5EF4-FFF2-40B4-BE49-F238E27FC236}">
                <a16:creationId xmlns:a16="http://schemas.microsoft.com/office/drawing/2014/main" id="{7F38F5F5-DB93-5C12-352F-916D2D215B53}"/>
              </a:ext>
            </a:extLst>
          </p:cNvPr>
          <p:cNvGrpSpPr/>
          <p:nvPr/>
        </p:nvGrpSpPr>
        <p:grpSpPr>
          <a:xfrm flipH="1">
            <a:off x="9518232" y="2271393"/>
            <a:ext cx="723524" cy="1146940"/>
            <a:chOff x="1935298" y="2625841"/>
            <a:chExt cx="723524" cy="1146940"/>
          </a:xfrm>
        </p:grpSpPr>
        <p:cxnSp>
          <p:nvCxnSpPr>
            <p:cNvPr id="1025" name="Straight Connector 1024">
              <a:extLst>
                <a:ext uri="{FF2B5EF4-FFF2-40B4-BE49-F238E27FC236}">
                  <a16:creationId xmlns:a16="http://schemas.microsoft.com/office/drawing/2014/main" id="{E1AF23DE-3793-29B0-F2BE-251493220897}"/>
                </a:ext>
              </a:extLst>
            </p:cNvPr>
            <p:cNvCxnSpPr>
              <a:cxnSpLocks/>
              <a:stCxn id="16" idx="0"/>
            </p:cNvCxnSpPr>
            <p:nvPr/>
          </p:nvCxnSpPr>
          <p:spPr>
            <a:xfrm flipH="1" flipV="1">
              <a:off x="2372947" y="2625841"/>
              <a:ext cx="285875" cy="1146940"/>
            </a:xfrm>
            <a:prstGeom prst="line">
              <a:avLst/>
            </a:prstGeom>
            <a:ln w="28575">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5B3D9866-AC6A-1D8D-76D5-DC3DCE88DAD5}"/>
                </a:ext>
              </a:extLst>
            </p:cNvPr>
            <p:cNvCxnSpPr>
              <a:cxnSpLocks/>
            </p:cNvCxnSpPr>
            <p:nvPr/>
          </p:nvCxnSpPr>
          <p:spPr>
            <a:xfrm flipH="1">
              <a:off x="1935298" y="2629013"/>
              <a:ext cx="435201" cy="0"/>
            </a:xfrm>
            <a:prstGeom prst="line">
              <a:avLst/>
            </a:prstGeom>
            <a:ln w="28575">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71A504F8-8502-FD13-4114-C4F808DDD5CD}"/>
              </a:ext>
            </a:extLst>
          </p:cNvPr>
          <p:cNvGrpSpPr/>
          <p:nvPr/>
        </p:nvGrpSpPr>
        <p:grpSpPr>
          <a:xfrm flipH="1" flipV="1">
            <a:off x="8284966" y="5251523"/>
            <a:ext cx="743262" cy="539365"/>
            <a:chOff x="1929808" y="3262589"/>
            <a:chExt cx="743262" cy="539365"/>
          </a:xfrm>
        </p:grpSpPr>
        <p:cxnSp>
          <p:nvCxnSpPr>
            <p:cNvPr id="1029" name="Straight Connector 1028">
              <a:extLst>
                <a:ext uri="{FF2B5EF4-FFF2-40B4-BE49-F238E27FC236}">
                  <a16:creationId xmlns:a16="http://schemas.microsoft.com/office/drawing/2014/main" id="{DCCE57D5-D3C3-76E5-0AD1-8F4E9C74AFC4}"/>
                </a:ext>
              </a:extLst>
            </p:cNvPr>
            <p:cNvCxnSpPr>
              <a:cxnSpLocks/>
            </p:cNvCxnSpPr>
            <p:nvPr/>
          </p:nvCxnSpPr>
          <p:spPr>
            <a:xfrm flipH="1" flipV="1">
              <a:off x="2392240" y="3262589"/>
              <a:ext cx="280830" cy="53936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12F588AC-A239-87CA-ADE6-B4F09BE31F82}"/>
                </a:ext>
              </a:extLst>
            </p:cNvPr>
            <p:cNvCxnSpPr>
              <a:cxnSpLocks/>
            </p:cNvCxnSpPr>
            <p:nvPr/>
          </p:nvCxnSpPr>
          <p:spPr>
            <a:xfrm flipH="1">
              <a:off x="1929808" y="3264970"/>
              <a:ext cx="471956"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31" name="Group 1030">
            <a:extLst>
              <a:ext uri="{FF2B5EF4-FFF2-40B4-BE49-F238E27FC236}">
                <a16:creationId xmlns:a16="http://schemas.microsoft.com/office/drawing/2014/main" id="{06BD29E9-1AEF-D4F1-056C-569804450261}"/>
              </a:ext>
            </a:extLst>
          </p:cNvPr>
          <p:cNvGrpSpPr/>
          <p:nvPr/>
        </p:nvGrpSpPr>
        <p:grpSpPr>
          <a:xfrm flipH="1">
            <a:off x="6965184" y="2609852"/>
            <a:ext cx="846110" cy="1297213"/>
            <a:chOff x="1983167" y="2950736"/>
            <a:chExt cx="452864" cy="694309"/>
          </a:xfrm>
        </p:grpSpPr>
        <p:cxnSp>
          <p:nvCxnSpPr>
            <p:cNvPr id="1032" name="Straight Connector 1031">
              <a:extLst>
                <a:ext uri="{FF2B5EF4-FFF2-40B4-BE49-F238E27FC236}">
                  <a16:creationId xmlns:a16="http://schemas.microsoft.com/office/drawing/2014/main" id="{C90E24B2-691C-C0C4-FA7A-88CDE46731B2}"/>
                </a:ext>
              </a:extLst>
            </p:cNvPr>
            <p:cNvCxnSpPr>
              <a:cxnSpLocks/>
            </p:cNvCxnSpPr>
            <p:nvPr/>
          </p:nvCxnSpPr>
          <p:spPr>
            <a:xfrm flipH="1" flipV="1">
              <a:off x="2244671" y="2950736"/>
              <a:ext cx="191360" cy="694309"/>
            </a:xfrm>
            <a:prstGeom prst="line">
              <a:avLst/>
            </a:prstGeom>
            <a:ln w="28575">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43399F36-F5B0-9929-BB31-052E6F1F32A5}"/>
                </a:ext>
              </a:extLst>
            </p:cNvPr>
            <p:cNvCxnSpPr>
              <a:cxnSpLocks/>
            </p:cNvCxnSpPr>
            <p:nvPr/>
          </p:nvCxnSpPr>
          <p:spPr>
            <a:xfrm flipH="1">
              <a:off x="1983167" y="2952010"/>
              <a:ext cx="267874" cy="0"/>
            </a:xfrm>
            <a:prstGeom prst="line">
              <a:avLst/>
            </a:prstGeom>
            <a:ln w="28575">
              <a:solidFill>
                <a:srgbClr val="385723"/>
              </a:solidFill>
            </a:ln>
          </p:spPr>
          <p:style>
            <a:lnRef idx="1">
              <a:schemeClr val="accent1"/>
            </a:lnRef>
            <a:fillRef idx="0">
              <a:schemeClr val="accent1"/>
            </a:fillRef>
            <a:effectRef idx="0">
              <a:schemeClr val="accent1"/>
            </a:effectRef>
            <a:fontRef idx="minor">
              <a:schemeClr val="tx1"/>
            </a:fontRef>
          </p:style>
        </p:cxnSp>
      </p:grpSp>
      <p:grpSp>
        <p:nvGrpSpPr>
          <p:cNvPr id="1034" name="Group 1033">
            <a:extLst>
              <a:ext uri="{FF2B5EF4-FFF2-40B4-BE49-F238E27FC236}">
                <a16:creationId xmlns:a16="http://schemas.microsoft.com/office/drawing/2014/main" id="{F5DA100F-5CA9-CC8E-266D-EC35409FF450}"/>
              </a:ext>
            </a:extLst>
          </p:cNvPr>
          <p:cNvGrpSpPr/>
          <p:nvPr/>
        </p:nvGrpSpPr>
        <p:grpSpPr>
          <a:xfrm>
            <a:off x="223259" y="2287539"/>
            <a:ext cx="1666472" cy="1642456"/>
            <a:chOff x="66260" y="2411599"/>
            <a:chExt cx="1666472" cy="1642456"/>
          </a:xfrm>
        </p:grpSpPr>
        <p:sp>
          <p:nvSpPr>
            <p:cNvPr id="1035" name="TextBox 1034">
              <a:extLst>
                <a:ext uri="{FF2B5EF4-FFF2-40B4-BE49-F238E27FC236}">
                  <a16:creationId xmlns:a16="http://schemas.microsoft.com/office/drawing/2014/main" id="{17A0C6F6-07E0-F06D-DF93-6A2A3314F190}"/>
                </a:ext>
              </a:extLst>
            </p:cNvPr>
            <p:cNvSpPr txBox="1"/>
            <p:nvPr/>
          </p:nvSpPr>
          <p:spPr>
            <a:xfrm>
              <a:off x="1007919" y="2411599"/>
              <a:ext cx="724812" cy="830997"/>
            </a:xfrm>
            <a:prstGeom prst="rect">
              <a:avLst/>
            </a:prstGeom>
            <a:noFill/>
          </p:spPr>
          <p:txBody>
            <a:bodyPr wrap="square" rtlCol="0">
              <a:spAutoFit/>
            </a:bodyPr>
            <a:lstStyle/>
            <a:p>
              <a:pPr algn="r"/>
              <a:r>
                <a:rPr lang="en-US" sz="2400" dirty="0">
                  <a:solidFill>
                    <a:srgbClr val="EF3078"/>
                  </a:solidFill>
                  <a:latin typeface="Tw Cen MT" panose="020B0602020104020603" pitchFamily="34" charset="0"/>
                </a:rPr>
                <a:t>01</a:t>
              </a:r>
            </a:p>
          </p:txBody>
        </p:sp>
        <p:sp>
          <p:nvSpPr>
            <p:cNvPr id="1036" name="TextBox 1035">
              <a:extLst>
                <a:ext uri="{FF2B5EF4-FFF2-40B4-BE49-F238E27FC236}">
                  <a16:creationId xmlns:a16="http://schemas.microsoft.com/office/drawing/2014/main" id="{D06024F4-2723-7102-CDBB-4524D253252C}"/>
                </a:ext>
              </a:extLst>
            </p:cNvPr>
            <p:cNvSpPr txBox="1"/>
            <p:nvPr/>
          </p:nvSpPr>
          <p:spPr>
            <a:xfrm>
              <a:off x="345412" y="2730616"/>
              <a:ext cx="1387320" cy="1323439"/>
            </a:xfrm>
            <a:prstGeom prst="rect">
              <a:avLst/>
            </a:prstGeom>
            <a:noFill/>
          </p:spPr>
          <p:txBody>
            <a:bodyPr wrap="square" rtlCol="0">
              <a:spAutoFit/>
            </a:bodyPr>
            <a:lstStyle/>
            <a:p>
              <a:r>
                <a:rPr lang="en-US" sz="2000" dirty="0">
                  <a:solidFill>
                    <a:srgbClr val="EF3078"/>
                  </a:solidFill>
                  <a:latin typeface="Tw Cen MT" panose="020B0602020104020603" pitchFamily="34" charset="0"/>
                </a:rPr>
                <a:t>Supplier and payment batches</a:t>
              </a:r>
            </a:p>
          </p:txBody>
        </p:sp>
        <p:sp>
          <p:nvSpPr>
            <p:cNvPr id="1037" name="TextBox 1036">
              <a:extLst>
                <a:ext uri="{FF2B5EF4-FFF2-40B4-BE49-F238E27FC236}">
                  <a16:creationId xmlns:a16="http://schemas.microsoft.com/office/drawing/2014/main" id="{77C46BFA-2146-D242-9679-E91A184DDF7F}"/>
                </a:ext>
              </a:extLst>
            </p:cNvPr>
            <p:cNvSpPr txBox="1"/>
            <p:nvPr/>
          </p:nvSpPr>
          <p:spPr>
            <a:xfrm>
              <a:off x="66260" y="3032726"/>
              <a:ext cx="1666472" cy="369332"/>
            </a:xfrm>
            <a:prstGeom prst="rect">
              <a:avLst/>
            </a:prstGeom>
            <a:noFill/>
          </p:spPr>
          <p:txBody>
            <a:bodyPr wrap="square" rtlCol="0">
              <a:spAutoFit/>
            </a:bodyPr>
            <a:lstStyle/>
            <a:p>
              <a:pPr algn="r"/>
              <a:endParaRPr lang="en-US" dirty="0">
                <a:solidFill>
                  <a:srgbClr val="A6A6A6"/>
                </a:solidFill>
                <a:latin typeface="Tw Cen MT" panose="020B0602020104020603" pitchFamily="34" charset="0"/>
              </a:endParaRPr>
            </a:p>
          </p:txBody>
        </p:sp>
      </p:grpSp>
      <p:grpSp>
        <p:nvGrpSpPr>
          <p:cNvPr id="1038" name="Group 1037">
            <a:extLst>
              <a:ext uri="{FF2B5EF4-FFF2-40B4-BE49-F238E27FC236}">
                <a16:creationId xmlns:a16="http://schemas.microsoft.com/office/drawing/2014/main" id="{256C40E8-F7E7-F801-FD59-67CDFDD9B0CD}"/>
              </a:ext>
            </a:extLst>
          </p:cNvPr>
          <p:cNvGrpSpPr/>
          <p:nvPr/>
        </p:nvGrpSpPr>
        <p:grpSpPr>
          <a:xfrm>
            <a:off x="1658504" y="5173841"/>
            <a:ext cx="1387320" cy="719127"/>
            <a:chOff x="1441079" y="5072730"/>
            <a:chExt cx="1387320" cy="719127"/>
          </a:xfrm>
        </p:grpSpPr>
        <p:sp>
          <p:nvSpPr>
            <p:cNvPr id="1039" name="TextBox 1038">
              <a:extLst>
                <a:ext uri="{FF2B5EF4-FFF2-40B4-BE49-F238E27FC236}">
                  <a16:creationId xmlns:a16="http://schemas.microsoft.com/office/drawing/2014/main" id="{A37E58A1-B10E-AF3E-9C7C-0DEBA8C472BE}"/>
                </a:ext>
              </a:extLst>
            </p:cNvPr>
            <p:cNvSpPr txBox="1"/>
            <p:nvPr/>
          </p:nvSpPr>
          <p:spPr>
            <a:xfrm>
              <a:off x="2103586" y="5072730"/>
              <a:ext cx="724812" cy="461665"/>
            </a:xfrm>
            <a:prstGeom prst="rect">
              <a:avLst/>
            </a:prstGeom>
            <a:noFill/>
          </p:spPr>
          <p:txBody>
            <a:bodyPr wrap="square" rtlCol="0">
              <a:spAutoFit/>
            </a:bodyPr>
            <a:lstStyle/>
            <a:p>
              <a:pPr algn="r"/>
              <a:r>
                <a:rPr lang="en-US" sz="2400" dirty="0">
                  <a:solidFill>
                    <a:srgbClr val="EE9524"/>
                  </a:solidFill>
                  <a:latin typeface="Tw Cen MT" panose="020B0602020104020603" pitchFamily="34" charset="0"/>
                </a:rPr>
                <a:t>02</a:t>
              </a:r>
            </a:p>
          </p:txBody>
        </p:sp>
        <p:sp>
          <p:nvSpPr>
            <p:cNvPr id="1040" name="TextBox 1039">
              <a:extLst>
                <a:ext uri="{FF2B5EF4-FFF2-40B4-BE49-F238E27FC236}">
                  <a16:creationId xmlns:a16="http://schemas.microsoft.com/office/drawing/2014/main" id="{7A35C4F3-B80C-F3F6-82A8-BAC9057BE649}"/>
                </a:ext>
              </a:extLst>
            </p:cNvPr>
            <p:cNvSpPr txBox="1"/>
            <p:nvPr/>
          </p:nvSpPr>
          <p:spPr>
            <a:xfrm>
              <a:off x="1441079" y="5391747"/>
              <a:ext cx="1387320" cy="400110"/>
            </a:xfrm>
            <a:prstGeom prst="rect">
              <a:avLst/>
            </a:prstGeom>
            <a:noFill/>
          </p:spPr>
          <p:txBody>
            <a:bodyPr wrap="square" rtlCol="0">
              <a:spAutoFit/>
            </a:bodyPr>
            <a:lstStyle/>
            <a:p>
              <a:r>
                <a:rPr lang="en-US" sz="2000" dirty="0">
                  <a:solidFill>
                    <a:srgbClr val="EE9524"/>
                  </a:solidFill>
                  <a:latin typeface="Tw Cen MT" panose="020B0602020104020603" pitchFamily="34" charset="0"/>
                </a:rPr>
                <a:t>Invoices</a:t>
              </a:r>
            </a:p>
          </p:txBody>
        </p:sp>
      </p:grpSp>
      <p:grpSp>
        <p:nvGrpSpPr>
          <p:cNvPr id="1042" name="Group 1041">
            <a:extLst>
              <a:ext uri="{FF2B5EF4-FFF2-40B4-BE49-F238E27FC236}">
                <a16:creationId xmlns:a16="http://schemas.microsoft.com/office/drawing/2014/main" id="{080AFA0E-D93F-593D-C9F5-2F91AE45826F}"/>
              </a:ext>
            </a:extLst>
          </p:cNvPr>
          <p:cNvGrpSpPr/>
          <p:nvPr/>
        </p:nvGrpSpPr>
        <p:grpSpPr>
          <a:xfrm>
            <a:off x="3045381" y="1552263"/>
            <a:ext cx="1387320" cy="719127"/>
            <a:chOff x="3045381" y="1552263"/>
            <a:chExt cx="1387320" cy="719127"/>
          </a:xfrm>
        </p:grpSpPr>
        <p:sp>
          <p:nvSpPr>
            <p:cNvPr id="1043" name="TextBox 1042">
              <a:extLst>
                <a:ext uri="{FF2B5EF4-FFF2-40B4-BE49-F238E27FC236}">
                  <a16:creationId xmlns:a16="http://schemas.microsoft.com/office/drawing/2014/main" id="{950FF918-632A-8808-C306-CEFDC2861EC7}"/>
                </a:ext>
              </a:extLst>
            </p:cNvPr>
            <p:cNvSpPr txBox="1"/>
            <p:nvPr/>
          </p:nvSpPr>
          <p:spPr>
            <a:xfrm>
              <a:off x="3707888" y="1552263"/>
              <a:ext cx="724812" cy="461665"/>
            </a:xfrm>
            <a:prstGeom prst="rect">
              <a:avLst/>
            </a:prstGeom>
            <a:noFill/>
          </p:spPr>
          <p:txBody>
            <a:bodyPr wrap="square" rtlCol="0">
              <a:spAutoFit/>
            </a:bodyPr>
            <a:lstStyle/>
            <a:p>
              <a:pPr algn="r"/>
              <a:r>
                <a:rPr lang="en-US" sz="2400" dirty="0">
                  <a:solidFill>
                    <a:srgbClr val="03A1A4"/>
                  </a:solidFill>
                  <a:latin typeface="Tw Cen MT" panose="020B0602020104020603" pitchFamily="34" charset="0"/>
                </a:rPr>
                <a:t>03</a:t>
              </a:r>
            </a:p>
          </p:txBody>
        </p:sp>
        <p:sp>
          <p:nvSpPr>
            <p:cNvPr id="1044" name="TextBox 1043">
              <a:extLst>
                <a:ext uri="{FF2B5EF4-FFF2-40B4-BE49-F238E27FC236}">
                  <a16:creationId xmlns:a16="http://schemas.microsoft.com/office/drawing/2014/main" id="{3B280830-F764-461E-9EC4-EB1072738961}"/>
                </a:ext>
              </a:extLst>
            </p:cNvPr>
            <p:cNvSpPr txBox="1"/>
            <p:nvPr/>
          </p:nvSpPr>
          <p:spPr>
            <a:xfrm>
              <a:off x="3045381" y="1871280"/>
              <a:ext cx="1387320" cy="400110"/>
            </a:xfrm>
            <a:prstGeom prst="rect">
              <a:avLst/>
            </a:prstGeom>
            <a:noFill/>
          </p:spPr>
          <p:txBody>
            <a:bodyPr wrap="square" rtlCol="0">
              <a:spAutoFit/>
            </a:bodyPr>
            <a:lstStyle/>
            <a:p>
              <a:pPr algn="r"/>
              <a:r>
                <a:rPr lang="en-US" sz="2000" dirty="0">
                  <a:solidFill>
                    <a:srgbClr val="03A1A4"/>
                  </a:solidFill>
                  <a:latin typeface="Tw Cen MT" panose="020B0602020104020603" pitchFamily="34" charset="0"/>
                </a:rPr>
                <a:t>Payment</a:t>
              </a:r>
            </a:p>
          </p:txBody>
        </p:sp>
      </p:grpSp>
      <p:grpSp>
        <p:nvGrpSpPr>
          <p:cNvPr id="1046" name="Group 1045">
            <a:extLst>
              <a:ext uri="{FF2B5EF4-FFF2-40B4-BE49-F238E27FC236}">
                <a16:creationId xmlns:a16="http://schemas.microsoft.com/office/drawing/2014/main" id="{39E08A4F-DAD7-533F-C067-2F4EF63CF534}"/>
              </a:ext>
            </a:extLst>
          </p:cNvPr>
          <p:cNvGrpSpPr/>
          <p:nvPr/>
        </p:nvGrpSpPr>
        <p:grpSpPr>
          <a:xfrm>
            <a:off x="10251281" y="1762759"/>
            <a:ext cx="1901240" cy="719880"/>
            <a:chOff x="10405055" y="2198594"/>
            <a:chExt cx="1901240" cy="719880"/>
          </a:xfrm>
        </p:grpSpPr>
        <p:sp>
          <p:nvSpPr>
            <p:cNvPr id="1047" name="TextBox 1046">
              <a:extLst>
                <a:ext uri="{FF2B5EF4-FFF2-40B4-BE49-F238E27FC236}">
                  <a16:creationId xmlns:a16="http://schemas.microsoft.com/office/drawing/2014/main" id="{E17086A3-71A6-64BC-49BB-9321E4CA45DD}"/>
                </a:ext>
              </a:extLst>
            </p:cNvPr>
            <p:cNvSpPr txBox="1"/>
            <p:nvPr/>
          </p:nvSpPr>
          <p:spPr>
            <a:xfrm>
              <a:off x="10405055" y="2198594"/>
              <a:ext cx="724812" cy="461665"/>
            </a:xfrm>
            <a:prstGeom prst="rect">
              <a:avLst/>
            </a:prstGeom>
            <a:noFill/>
          </p:spPr>
          <p:txBody>
            <a:bodyPr wrap="square" rtlCol="0">
              <a:spAutoFit/>
            </a:bodyPr>
            <a:lstStyle/>
            <a:p>
              <a:r>
                <a:rPr lang="en-US" sz="2400" dirty="0">
                  <a:solidFill>
                    <a:srgbClr val="EF3078"/>
                  </a:solidFill>
                  <a:latin typeface="Tw Cen MT" panose="020B0602020104020603" pitchFamily="34" charset="0"/>
                </a:rPr>
                <a:t>06</a:t>
              </a:r>
            </a:p>
          </p:txBody>
        </p:sp>
        <p:sp>
          <p:nvSpPr>
            <p:cNvPr id="1048" name="TextBox 1047">
              <a:extLst>
                <a:ext uri="{FF2B5EF4-FFF2-40B4-BE49-F238E27FC236}">
                  <a16:creationId xmlns:a16="http://schemas.microsoft.com/office/drawing/2014/main" id="{CE59E5F1-1F23-EC39-C313-379DB46889EE}"/>
                </a:ext>
              </a:extLst>
            </p:cNvPr>
            <p:cNvSpPr txBox="1"/>
            <p:nvPr/>
          </p:nvSpPr>
          <p:spPr>
            <a:xfrm>
              <a:off x="10411005" y="2518364"/>
              <a:ext cx="1895290" cy="400110"/>
            </a:xfrm>
            <a:prstGeom prst="rect">
              <a:avLst/>
            </a:prstGeom>
            <a:noFill/>
          </p:spPr>
          <p:txBody>
            <a:bodyPr wrap="square" rtlCol="0">
              <a:spAutoFit/>
            </a:bodyPr>
            <a:lstStyle/>
            <a:p>
              <a:r>
                <a:rPr lang="en-US" sz="2000" dirty="0">
                  <a:solidFill>
                    <a:srgbClr val="EF3078"/>
                  </a:solidFill>
                  <a:latin typeface="Tw Cen MT" panose="020B0602020104020603" pitchFamily="34" charset="0"/>
                </a:rPr>
                <a:t>General Ledger</a:t>
              </a:r>
            </a:p>
          </p:txBody>
        </p:sp>
      </p:grpSp>
      <p:grpSp>
        <p:nvGrpSpPr>
          <p:cNvPr id="1050" name="Group 1049">
            <a:extLst>
              <a:ext uri="{FF2B5EF4-FFF2-40B4-BE49-F238E27FC236}">
                <a16:creationId xmlns:a16="http://schemas.microsoft.com/office/drawing/2014/main" id="{03386305-74F5-2588-EAC9-CC493DAA4BBE}"/>
              </a:ext>
            </a:extLst>
          </p:cNvPr>
          <p:cNvGrpSpPr/>
          <p:nvPr/>
        </p:nvGrpSpPr>
        <p:grpSpPr>
          <a:xfrm>
            <a:off x="9035371" y="5259239"/>
            <a:ext cx="1393271" cy="719880"/>
            <a:chOff x="9146176" y="5273815"/>
            <a:chExt cx="1393271" cy="719880"/>
          </a:xfrm>
        </p:grpSpPr>
        <p:sp>
          <p:nvSpPr>
            <p:cNvPr id="1051" name="TextBox 1050">
              <a:extLst>
                <a:ext uri="{FF2B5EF4-FFF2-40B4-BE49-F238E27FC236}">
                  <a16:creationId xmlns:a16="http://schemas.microsoft.com/office/drawing/2014/main" id="{8662E346-6A35-25D1-6A45-42C96E533470}"/>
                </a:ext>
              </a:extLst>
            </p:cNvPr>
            <p:cNvSpPr txBox="1"/>
            <p:nvPr/>
          </p:nvSpPr>
          <p:spPr>
            <a:xfrm>
              <a:off x="9146176" y="5273815"/>
              <a:ext cx="724812" cy="461665"/>
            </a:xfrm>
            <a:prstGeom prst="rect">
              <a:avLst/>
            </a:prstGeom>
            <a:noFill/>
          </p:spPr>
          <p:txBody>
            <a:bodyPr wrap="square" rtlCol="0">
              <a:spAutoFit/>
            </a:bodyPr>
            <a:lstStyle/>
            <a:p>
              <a:r>
                <a:rPr lang="en-US" sz="2400" dirty="0">
                  <a:solidFill>
                    <a:srgbClr val="00B0F0"/>
                  </a:solidFill>
                  <a:latin typeface="Tw Cen MT" panose="020B0602020104020603" pitchFamily="34" charset="0"/>
                </a:rPr>
                <a:t>05</a:t>
              </a:r>
            </a:p>
          </p:txBody>
        </p:sp>
        <p:sp>
          <p:nvSpPr>
            <p:cNvPr id="1052" name="TextBox 1051">
              <a:extLst>
                <a:ext uri="{FF2B5EF4-FFF2-40B4-BE49-F238E27FC236}">
                  <a16:creationId xmlns:a16="http://schemas.microsoft.com/office/drawing/2014/main" id="{7C6DEB8D-DADD-323C-21A7-B635C15F076D}"/>
                </a:ext>
              </a:extLst>
            </p:cNvPr>
            <p:cNvSpPr txBox="1"/>
            <p:nvPr/>
          </p:nvSpPr>
          <p:spPr>
            <a:xfrm>
              <a:off x="9152127" y="5593585"/>
              <a:ext cx="1387320" cy="400110"/>
            </a:xfrm>
            <a:prstGeom prst="rect">
              <a:avLst/>
            </a:prstGeom>
            <a:noFill/>
          </p:spPr>
          <p:txBody>
            <a:bodyPr wrap="square" rtlCol="0">
              <a:spAutoFit/>
            </a:bodyPr>
            <a:lstStyle/>
            <a:p>
              <a:r>
                <a:rPr lang="en-US" sz="2000" dirty="0">
                  <a:solidFill>
                    <a:srgbClr val="00B0F0"/>
                  </a:solidFill>
                  <a:latin typeface="Tw Cen MT" panose="020B0602020104020603" pitchFamily="34" charset="0"/>
                </a:rPr>
                <a:t>Closing</a:t>
              </a:r>
            </a:p>
          </p:txBody>
        </p:sp>
      </p:grpSp>
      <p:grpSp>
        <p:nvGrpSpPr>
          <p:cNvPr id="1054" name="Group 1053">
            <a:extLst>
              <a:ext uri="{FF2B5EF4-FFF2-40B4-BE49-F238E27FC236}">
                <a16:creationId xmlns:a16="http://schemas.microsoft.com/office/drawing/2014/main" id="{41D9825D-D4EF-6546-7F42-59289176A825}"/>
              </a:ext>
            </a:extLst>
          </p:cNvPr>
          <p:cNvGrpSpPr/>
          <p:nvPr/>
        </p:nvGrpSpPr>
        <p:grpSpPr>
          <a:xfrm>
            <a:off x="7840984" y="2085925"/>
            <a:ext cx="1393271" cy="719880"/>
            <a:chOff x="7840984" y="2085925"/>
            <a:chExt cx="1393271" cy="719880"/>
          </a:xfrm>
        </p:grpSpPr>
        <p:sp>
          <p:nvSpPr>
            <p:cNvPr id="1055" name="TextBox 1054">
              <a:extLst>
                <a:ext uri="{FF2B5EF4-FFF2-40B4-BE49-F238E27FC236}">
                  <a16:creationId xmlns:a16="http://schemas.microsoft.com/office/drawing/2014/main" id="{2B7287AB-782D-CBF0-5F83-A49095DF6DC1}"/>
                </a:ext>
              </a:extLst>
            </p:cNvPr>
            <p:cNvSpPr txBox="1"/>
            <p:nvPr/>
          </p:nvSpPr>
          <p:spPr>
            <a:xfrm>
              <a:off x="7840984" y="2085925"/>
              <a:ext cx="724812" cy="461665"/>
            </a:xfrm>
            <a:prstGeom prst="rect">
              <a:avLst/>
            </a:prstGeom>
            <a:noFill/>
          </p:spPr>
          <p:txBody>
            <a:bodyPr wrap="square" rtlCol="0">
              <a:spAutoFit/>
            </a:bodyPr>
            <a:lstStyle/>
            <a:p>
              <a:r>
                <a:rPr lang="en-US" sz="2400" dirty="0">
                  <a:solidFill>
                    <a:srgbClr val="385723"/>
                  </a:solidFill>
                  <a:latin typeface="Tw Cen MT" panose="020B0602020104020603" pitchFamily="34" charset="0"/>
                </a:rPr>
                <a:t>04</a:t>
              </a:r>
            </a:p>
          </p:txBody>
        </p:sp>
        <p:sp>
          <p:nvSpPr>
            <p:cNvPr id="1056" name="TextBox 1055">
              <a:extLst>
                <a:ext uri="{FF2B5EF4-FFF2-40B4-BE49-F238E27FC236}">
                  <a16:creationId xmlns:a16="http://schemas.microsoft.com/office/drawing/2014/main" id="{AD50C08B-6208-9BA0-A2C5-B9F829435D82}"/>
                </a:ext>
              </a:extLst>
            </p:cNvPr>
            <p:cNvSpPr txBox="1"/>
            <p:nvPr/>
          </p:nvSpPr>
          <p:spPr>
            <a:xfrm>
              <a:off x="7846935" y="2405695"/>
              <a:ext cx="1387320" cy="400110"/>
            </a:xfrm>
            <a:prstGeom prst="rect">
              <a:avLst/>
            </a:prstGeom>
            <a:noFill/>
          </p:spPr>
          <p:txBody>
            <a:bodyPr wrap="square" rtlCol="0">
              <a:spAutoFit/>
            </a:bodyPr>
            <a:lstStyle/>
            <a:p>
              <a:r>
                <a:rPr lang="en-US" sz="2000" dirty="0">
                  <a:solidFill>
                    <a:srgbClr val="385723"/>
                  </a:solidFill>
                  <a:latin typeface="Tw Cen MT" panose="020B0602020104020603" pitchFamily="34" charset="0"/>
                </a:rPr>
                <a:t>Clearing</a:t>
              </a:r>
            </a:p>
          </p:txBody>
        </p:sp>
      </p:grpSp>
    </p:spTree>
    <p:extLst>
      <p:ext uri="{BB962C8B-B14F-4D97-AF65-F5344CB8AC3E}">
        <p14:creationId xmlns:p14="http://schemas.microsoft.com/office/powerpoint/2010/main" val="228907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nodeType="afterEffect">
                                  <p:stCondLst>
                                    <p:cond delay="10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childTnLst>
                                </p:cTn>
                              </p:par>
                            </p:childTnLst>
                          </p:cTn>
                        </p:par>
                        <p:par>
                          <p:cTn id="16" fill="hold">
                            <p:stCondLst>
                              <p:cond delay="1100"/>
                            </p:stCondLst>
                            <p:childTnLst>
                              <p:par>
                                <p:cTn id="17" presetID="22" presetClass="entr" presetSubtype="2" fill="hold" nodeType="afterEffect">
                                  <p:stCondLst>
                                    <p:cond delay="100"/>
                                  </p:stCondLst>
                                  <p:childTnLst>
                                    <p:set>
                                      <p:cBhvr>
                                        <p:cTn id="18" dur="1" fill="hold">
                                          <p:stCondLst>
                                            <p:cond delay="0"/>
                                          </p:stCondLst>
                                        </p:cTn>
                                        <p:tgtEl>
                                          <p:spTgt spid="23"/>
                                        </p:tgtEl>
                                        <p:attrNameLst>
                                          <p:attrName>style.visibility</p:attrName>
                                        </p:attrNameLst>
                                      </p:cBhvr>
                                      <p:to>
                                        <p:strVal val="visible"/>
                                      </p:to>
                                    </p:set>
                                    <p:animEffect transition="in" filter="wipe(right)">
                                      <p:cBhvr>
                                        <p:cTn id="19" dur="500"/>
                                        <p:tgtEl>
                                          <p:spTgt spid="23"/>
                                        </p:tgtEl>
                                      </p:cBhvr>
                                    </p:animEffect>
                                  </p:childTnLst>
                                </p:cTn>
                              </p:par>
                            </p:childTnLst>
                          </p:cTn>
                        </p:par>
                        <p:par>
                          <p:cTn id="20" fill="hold">
                            <p:stCondLst>
                              <p:cond delay="1700"/>
                            </p:stCondLst>
                            <p:childTnLst>
                              <p:par>
                                <p:cTn id="21" presetID="53" presetClass="entr" presetSubtype="16" fill="hold" nodeType="afterEffect">
                                  <p:stCondLst>
                                    <p:cond delay="100"/>
                                  </p:stCondLst>
                                  <p:childTnLst>
                                    <p:set>
                                      <p:cBhvr>
                                        <p:cTn id="22" dur="1" fill="hold">
                                          <p:stCondLst>
                                            <p:cond delay="0"/>
                                          </p:stCondLst>
                                        </p:cTn>
                                        <p:tgtEl>
                                          <p:spTgt spid="1034"/>
                                        </p:tgtEl>
                                        <p:attrNameLst>
                                          <p:attrName>style.visibility</p:attrName>
                                        </p:attrNameLst>
                                      </p:cBhvr>
                                      <p:to>
                                        <p:strVal val="visible"/>
                                      </p:to>
                                    </p:set>
                                    <p:anim calcmode="lin" valueType="num">
                                      <p:cBhvr>
                                        <p:cTn id="23" dur="500" fill="hold"/>
                                        <p:tgtEl>
                                          <p:spTgt spid="1034"/>
                                        </p:tgtEl>
                                        <p:attrNameLst>
                                          <p:attrName>ppt_w</p:attrName>
                                        </p:attrNameLst>
                                      </p:cBhvr>
                                      <p:tavLst>
                                        <p:tav tm="0">
                                          <p:val>
                                            <p:fltVal val="0"/>
                                          </p:val>
                                        </p:tav>
                                        <p:tav tm="100000">
                                          <p:val>
                                            <p:strVal val="#ppt_w"/>
                                          </p:val>
                                        </p:tav>
                                      </p:tavLst>
                                    </p:anim>
                                    <p:anim calcmode="lin" valueType="num">
                                      <p:cBhvr>
                                        <p:cTn id="24" dur="500" fill="hold"/>
                                        <p:tgtEl>
                                          <p:spTgt spid="1034"/>
                                        </p:tgtEl>
                                        <p:attrNameLst>
                                          <p:attrName>ppt_h</p:attrName>
                                        </p:attrNameLst>
                                      </p:cBhvr>
                                      <p:tavLst>
                                        <p:tav tm="0">
                                          <p:val>
                                            <p:fltVal val="0"/>
                                          </p:val>
                                        </p:tav>
                                        <p:tav tm="100000">
                                          <p:val>
                                            <p:strVal val="#ppt_h"/>
                                          </p:val>
                                        </p:tav>
                                      </p:tavLst>
                                    </p:anim>
                                    <p:animEffect transition="in" filter="fade">
                                      <p:cBhvr>
                                        <p:cTn id="25" dur="500"/>
                                        <p:tgtEl>
                                          <p:spTgt spid="1034"/>
                                        </p:tgtEl>
                                      </p:cBhvr>
                                    </p:animEffect>
                                  </p:childTnLst>
                                </p:cTn>
                              </p:par>
                            </p:childTnLst>
                          </p:cTn>
                        </p:par>
                        <p:par>
                          <p:cTn id="26" fill="hold">
                            <p:stCondLst>
                              <p:cond delay="2300"/>
                            </p:stCondLst>
                            <p:childTnLst>
                              <p:par>
                                <p:cTn id="27" presetID="53" presetClass="entr" presetSubtype="16" fill="hold" grpId="0" nodeType="afterEffect">
                                  <p:stCondLst>
                                    <p:cond delay="1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900"/>
                            </p:stCondLst>
                            <p:childTnLst>
                              <p:par>
                                <p:cTn id="33" presetID="53" presetClass="entr" presetSubtype="16" fill="hold" nodeType="afterEffect">
                                  <p:stCondLst>
                                    <p:cond delay="10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childTnLst>
                          </p:cTn>
                        </p:par>
                        <p:par>
                          <p:cTn id="38" fill="hold">
                            <p:stCondLst>
                              <p:cond delay="3500"/>
                            </p:stCondLst>
                            <p:childTnLst>
                              <p:par>
                                <p:cTn id="39" presetID="22" presetClass="entr" presetSubtype="2" fill="hold" nodeType="afterEffect">
                                  <p:stCondLst>
                                    <p:cond delay="100"/>
                                  </p:stCondLst>
                                  <p:childTnLst>
                                    <p:set>
                                      <p:cBhvr>
                                        <p:cTn id="40" dur="1" fill="hold">
                                          <p:stCondLst>
                                            <p:cond delay="0"/>
                                          </p:stCondLst>
                                        </p:cTn>
                                        <p:tgtEl>
                                          <p:spTgt spid="29"/>
                                        </p:tgtEl>
                                        <p:attrNameLst>
                                          <p:attrName>style.visibility</p:attrName>
                                        </p:attrNameLst>
                                      </p:cBhvr>
                                      <p:to>
                                        <p:strVal val="visible"/>
                                      </p:to>
                                    </p:set>
                                    <p:animEffect transition="in" filter="wipe(right)">
                                      <p:cBhvr>
                                        <p:cTn id="41" dur="500"/>
                                        <p:tgtEl>
                                          <p:spTgt spid="29"/>
                                        </p:tgtEl>
                                      </p:cBhvr>
                                    </p:animEffect>
                                  </p:childTnLst>
                                </p:cTn>
                              </p:par>
                            </p:childTnLst>
                          </p:cTn>
                        </p:par>
                        <p:par>
                          <p:cTn id="42" fill="hold">
                            <p:stCondLst>
                              <p:cond delay="4100"/>
                            </p:stCondLst>
                            <p:childTnLst>
                              <p:par>
                                <p:cTn id="43" presetID="53" presetClass="entr" presetSubtype="16" fill="hold" nodeType="afterEffect">
                                  <p:stCondLst>
                                    <p:cond delay="100"/>
                                  </p:stCondLst>
                                  <p:childTnLst>
                                    <p:set>
                                      <p:cBhvr>
                                        <p:cTn id="44" dur="1" fill="hold">
                                          <p:stCondLst>
                                            <p:cond delay="0"/>
                                          </p:stCondLst>
                                        </p:cTn>
                                        <p:tgtEl>
                                          <p:spTgt spid="1038"/>
                                        </p:tgtEl>
                                        <p:attrNameLst>
                                          <p:attrName>style.visibility</p:attrName>
                                        </p:attrNameLst>
                                      </p:cBhvr>
                                      <p:to>
                                        <p:strVal val="visible"/>
                                      </p:to>
                                    </p:set>
                                    <p:anim calcmode="lin" valueType="num">
                                      <p:cBhvr>
                                        <p:cTn id="45" dur="500" fill="hold"/>
                                        <p:tgtEl>
                                          <p:spTgt spid="1038"/>
                                        </p:tgtEl>
                                        <p:attrNameLst>
                                          <p:attrName>ppt_w</p:attrName>
                                        </p:attrNameLst>
                                      </p:cBhvr>
                                      <p:tavLst>
                                        <p:tav tm="0">
                                          <p:val>
                                            <p:fltVal val="0"/>
                                          </p:val>
                                        </p:tav>
                                        <p:tav tm="100000">
                                          <p:val>
                                            <p:strVal val="#ppt_w"/>
                                          </p:val>
                                        </p:tav>
                                      </p:tavLst>
                                    </p:anim>
                                    <p:anim calcmode="lin" valueType="num">
                                      <p:cBhvr>
                                        <p:cTn id="46" dur="500" fill="hold"/>
                                        <p:tgtEl>
                                          <p:spTgt spid="1038"/>
                                        </p:tgtEl>
                                        <p:attrNameLst>
                                          <p:attrName>ppt_h</p:attrName>
                                        </p:attrNameLst>
                                      </p:cBhvr>
                                      <p:tavLst>
                                        <p:tav tm="0">
                                          <p:val>
                                            <p:fltVal val="0"/>
                                          </p:val>
                                        </p:tav>
                                        <p:tav tm="100000">
                                          <p:val>
                                            <p:strVal val="#ppt_h"/>
                                          </p:val>
                                        </p:tav>
                                      </p:tavLst>
                                    </p:anim>
                                    <p:animEffect transition="in" filter="fade">
                                      <p:cBhvr>
                                        <p:cTn id="47" dur="500"/>
                                        <p:tgtEl>
                                          <p:spTgt spid="1038"/>
                                        </p:tgtEl>
                                      </p:cBhvr>
                                    </p:animEffect>
                                  </p:childTnLst>
                                </p:cTn>
                              </p:par>
                            </p:childTnLst>
                          </p:cTn>
                        </p:par>
                        <p:par>
                          <p:cTn id="48" fill="hold">
                            <p:stCondLst>
                              <p:cond delay="4700"/>
                            </p:stCondLst>
                            <p:childTnLst>
                              <p:par>
                                <p:cTn id="49" presetID="53" presetClass="entr" presetSubtype="16" fill="hold" grpId="0" nodeType="afterEffect">
                                  <p:stCondLst>
                                    <p:cond delay="10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par>
                          <p:cTn id="54" fill="hold">
                            <p:stCondLst>
                              <p:cond delay="5300"/>
                            </p:stCondLst>
                            <p:childTnLst>
                              <p:par>
                                <p:cTn id="55" presetID="53" presetClass="entr" presetSubtype="16" fill="hold" nodeType="afterEffect">
                                  <p:stCondLst>
                                    <p:cond delay="10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childTnLst>
                          </p:cTn>
                        </p:par>
                        <p:par>
                          <p:cTn id="60" fill="hold">
                            <p:stCondLst>
                              <p:cond delay="5900"/>
                            </p:stCondLst>
                            <p:childTnLst>
                              <p:par>
                                <p:cTn id="61" presetID="22" presetClass="entr" presetSubtype="2" fill="hold" nodeType="afterEffect">
                                  <p:stCondLst>
                                    <p:cond delay="100"/>
                                  </p:stCondLst>
                                  <p:childTnLst>
                                    <p:set>
                                      <p:cBhvr>
                                        <p:cTn id="62" dur="1" fill="hold">
                                          <p:stCondLst>
                                            <p:cond delay="0"/>
                                          </p:stCondLst>
                                        </p:cTn>
                                        <p:tgtEl>
                                          <p:spTgt spid="26"/>
                                        </p:tgtEl>
                                        <p:attrNameLst>
                                          <p:attrName>style.visibility</p:attrName>
                                        </p:attrNameLst>
                                      </p:cBhvr>
                                      <p:to>
                                        <p:strVal val="visible"/>
                                      </p:to>
                                    </p:set>
                                    <p:animEffect transition="in" filter="wipe(right)">
                                      <p:cBhvr>
                                        <p:cTn id="63" dur="500"/>
                                        <p:tgtEl>
                                          <p:spTgt spid="26"/>
                                        </p:tgtEl>
                                      </p:cBhvr>
                                    </p:animEffect>
                                  </p:childTnLst>
                                </p:cTn>
                              </p:par>
                            </p:childTnLst>
                          </p:cTn>
                        </p:par>
                        <p:par>
                          <p:cTn id="64" fill="hold">
                            <p:stCondLst>
                              <p:cond delay="6500"/>
                            </p:stCondLst>
                            <p:childTnLst>
                              <p:par>
                                <p:cTn id="65" presetID="53" presetClass="entr" presetSubtype="16" fill="hold" nodeType="afterEffect">
                                  <p:stCondLst>
                                    <p:cond delay="100"/>
                                  </p:stCondLst>
                                  <p:childTnLst>
                                    <p:set>
                                      <p:cBhvr>
                                        <p:cTn id="66" dur="1" fill="hold">
                                          <p:stCondLst>
                                            <p:cond delay="0"/>
                                          </p:stCondLst>
                                        </p:cTn>
                                        <p:tgtEl>
                                          <p:spTgt spid="1042"/>
                                        </p:tgtEl>
                                        <p:attrNameLst>
                                          <p:attrName>style.visibility</p:attrName>
                                        </p:attrNameLst>
                                      </p:cBhvr>
                                      <p:to>
                                        <p:strVal val="visible"/>
                                      </p:to>
                                    </p:set>
                                    <p:anim calcmode="lin" valueType="num">
                                      <p:cBhvr>
                                        <p:cTn id="67" dur="500" fill="hold"/>
                                        <p:tgtEl>
                                          <p:spTgt spid="1042"/>
                                        </p:tgtEl>
                                        <p:attrNameLst>
                                          <p:attrName>ppt_w</p:attrName>
                                        </p:attrNameLst>
                                      </p:cBhvr>
                                      <p:tavLst>
                                        <p:tav tm="0">
                                          <p:val>
                                            <p:fltVal val="0"/>
                                          </p:val>
                                        </p:tav>
                                        <p:tav tm="100000">
                                          <p:val>
                                            <p:strVal val="#ppt_w"/>
                                          </p:val>
                                        </p:tav>
                                      </p:tavLst>
                                    </p:anim>
                                    <p:anim calcmode="lin" valueType="num">
                                      <p:cBhvr>
                                        <p:cTn id="68" dur="500" fill="hold"/>
                                        <p:tgtEl>
                                          <p:spTgt spid="1042"/>
                                        </p:tgtEl>
                                        <p:attrNameLst>
                                          <p:attrName>ppt_h</p:attrName>
                                        </p:attrNameLst>
                                      </p:cBhvr>
                                      <p:tavLst>
                                        <p:tav tm="0">
                                          <p:val>
                                            <p:fltVal val="0"/>
                                          </p:val>
                                        </p:tav>
                                        <p:tav tm="100000">
                                          <p:val>
                                            <p:strVal val="#ppt_h"/>
                                          </p:val>
                                        </p:tav>
                                      </p:tavLst>
                                    </p:anim>
                                    <p:animEffect transition="in" filter="fade">
                                      <p:cBhvr>
                                        <p:cTn id="69" dur="500"/>
                                        <p:tgtEl>
                                          <p:spTgt spid="1042"/>
                                        </p:tgtEl>
                                      </p:cBhvr>
                                    </p:animEffect>
                                  </p:childTnLst>
                                </p:cTn>
                              </p:par>
                            </p:childTnLst>
                          </p:cTn>
                        </p:par>
                        <p:par>
                          <p:cTn id="70" fill="hold">
                            <p:stCondLst>
                              <p:cond delay="7100"/>
                            </p:stCondLst>
                            <p:childTnLst>
                              <p:par>
                                <p:cTn id="71" presetID="53" presetClass="entr" presetSubtype="16" fill="hold" grpId="0" nodeType="afterEffect">
                                  <p:stCondLst>
                                    <p:cond delay="1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childTnLst>
                          </p:cTn>
                        </p:par>
                        <p:par>
                          <p:cTn id="76" fill="hold">
                            <p:stCondLst>
                              <p:cond delay="7700"/>
                            </p:stCondLst>
                            <p:childTnLst>
                              <p:par>
                                <p:cTn id="77" presetID="53" presetClass="entr" presetSubtype="16" fill="hold" nodeType="afterEffect">
                                  <p:stCondLst>
                                    <p:cond delay="10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fltVal val="0"/>
                                          </p:val>
                                        </p:tav>
                                        <p:tav tm="100000">
                                          <p:val>
                                            <p:strVal val="#ppt_w"/>
                                          </p:val>
                                        </p:tav>
                                      </p:tavLst>
                                    </p:anim>
                                    <p:anim calcmode="lin" valueType="num">
                                      <p:cBhvr>
                                        <p:cTn id="80" dur="500" fill="hold"/>
                                        <p:tgtEl>
                                          <p:spTgt spid="20"/>
                                        </p:tgtEl>
                                        <p:attrNameLst>
                                          <p:attrName>ppt_h</p:attrName>
                                        </p:attrNameLst>
                                      </p:cBhvr>
                                      <p:tavLst>
                                        <p:tav tm="0">
                                          <p:val>
                                            <p:fltVal val="0"/>
                                          </p:val>
                                        </p:tav>
                                        <p:tav tm="100000">
                                          <p:val>
                                            <p:strVal val="#ppt_h"/>
                                          </p:val>
                                        </p:tav>
                                      </p:tavLst>
                                    </p:anim>
                                    <p:animEffect transition="in" filter="fade">
                                      <p:cBhvr>
                                        <p:cTn id="81" dur="500"/>
                                        <p:tgtEl>
                                          <p:spTgt spid="20"/>
                                        </p:tgtEl>
                                      </p:cBhvr>
                                    </p:animEffect>
                                  </p:childTnLst>
                                </p:cTn>
                              </p:par>
                            </p:childTnLst>
                          </p:cTn>
                        </p:par>
                        <p:par>
                          <p:cTn id="82" fill="hold">
                            <p:stCondLst>
                              <p:cond delay="8300"/>
                            </p:stCondLst>
                            <p:childTnLst>
                              <p:par>
                                <p:cTn id="83" presetID="22" presetClass="entr" presetSubtype="8" fill="hold" nodeType="afterEffect">
                                  <p:stCondLst>
                                    <p:cond delay="100"/>
                                  </p:stCondLst>
                                  <p:childTnLst>
                                    <p:set>
                                      <p:cBhvr>
                                        <p:cTn id="84" dur="1" fill="hold">
                                          <p:stCondLst>
                                            <p:cond delay="0"/>
                                          </p:stCondLst>
                                        </p:cTn>
                                        <p:tgtEl>
                                          <p:spTgt spid="1031"/>
                                        </p:tgtEl>
                                        <p:attrNameLst>
                                          <p:attrName>style.visibility</p:attrName>
                                        </p:attrNameLst>
                                      </p:cBhvr>
                                      <p:to>
                                        <p:strVal val="visible"/>
                                      </p:to>
                                    </p:set>
                                    <p:animEffect transition="in" filter="wipe(left)">
                                      <p:cBhvr>
                                        <p:cTn id="85" dur="500"/>
                                        <p:tgtEl>
                                          <p:spTgt spid="1031"/>
                                        </p:tgtEl>
                                      </p:cBhvr>
                                    </p:animEffect>
                                  </p:childTnLst>
                                </p:cTn>
                              </p:par>
                            </p:childTnLst>
                          </p:cTn>
                        </p:par>
                        <p:par>
                          <p:cTn id="86" fill="hold">
                            <p:stCondLst>
                              <p:cond delay="8900"/>
                            </p:stCondLst>
                            <p:childTnLst>
                              <p:par>
                                <p:cTn id="87" presetID="53" presetClass="entr" presetSubtype="16" fill="hold" nodeType="afterEffect">
                                  <p:stCondLst>
                                    <p:cond delay="100"/>
                                  </p:stCondLst>
                                  <p:childTnLst>
                                    <p:set>
                                      <p:cBhvr>
                                        <p:cTn id="88" dur="1" fill="hold">
                                          <p:stCondLst>
                                            <p:cond delay="0"/>
                                          </p:stCondLst>
                                        </p:cTn>
                                        <p:tgtEl>
                                          <p:spTgt spid="1054"/>
                                        </p:tgtEl>
                                        <p:attrNameLst>
                                          <p:attrName>style.visibility</p:attrName>
                                        </p:attrNameLst>
                                      </p:cBhvr>
                                      <p:to>
                                        <p:strVal val="visible"/>
                                      </p:to>
                                    </p:set>
                                    <p:anim calcmode="lin" valueType="num">
                                      <p:cBhvr>
                                        <p:cTn id="89" dur="500" fill="hold"/>
                                        <p:tgtEl>
                                          <p:spTgt spid="1054"/>
                                        </p:tgtEl>
                                        <p:attrNameLst>
                                          <p:attrName>ppt_w</p:attrName>
                                        </p:attrNameLst>
                                      </p:cBhvr>
                                      <p:tavLst>
                                        <p:tav tm="0">
                                          <p:val>
                                            <p:fltVal val="0"/>
                                          </p:val>
                                        </p:tav>
                                        <p:tav tm="100000">
                                          <p:val>
                                            <p:strVal val="#ppt_w"/>
                                          </p:val>
                                        </p:tav>
                                      </p:tavLst>
                                    </p:anim>
                                    <p:anim calcmode="lin" valueType="num">
                                      <p:cBhvr>
                                        <p:cTn id="90" dur="500" fill="hold"/>
                                        <p:tgtEl>
                                          <p:spTgt spid="1054"/>
                                        </p:tgtEl>
                                        <p:attrNameLst>
                                          <p:attrName>ppt_h</p:attrName>
                                        </p:attrNameLst>
                                      </p:cBhvr>
                                      <p:tavLst>
                                        <p:tav tm="0">
                                          <p:val>
                                            <p:fltVal val="0"/>
                                          </p:val>
                                        </p:tav>
                                        <p:tav tm="100000">
                                          <p:val>
                                            <p:strVal val="#ppt_h"/>
                                          </p:val>
                                        </p:tav>
                                      </p:tavLst>
                                    </p:anim>
                                    <p:animEffect transition="in" filter="fade">
                                      <p:cBhvr>
                                        <p:cTn id="91" dur="500"/>
                                        <p:tgtEl>
                                          <p:spTgt spid="1054"/>
                                        </p:tgtEl>
                                      </p:cBhvr>
                                    </p:animEffect>
                                  </p:childTnLst>
                                </p:cTn>
                              </p:par>
                            </p:childTnLst>
                          </p:cTn>
                        </p:par>
                        <p:par>
                          <p:cTn id="92" fill="hold">
                            <p:stCondLst>
                              <p:cond delay="9500"/>
                            </p:stCondLst>
                            <p:childTnLst>
                              <p:par>
                                <p:cTn id="93" presetID="53" presetClass="entr" presetSubtype="16" fill="hold" grpId="0" nodeType="afterEffect">
                                  <p:stCondLst>
                                    <p:cond delay="1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Effect transition="in" filter="fade">
                                      <p:cBhvr>
                                        <p:cTn id="97" dur="500"/>
                                        <p:tgtEl>
                                          <p:spTgt spid="15"/>
                                        </p:tgtEl>
                                      </p:cBhvr>
                                    </p:animEffect>
                                  </p:childTnLst>
                                </p:cTn>
                              </p:par>
                            </p:childTnLst>
                          </p:cTn>
                        </p:par>
                        <p:par>
                          <p:cTn id="98" fill="hold">
                            <p:stCondLst>
                              <p:cond delay="10100"/>
                            </p:stCondLst>
                            <p:childTnLst>
                              <p:par>
                                <p:cTn id="99" presetID="53" presetClass="entr" presetSubtype="16" fill="hold" nodeType="afterEffect">
                                  <p:stCondLst>
                                    <p:cond delay="100"/>
                                  </p:stCondLst>
                                  <p:childTnLst>
                                    <p:set>
                                      <p:cBhvr>
                                        <p:cTn id="100" dur="1" fill="hold">
                                          <p:stCondLst>
                                            <p:cond delay="0"/>
                                          </p:stCondLst>
                                        </p:cTn>
                                        <p:tgtEl>
                                          <p:spTgt spid="19"/>
                                        </p:tgtEl>
                                        <p:attrNameLst>
                                          <p:attrName>style.visibility</p:attrName>
                                        </p:attrNameLst>
                                      </p:cBhvr>
                                      <p:to>
                                        <p:strVal val="visible"/>
                                      </p:to>
                                    </p:set>
                                    <p:anim calcmode="lin" valueType="num">
                                      <p:cBhvr>
                                        <p:cTn id="101" dur="500" fill="hold"/>
                                        <p:tgtEl>
                                          <p:spTgt spid="19"/>
                                        </p:tgtEl>
                                        <p:attrNameLst>
                                          <p:attrName>ppt_w</p:attrName>
                                        </p:attrNameLst>
                                      </p:cBhvr>
                                      <p:tavLst>
                                        <p:tav tm="0">
                                          <p:val>
                                            <p:fltVal val="0"/>
                                          </p:val>
                                        </p:tav>
                                        <p:tav tm="100000">
                                          <p:val>
                                            <p:strVal val="#ppt_w"/>
                                          </p:val>
                                        </p:tav>
                                      </p:tavLst>
                                    </p:anim>
                                    <p:anim calcmode="lin" valueType="num">
                                      <p:cBhvr>
                                        <p:cTn id="102" dur="500" fill="hold"/>
                                        <p:tgtEl>
                                          <p:spTgt spid="19"/>
                                        </p:tgtEl>
                                        <p:attrNameLst>
                                          <p:attrName>ppt_h</p:attrName>
                                        </p:attrNameLst>
                                      </p:cBhvr>
                                      <p:tavLst>
                                        <p:tav tm="0">
                                          <p:val>
                                            <p:fltVal val="0"/>
                                          </p:val>
                                        </p:tav>
                                        <p:tav tm="100000">
                                          <p:val>
                                            <p:strVal val="#ppt_h"/>
                                          </p:val>
                                        </p:tav>
                                      </p:tavLst>
                                    </p:anim>
                                    <p:animEffect transition="in" filter="fade">
                                      <p:cBhvr>
                                        <p:cTn id="103" dur="500"/>
                                        <p:tgtEl>
                                          <p:spTgt spid="19"/>
                                        </p:tgtEl>
                                      </p:cBhvr>
                                    </p:animEffect>
                                  </p:childTnLst>
                                </p:cTn>
                              </p:par>
                            </p:childTnLst>
                          </p:cTn>
                        </p:par>
                        <p:par>
                          <p:cTn id="104" fill="hold">
                            <p:stCondLst>
                              <p:cond delay="10700"/>
                            </p:stCondLst>
                            <p:childTnLst>
                              <p:par>
                                <p:cTn id="105" presetID="22" presetClass="entr" presetSubtype="8" fill="hold" nodeType="afterEffect">
                                  <p:stCondLst>
                                    <p:cond delay="100"/>
                                  </p:stCondLst>
                                  <p:childTnLst>
                                    <p:set>
                                      <p:cBhvr>
                                        <p:cTn id="106" dur="1" fill="hold">
                                          <p:stCondLst>
                                            <p:cond delay="0"/>
                                          </p:stCondLst>
                                        </p:cTn>
                                        <p:tgtEl>
                                          <p:spTgt spid="1028"/>
                                        </p:tgtEl>
                                        <p:attrNameLst>
                                          <p:attrName>style.visibility</p:attrName>
                                        </p:attrNameLst>
                                      </p:cBhvr>
                                      <p:to>
                                        <p:strVal val="visible"/>
                                      </p:to>
                                    </p:set>
                                    <p:animEffect transition="in" filter="wipe(left)">
                                      <p:cBhvr>
                                        <p:cTn id="107" dur="500"/>
                                        <p:tgtEl>
                                          <p:spTgt spid="1028"/>
                                        </p:tgtEl>
                                      </p:cBhvr>
                                    </p:animEffect>
                                  </p:childTnLst>
                                </p:cTn>
                              </p:par>
                            </p:childTnLst>
                          </p:cTn>
                        </p:par>
                        <p:par>
                          <p:cTn id="108" fill="hold">
                            <p:stCondLst>
                              <p:cond delay="11300"/>
                            </p:stCondLst>
                            <p:childTnLst>
                              <p:par>
                                <p:cTn id="109" presetID="53" presetClass="entr" presetSubtype="16" fill="hold" nodeType="afterEffect">
                                  <p:stCondLst>
                                    <p:cond delay="100"/>
                                  </p:stCondLst>
                                  <p:childTnLst>
                                    <p:set>
                                      <p:cBhvr>
                                        <p:cTn id="110" dur="1" fill="hold">
                                          <p:stCondLst>
                                            <p:cond delay="0"/>
                                          </p:stCondLst>
                                        </p:cTn>
                                        <p:tgtEl>
                                          <p:spTgt spid="1050"/>
                                        </p:tgtEl>
                                        <p:attrNameLst>
                                          <p:attrName>style.visibility</p:attrName>
                                        </p:attrNameLst>
                                      </p:cBhvr>
                                      <p:to>
                                        <p:strVal val="visible"/>
                                      </p:to>
                                    </p:set>
                                    <p:anim calcmode="lin" valueType="num">
                                      <p:cBhvr>
                                        <p:cTn id="111" dur="500" fill="hold"/>
                                        <p:tgtEl>
                                          <p:spTgt spid="1050"/>
                                        </p:tgtEl>
                                        <p:attrNameLst>
                                          <p:attrName>ppt_w</p:attrName>
                                        </p:attrNameLst>
                                      </p:cBhvr>
                                      <p:tavLst>
                                        <p:tav tm="0">
                                          <p:val>
                                            <p:fltVal val="0"/>
                                          </p:val>
                                        </p:tav>
                                        <p:tav tm="100000">
                                          <p:val>
                                            <p:strVal val="#ppt_w"/>
                                          </p:val>
                                        </p:tav>
                                      </p:tavLst>
                                    </p:anim>
                                    <p:anim calcmode="lin" valueType="num">
                                      <p:cBhvr>
                                        <p:cTn id="112" dur="500" fill="hold"/>
                                        <p:tgtEl>
                                          <p:spTgt spid="1050"/>
                                        </p:tgtEl>
                                        <p:attrNameLst>
                                          <p:attrName>ppt_h</p:attrName>
                                        </p:attrNameLst>
                                      </p:cBhvr>
                                      <p:tavLst>
                                        <p:tav tm="0">
                                          <p:val>
                                            <p:fltVal val="0"/>
                                          </p:val>
                                        </p:tav>
                                        <p:tav tm="100000">
                                          <p:val>
                                            <p:strVal val="#ppt_h"/>
                                          </p:val>
                                        </p:tav>
                                      </p:tavLst>
                                    </p:anim>
                                    <p:animEffect transition="in" filter="fade">
                                      <p:cBhvr>
                                        <p:cTn id="113" dur="500"/>
                                        <p:tgtEl>
                                          <p:spTgt spid="1050"/>
                                        </p:tgtEl>
                                      </p:cBhvr>
                                    </p:animEffect>
                                  </p:childTnLst>
                                </p:cTn>
                              </p:par>
                            </p:childTnLst>
                          </p:cTn>
                        </p:par>
                        <p:par>
                          <p:cTn id="114" fill="hold">
                            <p:stCondLst>
                              <p:cond delay="11900"/>
                            </p:stCondLst>
                            <p:childTnLst>
                              <p:par>
                                <p:cTn id="115" presetID="53" presetClass="entr" presetSubtype="16" fill="hold" grpId="0" nodeType="afterEffect">
                                  <p:stCondLst>
                                    <p:cond delay="100"/>
                                  </p:stCondLst>
                                  <p:childTnLst>
                                    <p:set>
                                      <p:cBhvr>
                                        <p:cTn id="116" dur="1" fill="hold">
                                          <p:stCondLst>
                                            <p:cond delay="0"/>
                                          </p:stCondLst>
                                        </p:cTn>
                                        <p:tgtEl>
                                          <p:spTgt spid="16"/>
                                        </p:tgtEl>
                                        <p:attrNameLst>
                                          <p:attrName>style.visibility</p:attrName>
                                        </p:attrNameLst>
                                      </p:cBhvr>
                                      <p:to>
                                        <p:strVal val="visible"/>
                                      </p:to>
                                    </p:set>
                                    <p:anim calcmode="lin" valueType="num">
                                      <p:cBhvr>
                                        <p:cTn id="117" dur="500" fill="hold"/>
                                        <p:tgtEl>
                                          <p:spTgt spid="16"/>
                                        </p:tgtEl>
                                        <p:attrNameLst>
                                          <p:attrName>ppt_w</p:attrName>
                                        </p:attrNameLst>
                                      </p:cBhvr>
                                      <p:tavLst>
                                        <p:tav tm="0">
                                          <p:val>
                                            <p:fltVal val="0"/>
                                          </p:val>
                                        </p:tav>
                                        <p:tav tm="100000">
                                          <p:val>
                                            <p:strVal val="#ppt_w"/>
                                          </p:val>
                                        </p:tav>
                                      </p:tavLst>
                                    </p:anim>
                                    <p:anim calcmode="lin" valueType="num">
                                      <p:cBhvr>
                                        <p:cTn id="118" dur="500" fill="hold"/>
                                        <p:tgtEl>
                                          <p:spTgt spid="16"/>
                                        </p:tgtEl>
                                        <p:attrNameLst>
                                          <p:attrName>ppt_h</p:attrName>
                                        </p:attrNameLst>
                                      </p:cBhvr>
                                      <p:tavLst>
                                        <p:tav tm="0">
                                          <p:val>
                                            <p:fltVal val="0"/>
                                          </p:val>
                                        </p:tav>
                                        <p:tav tm="100000">
                                          <p:val>
                                            <p:strVal val="#ppt_h"/>
                                          </p:val>
                                        </p:tav>
                                      </p:tavLst>
                                    </p:anim>
                                    <p:animEffect transition="in" filter="fade">
                                      <p:cBhvr>
                                        <p:cTn id="119" dur="500"/>
                                        <p:tgtEl>
                                          <p:spTgt spid="16"/>
                                        </p:tgtEl>
                                      </p:cBhvr>
                                    </p:animEffect>
                                  </p:childTnLst>
                                </p:cTn>
                              </p:par>
                            </p:childTnLst>
                          </p:cTn>
                        </p:par>
                        <p:par>
                          <p:cTn id="120" fill="hold">
                            <p:stCondLst>
                              <p:cond delay="12500"/>
                            </p:stCondLst>
                            <p:childTnLst>
                              <p:par>
                                <p:cTn id="121" presetID="53" presetClass="entr" presetSubtype="16" fill="hold" nodeType="afterEffect">
                                  <p:stCondLst>
                                    <p:cond delay="100"/>
                                  </p:stCondLst>
                                  <p:childTnLst>
                                    <p:set>
                                      <p:cBhvr>
                                        <p:cTn id="122" dur="1" fill="hold">
                                          <p:stCondLst>
                                            <p:cond delay="0"/>
                                          </p:stCondLst>
                                        </p:cTn>
                                        <p:tgtEl>
                                          <p:spTgt spid="18"/>
                                        </p:tgtEl>
                                        <p:attrNameLst>
                                          <p:attrName>style.visibility</p:attrName>
                                        </p:attrNameLst>
                                      </p:cBhvr>
                                      <p:to>
                                        <p:strVal val="visible"/>
                                      </p:to>
                                    </p:set>
                                    <p:anim calcmode="lin" valueType="num">
                                      <p:cBhvr>
                                        <p:cTn id="123" dur="500" fill="hold"/>
                                        <p:tgtEl>
                                          <p:spTgt spid="18"/>
                                        </p:tgtEl>
                                        <p:attrNameLst>
                                          <p:attrName>ppt_w</p:attrName>
                                        </p:attrNameLst>
                                      </p:cBhvr>
                                      <p:tavLst>
                                        <p:tav tm="0">
                                          <p:val>
                                            <p:fltVal val="0"/>
                                          </p:val>
                                        </p:tav>
                                        <p:tav tm="100000">
                                          <p:val>
                                            <p:strVal val="#ppt_w"/>
                                          </p:val>
                                        </p:tav>
                                      </p:tavLst>
                                    </p:anim>
                                    <p:anim calcmode="lin" valueType="num">
                                      <p:cBhvr>
                                        <p:cTn id="124" dur="500" fill="hold"/>
                                        <p:tgtEl>
                                          <p:spTgt spid="18"/>
                                        </p:tgtEl>
                                        <p:attrNameLst>
                                          <p:attrName>ppt_h</p:attrName>
                                        </p:attrNameLst>
                                      </p:cBhvr>
                                      <p:tavLst>
                                        <p:tav tm="0">
                                          <p:val>
                                            <p:fltVal val="0"/>
                                          </p:val>
                                        </p:tav>
                                        <p:tav tm="100000">
                                          <p:val>
                                            <p:strVal val="#ppt_h"/>
                                          </p:val>
                                        </p:tav>
                                      </p:tavLst>
                                    </p:anim>
                                    <p:animEffect transition="in" filter="fade">
                                      <p:cBhvr>
                                        <p:cTn id="125" dur="500"/>
                                        <p:tgtEl>
                                          <p:spTgt spid="18"/>
                                        </p:tgtEl>
                                      </p:cBhvr>
                                    </p:animEffect>
                                  </p:childTnLst>
                                </p:cTn>
                              </p:par>
                            </p:childTnLst>
                          </p:cTn>
                        </p:par>
                        <p:par>
                          <p:cTn id="126" fill="hold">
                            <p:stCondLst>
                              <p:cond delay="13100"/>
                            </p:stCondLst>
                            <p:childTnLst>
                              <p:par>
                                <p:cTn id="127" presetID="22" presetClass="entr" presetSubtype="8" fill="hold" nodeType="afterEffect">
                                  <p:stCondLst>
                                    <p:cond delay="100"/>
                                  </p:stCondLst>
                                  <p:childTnLst>
                                    <p:set>
                                      <p:cBhvr>
                                        <p:cTn id="128" dur="1" fill="hold">
                                          <p:stCondLst>
                                            <p:cond delay="0"/>
                                          </p:stCondLst>
                                        </p:cTn>
                                        <p:tgtEl>
                                          <p:spTgt spid="1024"/>
                                        </p:tgtEl>
                                        <p:attrNameLst>
                                          <p:attrName>style.visibility</p:attrName>
                                        </p:attrNameLst>
                                      </p:cBhvr>
                                      <p:to>
                                        <p:strVal val="visible"/>
                                      </p:to>
                                    </p:set>
                                    <p:animEffect transition="in" filter="wipe(left)">
                                      <p:cBhvr>
                                        <p:cTn id="129" dur="500"/>
                                        <p:tgtEl>
                                          <p:spTgt spid="1024"/>
                                        </p:tgtEl>
                                      </p:cBhvr>
                                    </p:animEffect>
                                  </p:childTnLst>
                                </p:cTn>
                              </p:par>
                            </p:childTnLst>
                          </p:cTn>
                        </p:par>
                        <p:par>
                          <p:cTn id="130" fill="hold">
                            <p:stCondLst>
                              <p:cond delay="13700"/>
                            </p:stCondLst>
                            <p:childTnLst>
                              <p:par>
                                <p:cTn id="131" presetID="53" presetClass="entr" presetSubtype="16" fill="hold" nodeType="afterEffect">
                                  <p:stCondLst>
                                    <p:cond delay="100"/>
                                  </p:stCondLst>
                                  <p:childTnLst>
                                    <p:set>
                                      <p:cBhvr>
                                        <p:cTn id="132" dur="1" fill="hold">
                                          <p:stCondLst>
                                            <p:cond delay="0"/>
                                          </p:stCondLst>
                                        </p:cTn>
                                        <p:tgtEl>
                                          <p:spTgt spid="1046"/>
                                        </p:tgtEl>
                                        <p:attrNameLst>
                                          <p:attrName>style.visibility</p:attrName>
                                        </p:attrNameLst>
                                      </p:cBhvr>
                                      <p:to>
                                        <p:strVal val="visible"/>
                                      </p:to>
                                    </p:set>
                                    <p:anim calcmode="lin" valueType="num">
                                      <p:cBhvr>
                                        <p:cTn id="133" dur="500" fill="hold"/>
                                        <p:tgtEl>
                                          <p:spTgt spid="1046"/>
                                        </p:tgtEl>
                                        <p:attrNameLst>
                                          <p:attrName>ppt_w</p:attrName>
                                        </p:attrNameLst>
                                      </p:cBhvr>
                                      <p:tavLst>
                                        <p:tav tm="0">
                                          <p:val>
                                            <p:fltVal val="0"/>
                                          </p:val>
                                        </p:tav>
                                        <p:tav tm="100000">
                                          <p:val>
                                            <p:strVal val="#ppt_w"/>
                                          </p:val>
                                        </p:tav>
                                      </p:tavLst>
                                    </p:anim>
                                    <p:anim calcmode="lin" valueType="num">
                                      <p:cBhvr>
                                        <p:cTn id="134" dur="500" fill="hold"/>
                                        <p:tgtEl>
                                          <p:spTgt spid="1046"/>
                                        </p:tgtEl>
                                        <p:attrNameLst>
                                          <p:attrName>ppt_h</p:attrName>
                                        </p:attrNameLst>
                                      </p:cBhvr>
                                      <p:tavLst>
                                        <p:tav tm="0">
                                          <p:val>
                                            <p:fltVal val="0"/>
                                          </p:val>
                                        </p:tav>
                                        <p:tav tm="100000">
                                          <p:val>
                                            <p:strVal val="#ppt_h"/>
                                          </p:val>
                                        </p:tav>
                                      </p:tavLst>
                                    </p:anim>
                                    <p:animEffect transition="in" filter="fade">
                                      <p:cBhvr>
                                        <p:cTn id="135" dur="5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E11F9-BD43-C55A-D3F1-C13E1FFB1847}"/>
              </a:ext>
            </a:extLst>
          </p:cNvPr>
          <p:cNvSpPr txBox="1"/>
          <p:nvPr/>
        </p:nvSpPr>
        <p:spPr>
          <a:xfrm>
            <a:off x="2474656" y="-92249"/>
            <a:ext cx="7278915" cy="707886"/>
          </a:xfrm>
          <a:prstGeom prst="rect">
            <a:avLst/>
          </a:prstGeom>
          <a:noFill/>
          <a:ln>
            <a:noFill/>
          </a:ln>
        </p:spPr>
        <p:txBody>
          <a:bodyPr wrap="square" rtlCol="0">
            <a:spAutoFit/>
          </a:bodyPr>
          <a:lstStyle/>
          <a:p>
            <a:pPr algn="ctr"/>
            <a:r>
              <a:rPr lang="en-US" sz="4000" dirty="0">
                <a:solidFill>
                  <a:srgbClr val="5D7373"/>
                </a:solidFill>
                <a:latin typeface="Tw Cen MT" panose="020B0602020104020603" pitchFamily="34" charset="0"/>
              </a:rPr>
              <a:t>Procure to Pay</a:t>
            </a:r>
            <a:r>
              <a:rPr lang="ar-EG" sz="4000" dirty="0">
                <a:solidFill>
                  <a:srgbClr val="5D7373"/>
                </a:solidFill>
                <a:latin typeface="Tw Cen MT" panose="020B0602020104020603" pitchFamily="34" charset="0"/>
              </a:rPr>
              <a:t> </a:t>
            </a:r>
            <a:r>
              <a:rPr lang="en-US" sz="4000" dirty="0">
                <a:solidFill>
                  <a:srgbClr val="5D7373"/>
                </a:solidFill>
                <a:latin typeface="Tw Cen MT" panose="020B0602020104020603" pitchFamily="34" charset="0"/>
              </a:rPr>
              <a:t>P2P</a:t>
            </a:r>
          </a:p>
        </p:txBody>
      </p:sp>
      <p:sp>
        <p:nvSpPr>
          <p:cNvPr id="5" name="Rectangle: Rounded Corners 4">
            <a:extLst>
              <a:ext uri="{FF2B5EF4-FFF2-40B4-BE49-F238E27FC236}">
                <a16:creationId xmlns:a16="http://schemas.microsoft.com/office/drawing/2014/main" id="{DD92BA8F-F58C-3FD5-8E38-D7B770B6ABA6}"/>
              </a:ext>
            </a:extLst>
          </p:cNvPr>
          <p:cNvSpPr/>
          <p:nvPr/>
        </p:nvSpPr>
        <p:spPr>
          <a:xfrm>
            <a:off x="6595764" y="834334"/>
            <a:ext cx="4423635" cy="1043110"/>
          </a:xfrm>
          <a:prstGeom prst="roundRect">
            <a:avLst/>
          </a:prstGeom>
          <a:gradFill flip="none" rotWithShape="1">
            <a:gsLst>
              <a:gs pos="0">
                <a:srgbClr val="009999"/>
              </a:gs>
              <a:gs pos="100000">
                <a:srgbClr val="00666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41F5723-7964-AF13-E4D8-8023B81F80EE}"/>
              </a:ext>
            </a:extLst>
          </p:cNvPr>
          <p:cNvSpPr/>
          <p:nvPr/>
        </p:nvSpPr>
        <p:spPr>
          <a:xfrm>
            <a:off x="6540335" y="2036238"/>
            <a:ext cx="4423635" cy="1043110"/>
          </a:xfrm>
          <a:prstGeom prst="roundRect">
            <a:avLst/>
          </a:prstGeom>
          <a:gradFill flip="none" rotWithShape="1">
            <a:gsLst>
              <a:gs pos="0">
                <a:srgbClr val="FF6600"/>
              </a:gs>
              <a:gs pos="100000">
                <a:srgbClr val="FF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6EAAB15-756D-4859-3336-FCBCA4FE9E0A}"/>
              </a:ext>
            </a:extLst>
          </p:cNvPr>
          <p:cNvSpPr/>
          <p:nvPr/>
        </p:nvSpPr>
        <p:spPr>
          <a:xfrm>
            <a:off x="1246007" y="1933981"/>
            <a:ext cx="4423635" cy="1043110"/>
          </a:xfrm>
          <a:prstGeom prst="roundRect">
            <a:avLst/>
          </a:prstGeom>
          <a:gradFill flip="none" rotWithShape="1">
            <a:gsLst>
              <a:gs pos="0">
                <a:srgbClr val="CC66FF"/>
              </a:gs>
              <a:gs pos="100000">
                <a:srgbClr val="CC00C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ED02B8C-D0B8-D505-2622-113BF30A7A78}"/>
              </a:ext>
            </a:extLst>
          </p:cNvPr>
          <p:cNvSpPr/>
          <p:nvPr/>
        </p:nvSpPr>
        <p:spPr>
          <a:xfrm>
            <a:off x="6535453" y="3128671"/>
            <a:ext cx="4423635" cy="1043110"/>
          </a:xfrm>
          <a:prstGeom prst="roundRect">
            <a:avLst/>
          </a:prstGeom>
          <a:gradFill flip="none" rotWithShape="1">
            <a:gsLst>
              <a:gs pos="0">
                <a:srgbClr val="99FF33"/>
              </a:gs>
              <a:gs pos="100000">
                <a:srgbClr val="00CC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28E8C8AE-9505-4038-7075-DC29E19F47D9}"/>
              </a:ext>
            </a:extLst>
          </p:cNvPr>
          <p:cNvSpPr/>
          <p:nvPr/>
        </p:nvSpPr>
        <p:spPr>
          <a:xfrm>
            <a:off x="1246007" y="3131865"/>
            <a:ext cx="4423635" cy="1043110"/>
          </a:xfrm>
          <a:prstGeom prst="roundRect">
            <a:avLst/>
          </a:prstGeom>
          <a:gradFill flip="none" rotWithShape="1">
            <a:gsLst>
              <a:gs pos="0">
                <a:srgbClr val="9966FF"/>
              </a:gs>
              <a:gs pos="100000">
                <a:srgbClr val="66669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593402A-A38B-B1FE-D04F-49B38A02A759}"/>
              </a:ext>
            </a:extLst>
          </p:cNvPr>
          <p:cNvSpPr/>
          <p:nvPr/>
        </p:nvSpPr>
        <p:spPr>
          <a:xfrm>
            <a:off x="6659117" y="4291155"/>
            <a:ext cx="4360282" cy="1043110"/>
          </a:xfrm>
          <a:prstGeom prst="roundRect">
            <a:avLst/>
          </a:prstGeom>
          <a:gradFill flip="none" rotWithShape="1">
            <a:gsLst>
              <a:gs pos="0">
                <a:srgbClr val="009999"/>
              </a:gs>
              <a:gs pos="100000">
                <a:srgbClr val="00666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AAB1C93-2933-B0CB-511D-3D45A09BE257}"/>
              </a:ext>
            </a:extLst>
          </p:cNvPr>
          <p:cNvSpPr/>
          <p:nvPr/>
        </p:nvSpPr>
        <p:spPr>
          <a:xfrm>
            <a:off x="1236651" y="4337046"/>
            <a:ext cx="4423635" cy="1043110"/>
          </a:xfrm>
          <a:prstGeom prst="roundRect">
            <a:avLst/>
          </a:prstGeom>
          <a:gradFill flip="none" rotWithShape="1">
            <a:gsLst>
              <a:gs pos="0">
                <a:srgbClr val="FFBA00"/>
              </a:gs>
              <a:gs pos="100000">
                <a:srgbClr val="CC33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E9E730F-49F4-408E-0C44-CD2ED028AE4A}"/>
              </a:ext>
            </a:extLst>
          </p:cNvPr>
          <p:cNvSpPr/>
          <p:nvPr/>
        </p:nvSpPr>
        <p:spPr>
          <a:xfrm>
            <a:off x="6595763" y="5447665"/>
            <a:ext cx="4423635" cy="1043110"/>
          </a:xfrm>
          <a:prstGeom prst="roundRect">
            <a:avLst/>
          </a:prstGeom>
          <a:gradFill flip="none" rotWithShape="1">
            <a:gsLst>
              <a:gs pos="0">
                <a:srgbClr val="009999"/>
              </a:gs>
              <a:gs pos="100000">
                <a:srgbClr val="00666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A2DBFB2-D70F-02C6-E6EC-2306BEC4928D}"/>
              </a:ext>
            </a:extLst>
          </p:cNvPr>
          <p:cNvSpPr/>
          <p:nvPr/>
        </p:nvSpPr>
        <p:spPr>
          <a:xfrm>
            <a:off x="1236651" y="5537641"/>
            <a:ext cx="4423635" cy="1043110"/>
          </a:xfrm>
          <a:prstGeom prst="roundRect">
            <a:avLst/>
          </a:prstGeom>
          <a:gradFill flip="none" rotWithShape="1">
            <a:gsLst>
              <a:gs pos="0">
                <a:srgbClr val="FFBA00"/>
              </a:gs>
              <a:gs pos="100000">
                <a:srgbClr val="CC33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AC38B6B6-7D7B-F704-2C0F-3EEE12DE3E90}"/>
              </a:ext>
            </a:extLst>
          </p:cNvPr>
          <p:cNvSpPr/>
          <p:nvPr/>
        </p:nvSpPr>
        <p:spPr>
          <a:xfrm flipH="1" flipV="1">
            <a:off x="6528752" y="1611262"/>
            <a:ext cx="4221334" cy="534537"/>
          </a:xfrm>
          <a:prstGeom prst="rtTriangle">
            <a:avLst/>
          </a:prstGeom>
          <a:gradFill flip="none" rotWithShape="1">
            <a:gsLst>
              <a:gs pos="10000">
                <a:srgbClr val="FFFFFF">
                  <a:alpha val="0"/>
                </a:srgbClr>
              </a:gs>
              <a:gs pos="100000">
                <a:schemeClr val="tx1">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a:extLst>
              <a:ext uri="{FF2B5EF4-FFF2-40B4-BE49-F238E27FC236}">
                <a16:creationId xmlns:a16="http://schemas.microsoft.com/office/drawing/2014/main" id="{37BEADB6-40B5-7801-93C9-274E6E4D76FB}"/>
              </a:ext>
            </a:extLst>
          </p:cNvPr>
          <p:cNvSpPr/>
          <p:nvPr/>
        </p:nvSpPr>
        <p:spPr>
          <a:xfrm flipV="1">
            <a:off x="1479982" y="1534004"/>
            <a:ext cx="4221334" cy="534537"/>
          </a:xfrm>
          <a:prstGeom prst="rtTriangle">
            <a:avLst/>
          </a:prstGeom>
          <a:gradFill flip="none" rotWithShape="1">
            <a:gsLst>
              <a:gs pos="10000">
                <a:srgbClr val="FFFFFF">
                  <a:alpha val="0"/>
                </a:srgbClr>
              </a:gs>
              <a:gs pos="100000">
                <a:schemeClr val="tx1">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A7A8B68-0264-8D1E-B7C4-DEEB9A9F34BA}"/>
              </a:ext>
            </a:extLst>
          </p:cNvPr>
          <p:cNvSpPr/>
          <p:nvPr/>
        </p:nvSpPr>
        <p:spPr>
          <a:xfrm>
            <a:off x="1234424" y="798707"/>
            <a:ext cx="4423635" cy="1043110"/>
          </a:xfrm>
          <a:prstGeom prst="roundRect">
            <a:avLst/>
          </a:prstGeom>
          <a:gradFill flip="none" rotWithShape="1">
            <a:gsLst>
              <a:gs pos="0">
                <a:srgbClr val="FFBA00"/>
              </a:gs>
              <a:gs pos="100000">
                <a:srgbClr val="CC33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9AF1621E-6742-3935-F78F-6ECEBB575605}"/>
              </a:ext>
            </a:extLst>
          </p:cNvPr>
          <p:cNvSpPr/>
          <p:nvPr/>
        </p:nvSpPr>
        <p:spPr>
          <a:xfrm>
            <a:off x="5468511" y="615637"/>
            <a:ext cx="1263599" cy="5947115"/>
          </a:xfrm>
          <a:prstGeom prst="roundRect">
            <a:avLst>
              <a:gd name="adj" fmla="val 19869"/>
            </a:avLst>
          </a:prstGeom>
          <a:noFill/>
          <a:ln w="104775">
            <a:gradFill flip="none" rotWithShape="1">
              <a:gsLst>
                <a:gs pos="0">
                  <a:schemeClr val="accent1">
                    <a:lumMod val="5000"/>
                    <a:lumOff val="95000"/>
                  </a:schemeClr>
                </a:gs>
                <a:gs pos="100000">
                  <a:schemeClr val="bg1">
                    <a:lumMod val="85000"/>
                  </a:schemeClr>
                </a:gs>
                <a:gs pos="65000">
                  <a:schemeClr val="bg1"/>
                </a:gs>
              </a:gsLst>
              <a:lin ang="16200000" scaled="1"/>
              <a:tileRect/>
            </a:gra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C337E90-5382-CEC4-A942-73EDB397C467}"/>
              </a:ext>
            </a:extLst>
          </p:cNvPr>
          <p:cNvSpPr/>
          <p:nvPr/>
        </p:nvSpPr>
        <p:spPr>
          <a:xfrm>
            <a:off x="1454456" y="897596"/>
            <a:ext cx="3915550" cy="844966"/>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Top Corners Rounded 18">
            <a:extLst>
              <a:ext uri="{FF2B5EF4-FFF2-40B4-BE49-F238E27FC236}">
                <a16:creationId xmlns:a16="http://schemas.microsoft.com/office/drawing/2014/main" id="{16419419-A886-9744-AF36-5DED58389A3E}"/>
              </a:ext>
            </a:extLst>
          </p:cNvPr>
          <p:cNvSpPr/>
          <p:nvPr/>
        </p:nvSpPr>
        <p:spPr>
          <a:xfrm rot="5400000">
            <a:off x="4976683" y="1158209"/>
            <a:ext cx="811305" cy="323681"/>
          </a:xfrm>
          <a:prstGeom prst="round2SameRect">
            <a:avLst/>
          </a:prstGeom>
          <a:gradFill>
            <a:gsLst>
              <a:gs pos="7000">
                <a:srgbClr val="FF9900"/>
              </a:gs>
              <a:gs pos="100000">
                <a:srgbClr val="CC3300"/>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08A0CB43-3A5D-C7AE-2C7C-E8B6E4F67419}"/>
              </a:ext>
            </a:extLst>
          </p:cNvPr>
          <p:cNvSpPr/>
          <p:nvPr/>
        </p:nvSpPr>
        <p:spPr>
          <a:xfrm>
            <a:off x="6815796" y="933223"/>
            <a:ext cx="3915550" cy="844966"/>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28A5C4BF-C6A2-CCB6-B9E6-C8CE66D0DA81}"/>
              </a:ext>
            </a:extLst>
          </p:cNvPr>
          <p:cNvSpPr/>
          <p:nvPr/>
        </p:nvSpPr>
        <p:spPr>
          <a:xfrm rot="5400000">
            <a:off x="6465303" y="1107168"/>
            <a:ext cx="811305" cy="323681"/>
          </a:xfrm>
          <a:prstGeom prst="round2SameRect">
            <a:avLst/>
          </a:prstGeom>
          <a:gradFill flip="none" rotWithShape="1">
            <a:gsLst>
              <a:gs pos="10000">
                <a:srgbClr val="009999"/>
              </a:gs>
              <a:gs pos="100000">
                <a:srgbClr val="006666"/>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A720D710-B9B3-FBE8-E025-19258A25ED74}"/>
              </a:ext>
            </a:extLst>
          </p:cNvPr>
          <p:cNvCxnSpPr>
            <a:cxnSpLocks/>
          </p:cNvCxnSpPr>
          <p:nvPr/>
        </p:nvCxnSpPr>
        <p:spPr>
          <a:xfrm>
            <a:off x="2031716" y="819948"/>
            <a:ext cx="0" cy="7098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BA6D033-68A2-D903-95C5-0D1C63FE1010}"/>
              </a:ext>
            </a:extLst>
          </p:cNvPr>
          <p:cNvSpPr txBox="1"/>
          <p:nvPr/>
        </p:nvSpPr>
        <p:spPr>
          <a:xfrm>
            <a:off x="1447115" y="978146"/>
            <a:ext cx="527926" cy="368654"/>
          </a:xfrm>
          <a:prstGeom prst="rect">
            <a:avLst/>
          </a:prstGeom>
          <a:noFill/>
        </p:spPr>
        <p:txBody>
          <a:bodyPr wrap="square" rtlCol="0">
            <a:spAutoFit/>
          </a:bodyPr>
          <a:lstStyle/>
          <a:p>
            <a:pPr algn="ctr"/>
            <a:r>
              <a:rPr lang="en-US" b="1" dirty="0">
                <a:latin typeface="Century Gothic" panose="020B0502020202020204" pitchFamily="34" charset="0"/>
              </a:rPr>
              <a:t>01</a:t>
            </a:r>
          </a:p>
        </p:txBody>
      </p:sp>
      <p:sp>
        <p:nvSpPr>
          <p:cNvPr id="24" name="TextBox 23">
            <a:extLst>
              <a:ext uri="{FF2B5EF4-FFF2-40B4-BE49-F238E27FC236}">
                <a16:creationId xmlns:a16="http://schemas.microsoft.com/office/drawing/2014/main" id="{8A19EA0B-7A55-79B3-81D3-03622FA2AB9C}"/>
              </a:ext>
            </a:extLst>
          </p:cNvPr>
          <p:cNvSpPr txBox="1"/>
          <p:nvPr/>
        </p:nvSpPr>
        <p:spPr>
          <a:xfrm>
            <a:off x="1295862" y="1318675"/>
            <a:ext cx="809202" cy="276490"/>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PR</a:t>
            </a:r>
            <a:endParaRPr lang="en-US" dirty="0"/>
          </a:p>
        </p:txBody>
      </p:sp>
      <p:sp>
        <p:nvSpPr>
          <p:cNvPr id="25" name="TextBox 24">
            <a:extLst>
              <a:ext uri="{FF2B5EF4-FFF2-40B4-BE49-F238E27FC236}">
                <a16:creationId xmlns:a16="http://schemas.microsoft.com/office/drawing/2014/main" id="{8BBA5540-749F-34E4-8709-1A6BB6AD86DB}"/>
              </a:ext>
            </a:extLst>
          </p:cNvPr>
          <p:cNvSpPr txBox="1"/>
          <p:nvPr/>
        </p:nvSpPr>
        <p:spPr>
          <a:xfrm>
            <a:off x="2252933" y="964211"/>
            <a:ext cx="2375730" cy="276490"/>
          </a:xfrm>
          <a:prstGeom prst="rect">
            <a:avLst/>
          </a:prstGeom>
          <a:noFill/>
        </p:spPr>
        <p:txBody>
          <a:bodyPr wrap="square" rtlCol="0">
            <a:spAutoFit/>
          </a:bodyPr>
          <a:lstStyle/>
          <a:p>
            <a:r>
              <a:rPr lang="en-US" sz="1200" b="1" dirty="0">
                <a:solidFill>
                  <a:srgbClr val="CC3300"/>
                </a:solidFill>
                <a:latin typeface="Century Gothic" panose="020B0502020202020204" pitchFamily="34" charset="0"/>
              </a:rPr>
              <a:t>Purchase Requisition</a:t>
            </a:r>
          </a:p>
        </p:txBody>
      </p:sp>
      <p:sp>
        <p:nvSpPr>
          <p:cNvPr id="26" name="TextBox 25">
            <a:extLst>
              <a:ext uri="{FF2B5EF4-FFF2-40B4-BE49-F238E27FC236}">
                <a16:creationId xmlns:a16="http://schemas.microsoft.com/office/drawing/2014/main" id="{A4F009CB-A6F2-5B22-86C4-B7AA410A2464}"/>
              </a:ext>
            </a:extLst>
          </p:cNvPr>
          <p:cNvSpPr txBox="1"/>
          <p:nvPr/>
        </p:nvSpPr>
        <p:spPr>
          <a:xfrm>
            <a:off x="2292557" y="1183936"/>
            <a:ext cx="3062065" cy="507831"/>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DR Charge Account</a:t>
            </a:r>
            <a:r>
              <a:rPr lang="ar-EG" sz="900" dirty="0">
                <a:solidFill>
                  <a:schemeClr val="bg1">
                    <a:lumMod val="50000"/>
                  </a:schemeClr>
                </a:solidFill>
                <a:latin typeface="Century Gothic" panose="020B0502020202020204" pitchFamily="34" charset="0"/>
              </a:rPr>
              <a:t>         </a:t>
            </a:r>
          </a:p>
          <a:p>
            <a:r>
              <a:rPr lang="en-US" sz="900" dirty="0">
                <a:solidFill>
                  <a:schemeClr val="bg1">
                    <a:lumMod val="50000"/>
                  </a:schemeClr>
                </a:solidFill>
                <a:latin typeface="Century Gothic" panose="020B0502020202020204" pitchFamily="34" charset="0"/>
              </a:rPr>
              <a:t>  </a:t>
            </a:r>
            <a:endParaRPr lang="ar-EG" sz="900" dirty="0">
              <a:solidFill>
                <a:schemeClr val="bg1">
                  <a:lumMod val="50000"/>
                </a:schemeClr>
              </a:solidFill>
              <a:latin typeface="Century Gothic" panose="020B0502020202020204" pitchFamily="34" charset="0"/>
            </a:endParaRPr>
          </a:p>
          <a:p>
            <a:r>
              <a:rPr lang="ar-EG" sz="900" dirty="0">
                <a:solidFill>
                  <a:schemeClr val="bg1">
                    <a:lumMod val="50000"/>
                  </a:schemeClr>
                </a:solidFill>
                <a:latin typeface="Century Gothic" panose="020B0502020202020204" pitchFamily="34" charset="0"/>
              </a:rPr>
              <a:t>    </a:t>
            </a:r>
            <a:r>
              <a:rPr lang="en-US" sz="900" dirty="0">
                <a:solidFill>
                  <a:schemeClr val="bg1">
                    <a:lumMod val="50000"/>
                  </a:schemeClr>
                </a:solidFill>
                <a:latin typeface="Century Gothic" panose="020B0502020202020204" pitchFamily="34" charset="0"/>
              </a:rPr>
              <a:t>CR Commitment Reserve Encumbrance     </a:t>
            </a:r>
          </a:p>
        </p:txBody>
      </p:sp>
      <p:cxnSp>
        <p:nvCxnSpPr>
          <p:cNvPr id="27" name="Straight Connector 26">
            <a:extLst>
              <a:ext uri="{FF2B5EF4-FFF2-40B4-BE49-F238E27FC236}">
                <a16:creationId xmlns:a16="http://schemas.microsoft.com/office/drawing/2014/main" id="{FC102B4C-F1C5-B4D8-8FF8-8DF040B85203}"/>
              </a:ext>
            </a:extLst>
          </p:cNvPr>
          <p:cNvCxnSpPr>
            <a:cxnSpLocks/>
          </p:cNvCxnSpPr>
          <p:nvPr/>
        </p:nvCxnSpPr>
        <p:spPr>
          <a:xfrm>
            <a:off x="7570558" y="901651"/>
            <a:ext cx="0" cy="7098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B2F8661-8F11-1DA7-3343-5F2DC614E64A}"/>
              </a:ext>
            </a:extLst>
          </p:cNvPr>
          <p:cNvSpPr txBox="1"/>
          <p:nvPr/>
        </p:nvSpPr>
        <p:spPr>
          <a:xfrm>
            <a:off x="7015112" y="993060"/>
            <a:ext cx="527926" cy="368654"/>
          </a:xfrm>
          <a:prstGeom prst="rect">
            <a:avLst/>
          </a:prstGeom>
          <a:noFill/>
        </p:spPr>
        <p:txBody>
          <a:bodyPr wrap="square" rtlCol="0">
            <a:spAutoFit/>
          </a:bodyPr>
          <a:lstStyle/>
          <a:p>
            <a:pPr algn="ctr"/>
            <a:r>
              <a:rPr lang="en-US" b="1" dirty="0">
                <a:latin typeface="Century Gothic" panose="020B0502020202020204" pitchFamily="34" charset="0"/>
              </a:rPr>
              <a:t>02</a:t>
            </a:r>
          </a:p>
        </p:txBody>
      </p:sp>
      <p:sp>
        <p:nvSpPr>
          <p:cNvPr id="29" name="TextBox 28">
            <a:extLst>
              <a:ext uri="{FF2B5EF4-FFF2-40B4-BE49-F238E27FC236}">
                <a16:creationId xmlns:a16="http://schemas.microsoft.com/office/drawing/2014/main" id="{DD1801C0-E93F-CA8D-031A-A270AA3D8856}"/>
              </a:ext>
            </a:extLst>
          </p:cNvPr>
          <p:cNvSpPr txBox="1"/>
          <p:nvPr/>
        </p:nvSpPr>
        <p:spPr>
          <a:xfrm>
            <a:off x="6870535" y="1348491"/>
            <a:ext cx="809202" cy="276490"/>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Buyer</a:t>
            </a:r>
            <a:endParaRPr lang="en-US" dirty="0"/>
          </a:p>
        </p:txBody>
      </p:sp>
      <p:sp>
        <p:nvSpPr>
          <p:cNvPr id="30" name="TextBox 29">
            <a:extLst>
              <a:ext uri="{FF2B5EF4-FFF2-40B4-BE49-F238E27FC236}">
                <a16:creationId xmlns:a16="http://schemas.microsoft.com/office/drawing/2014/main" id="{1246878C-50EA-589D-2669-09919EA1CCB5}"/>
              </a:ext>
            </a:extLst>
          </p:cNvPr>
          <p:cNvSpPr txBox="1"/>
          <p:nvPr/>
        </p:nvSpPr>
        <p:spPr>
          <a:xfrm>
            <a:off x="7817450" y="994814"/>
            <a:ext cx="2375730" cy="276490"/>
          </a:xfrm>
          <a:prstGeom prst="rect">
            <a:avLst/>
          </a:prstGeom>
          <a:noFill/>
        </p:spPr>
        <p:txBody>
          <a:bodyPr wrap="square" rtlCol="0">
            <a:spAutoFit/>
          </a:bodyPr>
          <a:lstStyle/>
          <a:p>
            <a:r>
              <a:rPr lang="en-US" sz="1200" b="1" dirty="0">
                <a:solidFill>
                  <a:srgbClr val="006666"/>
                </a:solidFill>
                <a:latin typeface="Century Gothic" panose="020B0502020202020204" pitchFamily="34" charset="0"/>
              </a:rPr>
              <a:t>Buyer (Purchasing Team)</a:t>
            </a:r>
          </a:p>
        </p:txBody>
      </p:sp>
      <p:sp>
        <p:nvSpPr>
          <p:cNvPr id="31" name="TextBox 30">
            <a:extLst>
              <a:ext uri="{FF2B5EF4-FFF2-40B4-BE49-F238E27FC236}">
                <a16:creationId xmlns:a16="http://schemas.microsoft.com/office/drawing/2014/main" id="{71648BF3-8F41-1AAD-3255-772CA10062DB}"/>
              </a:ext>
            </a:extLst>
          </p:cNvPr>
          <p:cNvSpPr txBox="1"/>
          <p:nvPr/>
        </p:nvSpPr>
        <p:spPr>
          <a:xfrm>
            <a:off x="7857075" y="1214285"/>
            <a:ext cx="2730534" cy="230408"/>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No Entry</a:t>
            </a:r>
          </a:p>
        </p:txBody>
      </p:sp>
      <p:sp>
        <p:nvSpPr>
          <p:cNvPr id="32" name="Right Triangle 31">
            <a:extLst>
              <a:ext uri="{FF2B5EF4-FFF2-40B4-BE49-F238E27FC236}">
                <a16:creationId xmlns:a16="http://schemas.microsoft.com/office/drawing/2014/main" id="{4EA08B8A-4A94-6EA4-92D1-2DE4CEAF6AB7}"/>
              </a:ext>
            </a:extLst>
          </p:cNvPr>
          <p:cNvSpPr/>
          <p:nvPr/>
        </p:nvSpPr>
        <p:spPr>
          <a:xfrm flipH="1" flipV="1">
            <a:off x="6589428" y="2772084"/>
            <a:ext cx="4156592" cy="534537"/>
          </a:xfrm>
          <a:prstGeom prst="rtTriangle">
            <a:avLst/>
          </a:prstGeom>
          <a:gradFill flip="none" rotWithShape="1">
            <a:gsLst>
              <a:gs pos="10000">
                <a:srgbClr val="FFFFFF">
                  <a:alpha val="0"/>
                </a:srgbClr>
              </a:gs>
              <a:gs pos="100000">
                <a:schemeClr val="tx1">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ight Triangle 32">
            <a:extLst>
              <a:ext uri="{FF2B5EF4-FFF2-40B4-BE49-F238E27FC236}">
                <a16:creationId xmlns:a16="http://schemas.microsoft.com/office/drawing/2014/main" id="{0814A98F-BB7F-646D-B1C2-465001668041}"/>
              </a:ext>
            </a:extLst>
          </p:cNvPr>
          <p:cNvSpPr/>
          <p:nvPr/>
        </p:nvSpPr>
        <p:spPr>
          <a:xfrm flipV="1">
            <a:off x="1479982" y="2543113"/>
            <a:ext cx="4221334" cy="534537"/>
          </a:xfrm>
          <a:prstGeom prst="rtTriangle">
            <a:avLst/>
          </a:prstGeom>
          <a:gradFill flip="none" rotWithShape="1">
            <a:gsLst>
              <a:gs pos="10000">
                <a:srgbClr val="FFFFFF">
                  <a:alpha val="0"/>
                </a:srgbClr>
              </a:gs>
              <a:gs pos="100000">
                <a:schemeClr val="tx1">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A0E01503-6DC6-BFDE-5452-25614EE55C63}"/>
              </a:ext>
            </a:extLst>
          </p:cNvPr>
          <p:cNvSpPr/>
          <p:nvPr/>
        </p:nvSpPr>
        <p:spPr>
          <a:xfrm>
            <a:off x="1466039" y="2032870"/>
            <a:ext cx="3915550" cy="844966"/>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E56C68A4-8482-D192-0DB2-0FA9937652D0}"/>
              </a:ext>
            </a:extLst>
          </p:cNvPr>
          <p:cNvSpPr/>
          <p:nvPr/>
        </p:nvSpPr>
        <p:spPr>
          <a:xfrm rot="5400000">
            <a:off x="4988266" y="2293483"/>
            <a:ext cx="811305" cy="323681"/>
          </a:xfrm>
          <a:prstGeom prst="round2SameRect">
            <a:avLst/>
          </a:prstGeom>
          <a:gradFill>
            <a:gsLst>
              <a:gs pos="7000">
                <a:srgbClr val="CC66FF"/>
              </a:gs>
              <a:gs pos="100000">
                <a:srgbClr val="CC00CC"/>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686D0F08-B2C6-8979-35B4-8C8378E4D5DD}"/>
              </a:ext>
            </a:extLst>
          </p:cNvPr>
          <p:cNvSpPr/>
          <p:nvPr/>
        </p:nvSpPr>
        <p:spPr>
          <a:xfrm>
            <a:off x="6830470" y="2099872"/>
            <a:ext cx="3915550" cy="844966"/>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Top Corners Rounded 36">
            <a:extLst>
              <a:ext uri="{FF2B5EF4-FFF2-40B4-BE49-F238E27FC236}">
                <a16:creationId xmlns:a16="http://schemas.microsoft.com/office/drawing/2014/main" id="{FE580088-1B4E-DA9D-6BC7-382A62FF7680}"/>
              </a:ext>
            </a:extLst>
          </p:cNvPr>
          <p:cNvSpPr/>
          <p:nvPr/>
        </p:nvSpPr>
        <p:spPr>
          <a:xfrm rot="5400000">
            <a:off x="6388325" y="2377919"/>
            <a:ext cx="811305" cy="323681"/>
          </a:xfrm>
          <a:prstGeom prst="round2SameRect">
            <a:avLst/>
          </a:prstGeom>
          <a:gradFill flip="none" rotWithShape="1">
            <a:gsLst>
              <a:gs pos="10000">
                <a:srgbClr val="FF6600"/>
              </a:gs>
              <a:gs pos="100000">
                <a:srgbClr val="FF0000"/>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9597C8D4-5A60-1647-AF26-E80E98F9E892}"/>
              </a:ext>
            </a:extLst>
          </p:cNvPr>
          <p:cNvCxnSpPr>
            <a:cxnSpLocks/>
          </p:cNvCxnSpPr>
          <p:nvPr/>
        </p:nvCxnSpPr>
        <p:spPr>
          <a:xfrm>
            <a:off x="2031716" y="2016762"/>
            <a:ext cx="0" cy="7098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1E39DB3-6A1A-CB69-7CEE-6130B7F3E482}"/>
              </a:ext>
            </a:extLst>
          </p:cNvPr>
          <p:cNvSpPr txBox="1"/>
          <p:nvPr/>
        </p:nvSpPr>
        <p:spPr>
          <a:xfrm>
            <a:off x="1435400" y="2110027"/>
            <a:ext cx="527926" cy="368654"/>
          </a:xfrm>
          <a:prstGeom prst="rect">
            <a:avLst/>
          </a:prstGeom>
          <a:noFill/>
        </p:spPr>
        <p:txBody>
          <a:bodyPr wrap="square" rtlCol="0">
            <a:spAutoFit/>
          </a:bodyPr>
          <a:lstStyle/>
          <a:p>
            <a:pPr algn="ctr"/>
            <a:r>
              <a:rPr lang="en-US" b="1" dirty="0">
                <a:latin typeface="Century Gothic" panose="020B0502020202020204" pitchFamily="34" charset="0"/>
              </a:rPr>
              <a:t>03</a:t>
            </a:r>
          </a:p>
        </p:txBody>
      </p:sp>
      <p:sp>
        <p:nvSpPr>
          <p:cNvPr id="40" name="TextBox 39">
            <a:extLst>
              <a:ext uri="{FF2B5EF4-FFF2-40B4-BE49-F238E27FC236}">
                <a16:creationId xmlns:a16="http://schemas.microsoft.com/office/drawing/2014/main" id="{4EF4C54E-E870-3B7B-3E4C-FA3D1FBFF8F3}"/>
              </a:ext>
            </a:extLst>
          </p:cNvPr>
          <p:cNvSpPr txBox="1"/>
          <p:nvPr/>
        </p:nvSpPr>
        <p:spPr>
          <a:xfrm>
            <a:off x="1309098" y="2418440"/>
            <a:ext cx="809202" cy="460817"/>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Supplier</a:t>
            </a:r>
            <a:r>
              <a:rPr lang="ar-EG" sz="1200" dirty="0"/>
              <a:t>/ </a:t>
            </a:r>
            <a:r>
              <a:rPr lang="en-US" sz="1200" dirty="0"/>
              <a:t>RFQ</a:t>
            </a:r>
          </a:p>
        </p:txBody>
      </p:sp>
      <p:sp>
        <p:nvSpPr>
          <p:cNvPr id="41" name="TextBox 40">
            <a:extLst>
              <a:ext uri="{FF2B5EF4-FFF2-40B4-BE49-F238E27FC236}">
                <a16:creationId xmlns:a16="http://schemas.microsoft.com/office/drawing/2014/main" id="{3F1D7E92-92F2-A68E-E827-9E325A909F5C}"/>
              </a:ext>
            </a:extLst>
          </p:cNvPr>
          <p:cNvSpPr txBox="1"/>
          <p:nvPr/>
        </p:nvSpPr>
        <p:spPr>
          <a:xfrm>
            <a:off x="2264516" y="2099485"/>
            <a:ext cx="2375730" cy="276490"/>
          </a:xfrm>
          <a:prstGeom prst="rect">
            <a:avLst/>
          </a:prstGeom>
          <a:noFill/>
        </p:spPr>
        <p:txBody>
          <a:bodyPr wrap="square" rtlCol="0">
            <a:spAutoFit/>
          </a:bodyPr>
          <a:lstStyle/>
          <a:p>
            <a:r>
              <a:rPr lang="en-US" sz="1200" b="1" dirty="0">
                <a:solidFill>
                  <a:srgbClr val="CC3300"/>
                </a:solidFill>
                <a:latin typeface="Century Gothic" panose="020B0502020202020204" pitchFamily="34" charset="0"/>
              </a:rPr>
              <a:t>Supplier / RFQ</a:t>
            </a:r>
          </a:p>
        </p:txBody>
      </p:sp>
      <p:sp>
        <p:nvSpPr>
          <p:cNvPr id="42" name="TextBox 41">
            <a:extLst>
              <a:ext uri="{FF2B5EF4-FFF2-40B4-BE49-F238E27FC236}">
                <a16:creationId xmlns:a16="http://schemas.microsoft.com/office/drawing/2014/main" id="{6B55D143-6C57-7462-97DC-7C4E5EE575D9}"/>
              </a:ext>
            </a:extLst>
          </p:cNvPr>
          <p:cNvSpPr txBox="1"/>
          <p:nvPr/>
        </p:nvSpPr>
        <p:spPr>
          <a:xfrm>
            <a:off x="2304141" y="2318956"/>
            <a:ext cx="2730534" cy="230408"/>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No Entry</a:t>
            </a:r>
          </a:p>
        </p:txBody>
      </p:sp>
      <p:cxnSp>
        <p:nvCxnSpPr>
          <p:cNvPr id="43" name="Straight Connector 42">
            <a:extLst>
              <a:ext uri="{FF2B5EF4-FFF2-40B4-BE49-F238E27FC236}">
                <a16:creationId xmlns:a16="http://schemas.microsoft.com/office/drawing/2014/main" id="{C90EFEE0-8236-6A3C-C927-10B3F09B8A1B}"/>
              </a:ext>
            </a:extLst>
          </p:cNvPr>
          <p:cNvCxnSpPr>
            <a:cxnSpLocks/>
          </p:cNvCxnSpPr>
          <p:nvPr/>
        </p:nvCxnSpPr>
        <p:spPr>
          <a:xfrm>
            <a:off x="7570558" y="2098465"/>
            <a:ext cx="0" cy="7098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AFC8DC-7127-04AF-0BE5-383E048ADF8F}"/>
              </a:ext>
            </a:extLst>
          </p:cNvPr>
          <p:cNvSpPr txBox="1"/>
          <p:nvPr/>
        </p:nvSpPr>
        <p:spPr>
          <a:xfrm>
            <a:off x="6900513" y="2161632"/>
            <a:ext cx="527926" cy="368654"/>
          </a:xfrm>
          <a:prstGeom prst="rect">
            <a:avLst/>
          </a:prstGeom>
          <a:noFill/>
        </p:spPr>
        <p:txBody>
          <a:bodyPr wrap="square" rtlCol="0">
            <a:spAutoFit/>
          </a:bodyPr>
          <a:lstStyle/>
          <a:p>
            <a:pPr algn="ctr"/>
            <a:r>
              <a:rPr lang="en-US" b="1" dirty="0">
                <a:latin typeface="Century Gothic" panose="020B0502020202020204" pitchFamily="34" charset="0"/>
              </a:rPr>
              <a:t>04</a:t>
            </a:r>
          </a:p>
        </p:txBody>
      </p:sp>
      <p:sp>
        <p:nvSpPr>
          <p:cNvPr id="45" name="TextBox 44">
            <a:extLst>
              <a:ext uri="{FF2B5EF4-FFF2-40B4-BE49-F238E27FC236}">
                <a16:creationId xmlns:a16="http://schemas.microsoft.com/office/drawing/2014/main" id="{AAC53C69-2E64-AED6-5B12-7634E3480962}"/>
              </a:ext>
            </a:extLst>
          </p:cNvPr>
          <p:cNvSpPr txBox="1"/>
          <p:nvPr/>
        </p:nvSpPr>
        <p:spPr>
          <a:xfrm>
            <a:off x="6740955" y="2515876"/>
            <a:ext cx="976947"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Quotation</a:t>
            </a:r>
            <a:endParaRPr lang="en-US" dirty="0"/>
          </a:p>
        </p:txBody>
      </p:sp>
      <p:sp>
        <p:nvSpPr>
          <p:cNvPr id="46" name="TextBox 45">
            <a:extLst>
              <a:ext uri="{FF2B5EF4-FFF2-40B4-BE49-F238E27FC236}">
                <a16:creationId xmlns:a16="http://schemas.microsoft.com/office/drawing/2014/main" id="{75710E45-5105-78ED-F0ED-C2B4D928E270}"/>
              </a:ext>
            </a:extLst>
          </p:cNvPr>
          <p:cNvSpPr txBox="1"/>
          <p:nvPr/>
        </p:nvSpPr>
        <p:spPr>
          <a:xfrm>
            <a:off x="7832124" y="2161463"/>
            <a:ext cx="2375730" cy="276490"/>
          </a:xfrm>
          <a:prstGeom prst="rect">
            <a:avLst/>
          </a:prstGeom>
          <a:noFill/>
        </p:spPr>
        <p:txBody>
          <a:bodyPr wrap="square" rtlCol="0">
            <a:spAutoFit/>
          </a:bodyPr>
          <a:lstStyle/>
          <a:p>
            <a:r>
              <a:rPr lang="en-US" sz="1200" b="1" dirty="0">
                <a:solidFill>
                  <a:srgbClr val="006666"/>
                </a:solidFill>
                <a:latin typeface="Century Gothic" panose="020B0502020202020204" pitchFamily="34" charset="0"/>
              </a:rPr>
              <a:t>Quotation</a:t>
            </a:r>
          </a:p>
        </p:txBody>
      </p:sp>
      <p:sp>
        <p:nvSpPr>
          <p:cNvPr id="47" name="TextBox 46">
            <a:extLst>
              <a:ext uri="{FF2B5EF4-FFF2-40B4-BE49-F238E27FC236}">
                <a16:creationId xmlns:a16="http://schemas.microsoft.com/office/drawing/2014/main" id="{02DE95A6-683D-562F-EA9A-E8D2ECBAAB77}"/>
              </a:ext>
            </a:extLst>
          </p:cNvPr>
          <p:cNvSpPr txBox="1"/>
          <p:nvPr/>
        </p:nvSpPr>
        <p:spPr>
          <a:xfrm>
            <a:off x="7871749" y="2380934"/>
            <a:ext cx="2730534" cy="230408"/>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No Entry</a:t>
            </a:r>
          </a:p>
        </p:txBody>
      </p:sp>
      <p:sp>
        <p:nvSpPr>
          <p:cNvPr id="48" name="Right Triangle 47">
            <a:extLst>
              <a:ext uri="{FF2B5EF4-FFF2-40B4-BE49-F238E27FC236}">
                <a16:creationId xmlns:a16="http://schemas.microsoft.com/office/drawing/2014/main" id="{5DF6B1F1-EED1-450E-7275-01EB8A77824C}"/>
              </a:ext>
            </a:extLst>
          </p:cNvPr>
          <p:cNvSpPr/>
          <p:nvPr/>
        </p:nvSpPr>
        <p:spPr>
          <a:xfrm flipH="1" flipV="1">
            <a:off x="6530079" y="3696374"/>
            <a:ext cx="4221334" cy="534537"/>
          </a:xfrm>
          <a:prstGeom prst="rtTriangle">
            <a:avLst/>
          </a:prstGeom>
          <a:gradFill flip="none" rotWithShape="1">
            <a:gsLst>
              <a:gs pos="10000">
                <a:srgbClr val="FFFFFF">
                  <a:alpha val="0"/>
                </a:srgbClr>
              </a:gs>
              <a:gs pos="100000">
                <a:schemeClr val="tx1">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Triangle 48">
            <a:extLst>
              <a:ext uri="{FF2B5EF4-FFF2-40B4-BE49-F238E27FC236}">
                <a16:creationId xmlns:a16="http://schemas.microsoft.com/office/drawing/2014/main" id="{5EEF787C-43E5-B022-93A1-DD1D802AAD4D}"/>
              </a:ext>
            </a:extLst>
          </p:cNvPr>
          <p:cNvSpPr/>
          <p:nvPr/>
        </p:nvSpPr>
        <p:spPr>
          <a:xfrm flipV="1">
            <a:off x="1529075" y="3311849"/>
            <a:ext cx="4221334" cy="534537"/>
          </a:xfrm>
          <a:prstGeom prst="rtTriangle">
            <a:avLst/>
          </a:prstGeom>
          <a:gradFill flip="none" rotWithShape="1">
            <a:gsLst>
              <a:gs pos="10000">
                <a:srgbClr val="FFFFFF">
                  <a:alpha val="0"/>
                </a:srgbClr>
              </a:gs>
              <a:gs pos="100000">
                <a:schemeClr val="tx1">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E2178CD-D030-F5BC-DDB4-516AA9E6A404}"/>
              </a:ext>
            </a:extLst>
          </p:cNvPr>
          <p:cNvSpPr/>
          <p:nvPr/>
        </p:nvSpPr>
        <p:spPr>
          <a:xfrm>
            <a:off x="1466039" y="3230754"/>
            <a:ext cx="3915550" cy="844966"/>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Top Corners Rounded 50">
            <a:extLst>
              <a:ext uri="{FF2B5EF4-FFF2-40B4-BE49-F238E27FC236}">
                <a16:creationId xmlns:a16="http://schemas.microsoft.com/office/drawing/2014/main" id="{D986E9E9-8C46-1C6C-B4F8-F618D5AB884A}"/>
              </a:ext>
            </a:extLst>
          </p:cNvPr>
          <p:cNvSpPr/>
          <p:nvPr/>
        </p:nvSpPr>
        <p:spPr>
          <a:xfrm rot="5400000">
            <a:off x="4988266" y="3491367"/>
            <a:ext cx="811305" cy="323681"/>
          </a:xfrm>
          <a:prstGeom prst="round2SameRect">
            <a:avLst/>
          </a:prstGeom>
          <a:gradFill>
            <a:gsLst>
              <a:gs pos="7000">
                <a:srgbClr val="9966FF"/>
              </a:gs>
              <a:gs pos="100000">
                <a:srgbClr val="666699"/>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EB484DDD-07BC-344A-42BA-34A0AD384F50}"/>
              </a:ext>
            </a:extLst>
          </p:cNvPr>
          <p:cNvSpPr/>
          <p:nvPr/>
        </p:nvSpPr>
        <p:spPr>
          <a:xfrm>
            <a:off x="6836234" y="3224513"/>
            <a:ext cx="3915550" cy="844966"/>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Top Corners Rounded 52">
            <a:extLst>
              <a:ext uri="{FF2B5EF4-FFF2-40B4-BE49-F238E27FC236}">
                <a16:creationId xmlns:a16="http://schemas.microsoft.com/office/drawing/2014/main" id="{7CC462C6-3EA5-A12D-C0EB-C72611859C80}"/>
              </a:ext>
            </a:extLst>
          </p:cNvPr>
          <p:cNvSpPr/>
          <p:nvPr/>
        </p:nvSpPr>
        <p:spPr>
          <a:xfrm rot="5400000">
            <a:off x="6404708" y="3479393"/>
            <a:ext cx="811305" cy="323681"/>
          </a:xfrm>
          <a:prstGeom prst="round2SameRect">
            <a:avLst/>
          </a:prstGeom>
          <a:gradFill flip="none" rotWithShape="1">
            <a:gsLst>
              <a:gs pos="18000">
                <a:srgbClr val="99FF33"/>
              </a:gs>
              <a:gs pos="100000">
                <a:srgbClr val="00CC00"/>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9011B034-7156-5C52-1A9B-942848A61D4D}"/>
              </a:ext>
            </a:extLst>
          </p:cNvPr>
          <p:cNvCxnSpPr>
            <a:cxnSpLocks/>
          </p:cNvCxnSpPr>
          <p:nvPr/>
        </p:nvCxnSpPr>
        <p:spPr>
          <a:xfrm>
            <a:off x="2031716" y="3213576"/>
            <a:ext cx="0" cy="7098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81CB244-89B1-76B7-E0B2-F83DBAE4DC4D}"/>
              </a:ext>
            </a:extLst>
          </p:cNvPr>
          <p:cNvSpPr txBox="1"/>
          <p:nvPr/>
        </p:nvSpPr>
        <p:spPr>
          <a:xfrm>
            <a:off x="1426394" y="3298971"/>
            <a:ext cx="527926" cy="368654"/>
          </a:xfrm>
          <a:prstGeom prst="rect">
            <a:avLst/>
          </a:prstGeom>
          <a:noFill/>
        </p:spPr>
        <p:txBody>
          <a:bodyPr wrap="square" rtlCol="0">
            <a:spAutoFit/>
          </a:bodyPr>
          <a:lstStyle/>
          <a:p>
            <a:pPr algn="ctr"/>
            <a:r>
              <a:rPr lang="en-US" b="1" dirty="0">
                <a:latin typeface="Century Gothic" panose="020B0502020202020204" pitchFamily="34" charset="0"/>
              </a:rPr>
              <a:t>05</a:t>
            </a:r>
          </a:p>
        </p:txBody>
      </p:sp>
      <p:sp>
        <p:nvSpPr>
          <p:cNvPr id="56" name="TextBox 55">
            <a:extLst>
              <a:ext uri="{FF2B5EF4-FFF2-40B4-BE49-F238E27FC236}">
                <a16:creationId xmlns:a16="http://schemas.microsoft.com/office/drawing/2014/main" id="{D870AA6B-40BB-E10C-893F-229718AF497E}"/>
              </a:ext>
            </a:extLst>
          </p:cNvPr>
          <p:cNvSpPr txBox="1"/>
          <p:nvPr/>
        </p:nvSpPr>
        <p:spPr>
          <a:xfrm>
            <a:off x="1305229" y="3653954"/>
            <a:ext cx="809202" cy="276490"/>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PO</a:t>
            </a:r>
            <a:endParaRPr lang="en-US" dirty="0"/>
          </a:p>
        </p:txBody>
      </p:sp>
      <p:sp>
        <p:nvSpPr>
          <p:cNvPr id="57" name="TextBox 56">
            <a:extLst>
              <a:ext uri="{FF2B5EF4-FFF2-40B4-BE49-F238E27FC236}">
                <a16:creationId xmlns:a16="http://schemas.microsoft.com/office/drawing/2014/main" id="{D19B3C19-E2F9-B154-1A5C-0108492D8C62}"/>
              </a:ext>
            </a:extLst>
          </p:cNvPr>
          <p:cNvSpPr txBox="1"/>
          <p:nvPr/>
        </p:nvSpPr>
        <p:spPr>
          <a:xfrm>
            <a:off x="2264516" y="3297369"/>
            <a:ext cx="2375730" cy="276490"/>
          </a:xfrm>
          <a:prstGeom prst="rect">
            <a:avLst/>
          </a:prstGeom>
          <a:noFill/>
        </p:spPr>
        <p:txBody>
          <a:bodyPr wrap="square" rtlCol="0">
            <a:spAutoFit/>
          </a:bodyPr>
          <a:lstStyle/>
          <a:p>
            <a:r>
              <a:rPr lang="en-US" sz="1200" b="1" dirty="0">
                <a:solidFill>
                  <a:srgbClr val="CC3300"/>
                </a:solidFill>
                <a:latin typeface="Century Gothic" panose="020B0502020202020204" pitchFamily="34" charset="0"/>
              </a:rPr>
              <a:t>Purchase Order</a:t>
            </a:r>
          </a:p>
        </p:txBody>
      </p:sp>
      <p:sp>
        <p:nvSpPr>
          <p:cNvPr id="58" name="TextBox 57">
            <a:extLst>
              <a:ext uri="{FF2B5EF4-FFF2-40B4-BE49-F238E27FC236}">
                <a16:creationId xmlns:a16="http://schemas.microsoft.com/office/drawing/2014/main" id="{F35FA277-8292-3C2C-638E-701AFBB8766B}"/>
              </a:ext>
            </a:extLst>
          </p:cNvPr>
          <p:cNvSpPr txBox="1"/>
          <p:nvPr/>
        </p:nvSpPr>
        <p:spPr>
          <a:xfrm>
            <a:off x="2302710" y="3470246"/>
            <a:ext cx="3088389" cy="369332"/>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DR Commitment Reserve Encumbrance  </a:t>
            </a:r>
          </a:p>
          <a:p>
            <a:r>
              <a:rPr lang="ar-EG" sz="900" dirty="0">
                <a:solidFill>
                  <a:schemeClr val="bg1">
                    <a:lumMod val="50000"/>
                  </a:schemeClr>
                </a:solidFill>
                <a:latin typeface="Century Gothic" panose="020B0502020202020204" pitchFamily="34" charset="0"/>
              </a:rPr>
              <a:t>      </a:t>
            </a:r>
            <a:r>
              <a:rPr lang="en-US" sz="900" dirty="0">
                <a:solidFill>
                  <a:schemeClr val="bg1">
                    <a:lumMod val="50000"/>
                  </a:schemeClr>
                </a:solidFill>
                <a:latin typeface="Century Gothic" panose="020B0502020202020204" pitchFamily="34" charset="0"/>
              </a:rPr>
              <a:t>CR Charge Account </a:t>
            </a:r>
          </a:p>
        </p:txBody>
      </p:sp>
      <p:cxnSp>
        <p:nvCxnSpPr>
          <p:cNvPr id="59" name="Straight Connector 58">
            <a:extLst>
              <a:ext uri="{FF2B5EF4-FFF2-40B4-BE49-F238E27FC236}">
                <a16:creationId xmlns:a16="http://schemas.microsoft.com/office/drawing/2014/main" id="{A4EE3C83-4C67-F521-5F0D-DA6D225D6234}"/>
              </a:ext>
            </a:extLst>
          </p:cNvPr>
          <p:cNvCxnSpPr>
            <a:cxnSpLocks/>
          </p:cNvCxnSpPr>
          <p:nvPr/>
        </p:nvCxnSpPr>
        <p:spPr>
          <a:xfrm>
            <a:off x="7570558" y="3295279"/>
            <a:ext cx="0" cy="7098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B4A2C55-9380-9711-560A-449FA2798FFE}"/>
              </a:ext>
            </a:extLst>
          </p:cNvPr>
          <p:cNvSpPr txBox="1"/>
          <p:nvPr/>
        </p:nvSpPr>
        <p:spPr>
          <a:xfrm>
            <a:off x="6906277" y="3286273"/>
            <a:ext cx="527926" cy="368654"/>
          </a:xfrm>
          <a:prstGeom prst="rect">
            <a:avLst/>
          </a:prstGeom>
          <a:noFill/>
        </p:spPr>
        <p:txBody>
          <a:bodyPr wrap="square" rtlCol="0">
            <a:spAutoFit/>
          </a:bodyPr>
          <a:lstStyle/>
          <a:p>
            <a:pPr algn="ctr"/>
            <a:r>
              <a:rPr lang="en-US" b="1" dirty="0">
                <a:latin typeface="Century Gothic" panose="020B0502020202020204" pitchFamily="34" charset="0"/>
              </a:rPr>
              <a:t>06</a:t>
            </a:r>
          </a:p>
        </p:txBody>
      </p:sp>
      <p:sp>
        <p:nvSpPr>
          <p:cNvPr id="61" name="TextBox 60">
            <a:extLst>
              <a:ext uri="{FF2B5EF4-FFF2-40B4-BE49-F238E27FC236}">
                <a16:creationId xmlns:a16="http://schemas.microsoft.com/office/drawing/2014/main" id="{5673B53D-8F9B-C7DE-2E77-643A1700156D}"/>
              </a:ext>
            </a:extLst>
          </p:cNvPr>
          <p:cNvSpPr txBox="1"/>
          <p:nvPr/>
        </p:nvSpPr>
        <p:spPr>
          <a:xfrm>
            <a:off x="6768066" y="3641234"/>
            <a:ext cx="949837"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Receiving</a:t>
            </a:r>
            <a:endParaRPr lang="en-US" dirty="0"/>
          </a:p>
        </p:txBody>
      </p:sp>
      <p:sp>
        <p:nvSpPr>
          <p:cNvPr id="62" name="TextBox 61">
            <a:extLst>
              <a:ext uri="{FF2B5EF4-FFF2-40B4-BE49-F238E27FC236}">
                <a16:creationId xmlns:a16="http://schemas.microsoft.com/office/drawing/2014/main" id="{058D3FF6-3054-D4FB-C577-2E0A2BF4AA0D}"/>
              </a:ext>
            </a:extLst>
          </p:cNvPr>
          <p:cNvSpPr txBox="1"/>
          <p:nvPr/>
        </p:nvSpPr>
        <p:spPr>
          <a:xfrm>
            <a:off x="7837888" y="3286104"/>
            <a:ext cx="2375730" cy="276490"/>
          </a:xfrm>
          <a:prstGeom prst="rect">
            <a:avLst/>
          </a:prstGeom>
          <a:noFill/>
        </p:spPr>
        <p:txBody>
          <a:bodyPr wrap="square" rtlCol="0">
            <a:spAutoFit/>
          </a:bodyPr>
          <a:lstStyle/>
          <a:p>
            <a:r>
              <a:rPr lang="en-US" sz="1200" b="1" dirty="0">
                <a:solidFill>
                  <a:srgbClr val="006666"/>
                </a:solidFill>
                <a:latin typeface="Century Gothic" panose="020B0502020202020204" pitchFamily="34" charset="0"/>
              </a:rPr>
              <a:t>Receiving</a:t>
            </a:r>
          </a:p>
        </p:txBody>
      </p:sp>
      <p:sp>
        <p:nvSpPr>
          <p:cNvPr id="63" name="TextBox 62">
            <a:extLst>
              <a:ext uri="{FF2B5EF4-FFF2-40B4-BE49-F238E27FC236}">
                <a16:creationId xmlns:a16="http://schemas.microsoft.com/office/drawing/2014/main" id="{A11A0963-A18E-6319-3243-F8B8499E4ACF}"/>
              </a:ext>
            </a:extLst>
          </p:cNvPr>
          <p:cNvSpPr txBox="1"/>
          <p:nvPr/>
        </p:nvSpPr>
        <p:spPr>
          <a:xfrm>
            <a:off x="7869704" y="3458562"/>
            <a:ext cx="2730534" cy="368654"/>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DR Receiving Area</a:t>
            </a:r>
          </a:p>
          <a:p>
            <a:r>
              <a:rPr lang="ar-EG" sz="900" dirty="0">
                <a:solidFill>
                  <a:schemeClr val="bg1">
                    <a:lumMod val="50000"/>
                  </a:schemeClr>
                </a:solidFill>
                <a:latin typeface="Century Gothic" panose="020B0502020202020204" pitchFamily="34" charset="0"/>
              </a:rPr>
              <a:t>     </a:t>
            </a:r>
            <a:r>
              <a:rPr lang="en-US" sz="900" dirty="0">
                <a:solidFill>
                  <a:schemeClr val="bg1">
                    <a:lumMod val="50000"/>
                  </a:schemeClr>
                </a:solidFill>
                <a:latin typeface="Century Gothic" panose="020B0502020202020204" pitchFamily="34" charset="0"/>
              </a:rPr>
              <a:t>CR Ap Accrual  </a:t>
            </a:r>
          </a:p>
        </p:txBody>
      </p:sp>
      <p:sp>
        <p:nvSpPr>
          <p:cNvPr id="64" name="Right Triangle 63">
            <a:extLst>
              <a:ext uri="{FF2B5EF4-FFF2-40B4-BE49-F238E27FC236}">
                <a16:creationId xmlns:a16="http://schemas.microsoft.com/office/drawing/2014/main" id="{F1A2A236-6CBE-D342-CB53-2942428ABB6C}"/>
              </a:ext>
            </a:extLst>
          </p:cNvPr>
          <p:cNvSpPr/>
          <p:nvPr/>
        </p:nvSpPr>
        <p:spPr>
          <a:xfrm flipH="1" flipV="1">
            <a:off x="6595763" y="5091280"/>
            <a:ext cx="4221334" cy="534537"/>
          </a:xfrm>
          <a:prstGeom prst="rtTriangle">
            <a:avLst/>
          </a:prstGeom>
          <a:gradFill flip="none" rotWithShape="1">
            <a:gsLst>
              <a:gs pos="10000">
                <a:srgbClr val="FFFFFF">
                  <a:alpha val="0"/>
                </a:srgbClr>
              </a:gs>
              <a:gs pos="100000">
                <a:schemeClr val="tx1">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Triangle 64">
            <a:extLst>
              <a:ext uri="{FF2B5EF4-FFF2-40B4-BE49-F238E27FC236}">
                <a16:creationId xmlns:a16="http://schemas.microsoft.com/office/drawing/2014/main" id="{A375CC55-B96E-1669-0140-D2CBF44D08B8}"/>
              </a:ext>
            </a:extLst>
          </p:cNvPr>
          <p:cNvSpPr/>
          <p:nvPr/>
        </p:nvSpPr>
        <p:spPr>
          <a:xfrm flipV="1">
            <a:off x="1479982" y="5195460"/>
            <a:ext cx="4221334" cy="534537"/>
          </a:xfrm>
          <a:prstGeom prst="rtTriangle">
            <a:avLst/>
          </a:prstGeom>
          <a:gradFill flip="none" rotWithShape="1">
            <a:gsLst>
              <a:gs pos="10000">
                <a:srgbClr val="FFFFFF">
                  <a:alpha val="0"/>
                </a:srgbClr>
              </a:gs>
              <a:gs pos="100000">
                <a:schemeClr val="tx1">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2632C286-F6C4-C013-106F-88BED05A6FC4}"/>
              </a:ext>
            </a:extLst>
          </p:cNvPr>
          <p:cNvSpPr/>
          <p:nvPr/>
        </p:nvSpPr>
        <p:spPr>
          <a:xfrm>
            <a:off x="1456683" y="4435935"/>
            <a:ext cx="3915550" cy="844966"/>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Top Corners Rounded 66">
            <a:extLst>
              <a:ext uri="{FF2B5EF4-FFF2-40B4-BE49-F238E27FC236}">
                <a16:creationId xmlns:a16="http://schemas.microsoft.com/office/drawing/2014/main" id="{D22E4ED5-0838-3EC4-0E66-C94618A9F123}"/>
              </a:ext>
            </a:extLst>
          </p:cNvPr>
          <p:cNvSpPr/>
          <p:nvPr/>
        </p:nvSpPr>
        <p:spPr>
          <a:xfrm rot="5400000">
            <a:off x="4978910" y="4696548"/>
            <a:ext cx="811305" cy="323681"/>
          </a:xfrm>
          <a:prstGeom prst="round2SameRect">
            <a:avLst/>
          </a:prstGeom>
          <a:gradFill>
            <a:gsLst>
              <a:gs pos="7000">
                <a:srgbClr val="FF9900"/>
              </a:gs>
              <a:gs pos="100000">
                <a:srgbClr val="CC3300"/>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0F5E50BA-BE38-C6A5-42B2-EF588664F322}"/>
              </a:ext>
            </a:extLst>
          </p:cNvPr>
          <p:cNvSpPr/>
          <p:nvPr/>
        </p:nvSpPr>
        <p:spPr>
          <a:xfrm>
            <a:off x="6879148" y="4390044"/>
            <a:ext cx="3915550" cy="844966"/>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Top Corners Rounded 68">
            <a:extLst>
              <a:ext uri="{FF2B5EF4-FFF2-40B4-BE49-F238E27FC236}">
                <a16:creationId xmlns:a16="http://schemas.microsoft.com/office/drawing/2014/main" id="{AF687C45-AA43-966B-9D12-2E1CDBFA71F0}"/>
              </a:ext>
            </a:extLst>
          </p:cNvPr>
          <p:cNvSpPr/>
          <p:nvPr/>
        </p:nvSpPr>
        <p:spPr>
          <a:xfrm rot="5400000">
            <a:off x="6425586" y="4563930"/>
            <a:ext cx="811307" cy="323681"/>
          </a:xfrm>
          <a:prstGeom prst="round2SameRect">
            <a:avLst/>
          </a:prstGeom>
          <a:gradFill flip="none" rotWithShape="1">
            <a:gsLst>
              <a:gs pos="10000">
                <a:srgbClr val="009999"/>
              </a:gs>
              <a:gs pos="100000">
                <a:srgbClr val="006666"/>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E750168F-A53F-03EA-947E-790C180DAE93}"/>
              </a:ext>
            </a:extLst>
          </p:cNvPr>
          <p:cNvCxnSpPr>
            <a:cxnSpLocks/>
          </p:cNvCxnSpPr>
          <p:nvPr/>
        </p:nvCxnSpPr>
        <p:spPr>
          <a:xfrm>
            <a:off x="2031716" y="4410390"/>
            <a:ext cx="0" cy="7098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723C457-EDA4-138B-152B-E5583BD1A867}"/>
              </a:ext>
            </a:extLst>
          </p:cNvPr>
          <p:cNvSpPr txBox="1"/>
          <p:nvPr/>
        </p:nvSpPr>
        <p:spPr>
          <a:xfrm>
            <a:off x="1452805" y="4515467"/>
            <a:ext cx="527926" cy="368654"/>
          </a:xfrm>
          <a:prstGeom prst="rect">
            <a:avLst/>
          </a:prstGeom>
          <a:noFill/>
        </p:spPr>
        <p:txBody>
          <a:bodyPr wrap="square" rtlCol="0">
            <a:spAutoFit/>
          </a:bodyPr>
          <a:lstStyle/>
          <a:p>
            <a:pPr algn="ctr"/>
            <a:r>
              <a:rPr lang="en-US" b="1" dirty="0">
                <a:latin typeface="Century Gothic" panose="020B0502020202020204" pitchFamily="34" charset="0"/>
              </a:rPr>
              <a:t>07</a:t>
            </a:r>
          </a:p>
        </p:txBody>
      </p:sp>
      <p:sp>
        <p:nvSpPr>
          <p:cNvPr id="72" name="TextBox 71">
            <a:extLst>
              <a:ext uri="{FF2B5EF4-FFF2-40B4-BE49-F238E27FC236}">
                <a16:creationId xmlns:a16="http://schemas.microsoft.com/office/drawing/2014/main" id="{258BCEBD-1076-6580-BD6E-2577A7037DBF}"/>
              </a:ext>
            </a:extLst>
          </p:cNvPr>
          <p:cNvSpPr txBox="1"/>
          <p:nvPr/>
        </p:nvSpPr>
        <p:spPr>
          <a:xfrm>
            <a:off x="1335975" y="4857481"/>
            <a:ext cx="809202" cy="276490"/>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Inspect</a:t>
            </a:r>
          </a:p>
        </p:txBody>
      </p:sp>
      <p:sp>
        <p:nvSpPr>
          <p:cNvPr id="73" name="TextBox 72">
            <a:extLst>
              <a:ext uri="{FF2B5EF4-FFF2-40B4-BE49-F238E27FC236}">
                <a16:creationId xmlns:a16="http://schemas.microsoft.com/office/drawing/2014/main" id="{68C65C66-01A4-0CF1-B51F-47660D1E3DB8}"/>
              </a:ext>
            </a:extLst>
          </p:cNvPr>
          <p:cNvSpPr txBox="1"/>
          <p:nvPr/>
        </p:nvSpPr>
        <p:spPr>
          <a:xfrm>
            <a:off x="2255160" y="4502550"/>
            <a:ext cx="2375730" cy="276490"/>
          </a:xfrm>
          <a:prstGeom prst="rect">
            <a:avLst/>
          </a:prstGeom>
          <a:noFill/>
        </p:spPr>
        <p:txBody>
          <a:bodyPr wrap="square" rtlCol="0">
            <a:spAutoFit/>
          </a:bodyPr>
          <a:lstStyle/>
          <a:p>
            <a:r>
              <a:rPr lang="en-US" sz="1200" b="1" dirty="0">
                <a:solidFill>
                  <a:srgbClr val="CC3300"/>
                </a:solidFill>
                <a:latin typeface="Century Gothic" panose="020B0502020202020204" pitchFamily="34" charset="0"/>
              </a:rPr>
              <a:t>Inspect</a:t>
            </a:r>
          </a:p>
        </p:txBody>
      </p:sp>
      <p:sp>
        <p:nvSpPr>
          <p:cNvPr id="74" name="TextBox 73">
            <a:extLst>
              <a:ext uri="{FF2B5EF4-FFF2-40B4-BE49-F238E27FC236}">
                <a16:creationId xmlns:a16="http://schemas.microsoft.com/office/drawing/2014/main" id="{A9A1A44F-7EF5-4353-59D9-AED75005DA94}"/>
              </a:ext>
            </a:extLst>
          </p:cNvPr>
          <p:cNvSpPr txBox="1"/>
          <p:nvPr/>
        </p:nvSpPr>
        <p:spPr>
          <a:xfrm>
            <a:off x="2294785" y="4722021"/>
            <a:ext cx="2730534" cy="230408"/>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No Entry</a:t>
            </a:r>
          </a:p>
        </p:txBody>
      </p:sp>
      <p:cxnSp>
        <p:nvCxnSpPr>
          <p:cNvPr id="75" name="Straight Connector 74">
            <a:extLst>
              <a:ext uri="{FF2B5EF4-FFF2-40B4-BE49-F238E27FC236}">
                <a16:creationId xmlns:a16="http://schemas.microsoft.com/office/drawing/2014/main" id="{9EA9BABE-96F7-F316-B05F-E7D945AB0B2C}"/>
              </a:ext>
            </a:extLst>
          </p:cNvPr>
          <p:cNvCxnSpPr>
            <a:cxnSpLocks/>
          </p:cNvCxnSpPr>
          <p:nvPr/>
        </p:nvCxnSpPr>
        <p:spPr>
          <a:xfrm>
            <a:off x="7570558" y="4492093"/>
            <a:ext cx="0" cy="7098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756D3568-F346-7609-0732-5CC64A45841C}"/>
              </a:ext>
            </a:extLst>
          </p:cNvPr>
          <p:cNvSpPr txBox="1"/>
          <p:nvPr/>
        </p:nvSpPr>
        <p:spPr>
          <a:xfrm>
            <a:off x="6949191" y="4451804"/>
            <a:ext cx="527926" cy="368654"/>
          </a:xfrm>
          <a:prstGeom prst="rect">
            <a:avLst/>
          </a:prstGeom>
          <a:noFill/>
        </p:spPr>
        <p:txBody>
          <a:bodyPr wrap="square" rtlCol="0">
            <a:spAutoFit/>
          </a:bodyPr>
          <a:lstStyle/>
          <a:p>
            <a:pPr algn="ctr"/>
            <a:r>
              <a:rPr lang="en-US" b="1" dirty="0">
                <a:latin typeface="Century Gothic" panose="020B0502020202020204" pitchFamily="34" charset="0"/>
              </a:rPr>
              <a:t>08</a:t>
            </a:r>
          </a:p>
        </p:txBody>
      </p:sp>
      <p:sp>
        <p:nvSpPr>
          <p:cNvPr id="77" name="TextBox 76">
            <a:extLst>
              <a:ext uri="{FF2B5EF4-FFF2-40B4-BE49-F238E27FC236}">
                <a16:creationId xmlns:a16="http://schemas.microsoft.com/office/drawing/2014/main" id="{545F0693-C56B-17F8-F34D-7263E3DAE88F}"/>
              </a:ext>
            </a:extLst>
          </p:cNvPr>
          <p:cNvSpPr txBox="1"/>
          <p:nvPr/>
        </p:nvSpPr>
        <p:spPr>
          <a:xfrm>
            <a:off x="6796968" y="4797695"/>
            <a:ext cx="920936" cy="276490"/>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Deliver</a:t>
            </a:r>
            <a:endParaRPr lang="en-US" dirty="0"/>
          </a:p>
        </p:txBody>
      </p:sp>
      <p:sp>
        <p:nvSpPr>
          <p:cNvPr id="78" name="TextBox 77">
            <a:extLst>
              <a:ext uri="{FF2B5EF4-FFF2-40B4-BE49-F238E27FC236}">
                <a16:creationId xmlns:a16="http://schemas.microsoft.com/office/drawing/2014/main" id="{B4D48D3F-A8FD-2B2A-5B5B-9380F4CC7AF1}"/>
              </a:ext>
            </a:extLst>
          </p:cNvPr>
          <p:cNvSpPr txBox="1"/>
          <p:nvPr/>
        </p:nvSpPr>
        <p:spPr>
          <a:xfrm>
            <a:off x="7880802" y="4451635"/>
            <a:ext cx="2375730" cy="276490"/>
          </a:xfrm>
          <a:prstGeom prst="rect">
            <a:avLst/>
          </a:prstGeom>
          <a:noFill/>
        </p:spPr>
        <p:txBody>
          <a:bodyPr wrap="square" rtlCol="0">
            <a:spAutoFit/>
          </a:bodyPr>
          <a:lstStyle/>
          <a:p>
            <a:r>
              <a:rPr lang="en-US" sz="1200" b="1" dirty="0">
                <a:solidFill>
                  <a:srgbClr val="006666"/>
                </a:solidFill>
                <a:latin typeface="Century Gothic" panose="020B0502020202020204" pitchFamily="34" charset="0"/>
              </a:rPr>
              <a:t>Deliver</a:t>
            </a:r>
          </a:p>
        </p:txBody>
      </p:sp>
      <p:sp>
        <p:nvSpPr>
          <p:cNvPr id="79" name="TextBox 78">
            <a:extLst>
              <a:ext uri="{FF2B5EF4-FFF2-40B4-BE49-F238E27FC236}">
                <a16:creationId xmlns:a16="http://schemas.microsoft.com/office/drawing/2014/main" id="{9450DE2C-6D64-85E7-47C3-BC8F1B2BA353}"/>
              </a:ext>
            </a:extLst>
          </p:cNvPr>
          <p:cNvSpPr txBox="1"/>
          <p:nvPr/>
        </p:nvSpPr>
        <p:spPr>
          <a:xfrm>
            <a:off x="7920427" y="4671360"/>
            <a:ext cx="2730534" cy="507831"/>
          </a:xfrm>
          <a:prstGeom prst="rect">
            <a:avLst/>
          </a:prstGeom>
          <a:noFill/>
        </p:spPr>
        <p:txBody>
          <a:bodyPr wrap="square" rtlCol="0">
            <a:spAutoFit/>
          </a:bodyPr>
          <a:lstStyle/>
          <a:p>
            <a:pPr lvl="0"/>
            <a:r>
              <a:rPr lang="en-US" sz="900" dirty="0">
                <a:solidFill>
                  <a:prstClr val="white">
                    <a:lumMod val="50000"/>
                  </a:prstClr>
                </a:solidFill>
                <a:latin typeface="Century Gothic" panose="020B0502020202020204" pitchFamily="34" charset="0"/>
              </a:rPr>
              <a:t>DR Raw Material \ Assets \ Expenses</a:t>
            </a:r>
          </a:p>
          <a:p>
            <a:pPr lvl="0"/>
            <a:r>
              <a:rPr lang="ar-EG" sz="900" dirty="0">
                <a:solidFill>
                  <a:prstClr val="white">
                    <a:lumMod val="50000"/>
                  </a:prstClr>
                </a:solidFill>
                <a:latin typeface="Century Gothic" panose="020B0502020202020204" pitchFamily="34" charset="0"/>
              </a:rPr>
              <a:t>      </a:t>
            </a:r>
          </a:p>
          <a:p>
            <a:pPr lvl="0"/>
            <a:r>
              <a:rPr lang="ar-EG" sz="900" dirty="0">
                <a:solidFill>
                  <a:prstClr val="white">
                    <a:lumMod val="50000"/>
                  </a:prstClr>
                </a:solidFill>
                <a:latin typeface="Century Gothic" panose="020B0502020202020204" pitchFamily="34" charset="0"/>
              </a:rPr>
              <a:t>      </a:t>
            </a:r>
            <a:r>
              <a:rPr lang="en-US" sz="900" dirty="0">
                <a:solidFill>
                  <a:prstClr val="white">
                    <a:lumMod val="50000"/>
                  </a:prstClr>
                </a:solidFill>
                <a:latin typeface="Century Gothic" panose="020B0502020202020204" pitchFamily="34" charset="0"/>
              </a:rPr>
              <a:t>CR Receiving Area</a:t>
            </a:r>
          </a:p>
        </p:txBody>
      </p:sp>
      <p:sp>
        <p:nvSpPr>
          <p:cNvPr id="80" name="Right Triangle 79">
            <a:extLst>
              <a:ext uri="{FF2B5EF4-FFF2-40B4-BE49-F238E27FC236}">
                <a16:creationId xmlns:a16="http://schemas.microsoft.com/office/drawing/2014/main" id="{E456315D-C2BD-0DC0-8AAA-F95305004CA0}"/>
              </a:ext>
            </a:extLst>
          </p:cNvPr>
          <p:cNvSpPr/>
          <p:nvPr/>
        </p:nvSpPr>
        <p:spPr>
          <a:xfrm flipV="1">
            <a:off x="1473561" y="5640067"/>
            <a:ext cx="4221334" cy="534537"/>
          </a:xfrm>
          <a:prstGeom prst="rtTriangle">
            <a:avLst/>
          </a:prstGeom>
          <a:gradFill flip="none" rotWithShape="1">
            <a:gsLst>
              <a:gs pos="10000">
                <a:srgbClr val="FFFFFF">
                  <a:alpha val="0"/>
                </a:srgbClr>
              </a:gs>
              <a:gs pos="100000">
                <a:schemeClr val="tx1">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a:extLst>
              <a:ext uri="{FF2B5EF4-FFF2-40B4-BE49-F238E27FC236}">
                <a16:creationId xmlns:a16="http://schemas.microsoft.com/office/drawing/2014/main" id="{E4EF4771-1776-2E1F-5F32-C389CAC8C05B}"/>
              </a:ext>
            </a:extLst>
          </p:cNvPr>
          <p:cNvSpPr/>
          <p:nvPr/>
        </p:nvSpPr>
        <p:spPr>
          <a:xfrm>
            <a:off x="1491093" y="5630232"/>
            <a:ext cx="3915550" cy="844966"/>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Top Corners Rounded 81">
            <a:extLst>
              <a:ext uri="{FF2B5EF4-FFF2-40B4-BE49-F238E27FC236}">
                <a16:creationId xmlns:a16="http://schemas.microsoft.com/office/drawing/2014/main" id="{2AB619C2-3D6D-12F9-6BA4-5B7DB3D887C9}"/>
              </a:ext>
            </a:extLst>
          </p:cNvPr>
          <p:cNvSpPr/>
          <p:nvPr/>
        </p:nvSpPr>
        <p:spPr>
          <a:xfrm rot="5400000">
            <a:off x="4978910" y="5897143"/>
            <a:ext cx="811305" cy="323681"/>
          </a:xfrm>
          <a:prstGeom prst="round2SameRect">
            <a:avLst/>
          </a:prstGeom>
          <a:gradFill>
            <a:gsLst>
              <a:gs pos="7000">
                <a:srgbClr val="FF9900"/>
              </a:gs>
              <a:gs pos="100000">
                <a:srgbClr val="CC3300"/>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id="{920B62FF-BC8A-F142-0305-96D7F0E42D03}"/>
              </a:ext>
            </a:extLst>
          </p:cNvPr>
          <p:cNvSpPr/>
          <p:nvPr/>
        </p:nvSpPr>
        <p:spPr>
          <a:xfrm>
            <a:off x="6895979" y="5627901"/>
            <a:ext cx="3915550" cy="844966"/>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Top Corners Rounded 83">
            <a:extLst>
              <a:ext uri="{FF2B5EF4-FFF2-40B4-BE49-F238E27FC236}">
                <a16:creationId xmlns:a16="http://schemas.microsoft.com/office/drawing/2014/main" id="{730C0FD1-5CB8-FC42-B5E7-FB98066AAF95}"/>
              </a:ext>
            </a:extLst>
          </p:cNvPr>
          <p:cNvSpPr/>
          <p:nvPr/>
        </p:nvSpPr>
        <p:spPr>
          <a:xfrm rot="5400000">
            <a:off x="6442417" y="5801787"/>
            <a:ext cx="811307" cy="323681"/>
          </a:xfrm>
          <a:prstGeom prst="round2SameRect">
            <a:avLst/>
          </a:prstGeom>
          <a:gradFill flip="none" rotWithShape="1">
            <a:gsLst>
              <a:gs pos="10000">
                <a:srgbClr val="009999"/>
              </a:gs>
              <a:gs pos="100000">
                <a:srgbClr val="006666"/>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9E779757-A717-2B5E-CE94-AB70163A5100}"/>
              </a:ext>
            </a:extLst>
          </p:cNvPr>
          <p:cNvCxnSpPr>
            <a:cxnSpLocks/>
          </p:cNvCxnSpPr>
          <p:nvPr/>
        </p:nvCxnSpPr>
        <p:spPr>
          <a:xfrm>
            <a:off x="2031716" y="5607204"/>
            <a:ext cx="0" cy="7098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3526139-AB23-44C7-B2A5-327A470AA428}"/>
              </a:ext>
            </a:extLst>
          </p:cNvPr>
          <p:cNvSpPr txBox="1"/>
          <p:nvPr/>
        </p:nvSpPr>
        <p:spPr>
          <a:xfrm>
            <a:off x="1466039" y="5703155"/>
            <a:ext cx="527926" cy="368654"/>
          </a:xfrm>
          <a:prstGeom prst="rect">
            <a:avLst/>
          </a:prstGeom>
          <a:noFill/>
        </p:spPr>
        <p:txBody>
          <a:bodyPr wrap="square" rtlCol="0">
            <a:spAutoFit/>
          </a:bodyPr>
          <a:lstStyle/>
          <a:p>
            <a:pPr algn="ctr"/>
            <a:r>
              <a:rPr lang="en-US" b="1" dirty="0">
                <a:latin typeface="Century Gothic" panose="020B0502020202020204" pitchFamily="34" charset="0"/>
              </a:rPr>
              <a:t>09</a:t>
            </a:r>
          </a:p>
        </p:txBody>
      </p:sp>
      <p:sp>
        <p:nvSpPr>
          <p:cNvPr id="87" name="TextBox 86">
            <a:extLst>
              <a:ext uri="{FF2B5EF4-FFF2-40B4-BE49-F238E27FC236}">
                <a16:creationId xmlns:a16="http://schemas.microsoft.com/office/drawing/2014/main" id="{B3792732-D7C3-867B-8B25-C830A1AB0169}"/>
              </a:ext>
            </a:extLst>
          </p:cNvPr>
          <p:cNvSpPr txBox="1"/>
          <p:nvPr/>
        </p:nvSpPr>
        <p:spPr>
          <a:xfrm>
            <a:off x="1335977" y="6059196"/>
            <a:ext cx="809202" cy="276490"/>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Invoice</a:t>
            </a:r>
            <a:endParaRPr lang="en-US" dirty="0"/>
          </a:p>
        </p:txBody>
      </p:sp>
      <p:sp>
        <p:nvSpPr>
          <p:cNvPr id="88" name="TextBox 87">
            <a:extLst>
              <a:ext uri="{FF2B5EF4-FFF2-40B4-BE49-F238E27FC236}">
                <a16:creationId xmlns:a16="http://schemas.microsoft.com/office/drawing/2014/main" id="{97499BA2-7CFF-C619-FFF1-244550700573}"/>
              </a:ext>
            </a:extLst>
          </p:cNvPr>
          <p:cNvSpPr txBox="1"/>
          <p:nvPr/>
        </p:nvSpPr>
        <p:spPr>
          <a:xfrm>
            <a:off x="2255160" y="5703145"/>
            <a:ext cx="2375730" cy="276490"/>
          </a:xfrm>
          <a:prstGeom prst="rect">
            <a:avLst/>
          </a:prstGeom>
          <a:noFill/>
        </p:spPr>
        <p:txBody>
          <a:bodyPr wrap="square" rtlCol="0">
            <a:spAutoFit/>
          </a:bodyPr>
          <a:lstStyle/>
          <a:p>
            <a:r>
              <a:rPr lang="en-US" sz="1200" b="1" dirty="0">
                <a:solidFill>
                  <a:srgbClr val="CC3300"/>
                </a:solidFill>
                <a:latin typeface="Century Gothic" panose="020B0502020202020204" pitchFamily="34" charset="0"/>
              </a:rPr>
              <a:t>Invoice</a:t>
            </a:r>
          </a:p>
        </p:txBody>
      </p:sp>
      <p:sp>
        <p:nvSpPr>
          <p:cNvPr id="89" name="TextBox 88">
            <a:extLst>
              <a:ext uri="{FF2B5EF4-FFF2-40B4-BE49-F238E27FC236}">
                <a16:creationId xmlns:a16="http://schemas.microsoft.com/office/drawing/2014/main" id="{28AC77EB-7A01-1A7E-D9FD-7F223E16AB71}"/>
              </a:ext>
            </a:extLst>
          </p:cNvPr>
          <p:cNvSpPr txBox="1"/>
          <p:nvPr/>
        </p:nvSpPr>
        <p:spPr>
          <a:xfrm>
            <a:off x="2294785" y="5923125"/>
            <a:ext cx="2730534" cy="646331"/>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DR AP Accrual</a:t>
            </a:r>
            <a:r>
              <a:rPr lang="ar-EG" sz="900" dirty="0">
                <a:solidFill>
                  <a:schemeClr val="bg1">
                    <a:lumMod val="50000"/>
                  </a:schemeClr>
                </a:solidFill>
                <a:latin typeface="Century Gothic" panose="020B0502020202020204" pitchFamily="34" charset="0"/>
              </a:rPr>
              <a:t> </a:t>
            </a:r>
          </a:p>
          <a:p>
            <a:r>
              <a:rPr lang="en-US" sz="900" dirty="0">
                <a:solidFill>
                  <a:schemeClr val="bg1">
                    <a:lumMod val="50000"/>
                  </a:schemeClr>
                </a:solidFill>
                <a:latin typeface="Century Gothic" panose="020B0502020202020204" pitchFamily="34" charset="0"/>
              </a:rPr>
              <a:t> </a:t>
            </a:r>
          </a:p>
          <a:p>
            <a:r>
              <a:rPr lang="ar-EG" sz="900" dirty="0">
                <a:solidFill>
                  <a:schemeClr val="bg1">
                    <a:lumMod val="50000"/>
                  </a:schemeClr>
                </a:solidFill>
                <a:latin typeface="Century Gothic" panose="020B0502020202020204" pitchFamily="34" charset="0"/>
              </a:rPr>
              <a:t>     </a:t>
            </a:r>
            <a:r>
              <a:rPr lang="en-US" sz="900" dirty="0">
                <a:solidFill>
                  <a:schemeClr val="bg1">
                    <a:lumMod val="50000"/>
                  </a:schemeClr>
                </a:solidFill>
                <a:latin typeface="Century Gothic" panose="020B0502020202020204" pitchFamily="34" charset="0"/>
              </a:rPr>
              <a:t>CR Liability</a:t>
            </a:r>
          </a:p>
          <a:p>
            <a:endParaRPr lang="en-US" sz="900" dirty="0">
              <a:solidFill>
                <a:schemeClr val="bg1">
                  <a:lumMod val="50000"/>
                </a:schemeClr>
              </a:solidFill>
              <a:latin typeface="Century Gothic" panose="020B0502020202020204" pitchFamily="34" charset="0"/>
            </a:endParaRPr>
          </a:p>
        </p:txBody>
      </p:sp>
      <p:cxnSp>
        <p:nvCxnSpPr>
          <p:cNvPr id="90" name="Straight Connector 89">
            <a:extLst>
              <a:ext uri="{FF2B5EF4-FFF2-40B4-BE49-F238E27FC236}">
                <a16:creationId xmlns:a16="http://schemas.microsoft.com/office/drawing/2014/main" id="{6EBF4FAE-0978-A250-A703-E5945E3A7361}"/>
              </a:ext>
            </a:extLst>
          </p:cNvPr>
          <p:cNvCxnSpPr>
            <a:cxnSpLocks/>
          </p:cNvCxnSpPr>
          <p:nvPr/>
        </p:nvCxnSpPr>
        <p:spPr>
          <a:xfrm>
            <a:off x="7570558" y="5688907"/>
            <a:ext cx="0" cy="7098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1B46CED4-E573-C899-3A6C-51E15BCAA09E}"/>
              </a:ext>
            </a:extLst>
          </p:cNvPr>
          <p:cNvSpPr txBox="1"/>
          <p:nvPr/>
        </p:nvSpPr>
        <p:spPr>
          <a:xfrm>
            <a:off x="6966022" y="5689661"/>
            <a:ext cx="527926" cy="368654"/>
          </a:xfrm>
          <a:prstGeom prst="rect">
            <a:avLst/>
          </a:prstGeom>
          <a:noFill/>
        </p:spPr>
        <p:txBody>
          <a:bodyPr wrap="square" rtlCol="0">
            <a:spAutoFit/>
          </a:bodyPr>
          <a:lstStyle/>
          <a:p>
            <a:pPr algn="ctr"/>
            <a:r>
              <a:rPr lang="en-US" b="1" dirty="0">
                <a:latin typeface="Century Gothic" panose="020B0502020202020204" pitchFamily="34" charset="0"/>
              </a:rPr>
              <a:t>10</a:t>
            </a:r>
          </a:p>
        </p:txBody>
      </p:sp>
      <p:sp>
        <p:nvSpPr>
          <p:cNvPr id="92" name="TextBox 91">
            <a:extLst>
              <a:ext uri="{FF2B5EF4-FFF2-40B4-BE49-F238E27FC236}">
                <a16:creationId xmlns:a16="http://schemas.microsoft.com/office/drawing/2014/main" id="{25ABAB6D-E383-6456-AAD9-D7ABAD35BF77}"/>
              </a:ext>
            </a:extLst>
          </p:cNvPr>
          <p:cNvSpPr txBox="1"/>
          <p:nvPr/>
        </p:nvSpPr>
        <p:spPr>
          <a:xfrm>
            <a:off x="6709115" y="6036104"/>
            <a:ext cx="1059357"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Payment</a:t>
            </a:r>
          </a:p>
        </p:txBody>
      </p:sp>
      <p:sp>
        <p:nvSpPr>
          <p:cNvPr id="93" name="TextBox 92">
            <a:extLst>
              <a:ext uri="{FF2B5EF4-FFF2-40B4-BE49-F238E27FC236}">
                <a16:creationId xmlns:a16="http://schemas.microsoft.com/office/drawing/2014/main" id="{815E8C5A-7AE7-03E3-99DA-EA04F31632F2}"/>
              </a:ext>
            </a:extLst>
          </p:cNvPr>
          <p:cNvSpPr txBox="1"/>
          <p:nvPr/>
        </p:nvSpPr>
        <p:spPr>
          <a:xfrm>
            <a:off x="7897633" y="5689492"/>
            <a:ext cx="2375730" cy="276490"/>
          </a:xfrm>
          <a:prstGeom prst="rect">
            <a:avLst/>
          </a:prstGeom>
          <a:noFill/>
        </p:spPr>
        <p:txBody>
          <a:bodyPr wrap="square" rtlCol="0">
            <a:spAutoFit/>
          </a:bodyPr>
          <a:lstStyle/>
          <a:p>
            <a:r>
              <a:rPr lang="en-US" sz="1200" b="1" dirty="0">
                <a:solidFill>
                  <a:srgbClr val="006666"/>
                </a:solidFill>
                <a:latin typeface="Century Gothic" panose="020B0502020202020204" pitchFamily="34" charset="0"/>
              </a:rPr>
              <a:t>Payment</a:t>
            </a:r>
          </a:p>
        </p:txBody>
      </p:sp>
      <p:sp>
        <p:nvSpPr>
          <p:cNvPr id="94" name="TextBox 93">
            <a:extLst>
              <a:ext uri="{FF2B5EF4-FFF2-40B4-BE49-F238E27FC236}">
                <a16:creationId xmlns:a16="http://schemas.microsoft.com/office/drawing/2014/main" id="{5517636E-E084-2CAE-35B5-797AB751A8CF}"/>
              </a:ext>
            </a:extLst>
          </p:cNvPr>
          <p:cNvSpPr txBox="1"/>
          <p:nvPr/>
        </p:nvSpPr>
        <p:spPr>
          <a:xfrm>
            <a:off x="7937258" y="5909217"/>
            <a:ext cx="2730534" cy="507831"/>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DR Liability</a:t>
            </a:r>
            <a:endParaRPr lang="ar-EG" sz="900" dirty="0">
              <a:solidFill>
                <a:schemeClr val="bg1">
                  <a:lumMod val="50000"/>
                </a:schemeClr>
              </a:solidFill>
              <a:latin typeface="Century Gothic" panose="020B0502020202020204" pitchFamily="34" charset="0"/>
            </a:endParaRPr>
          </a:p>
          <a:p>
            <a:endParaRPr lang="en-US" sz="900" dirty="0">
              <a:solidFill>
                <a:schemeClr val="bg1">
                  <a:lumMod val="50000"/>
                </a:schemeClr>
              </a:solidFill>
              <a:latin typeface="Century Gothic" panose="020B0502020202020204" pitchFamily="34" charset="0"/>
            </a:endParaRPr>
          </a:p>
          <a:p>
            <a:r>
              <a:rPr lang="ar-EG" sz="900" dirty="0">
                <a:solidFill>
                  <a:schemeClr val="bg1">
                    <a:lumMod val="50000"/>
                  </a:schemeClr>
                </a:solidFill>
                <a:latin typeface="Century Gothic" panose="020B0502020202020204" pitchFamily="34" charset="0"/>
              </a:rPr>
              <a:t>     </a:t>
            </a:r>
            <a:r>
              <a:rPr lang="en-US" sz="900" dirty="0">
                <a:solidFill>
                  <a:schemeClr val="bg1">
                    <a:lumMod val="50000"/>
                  </a:schemeClr>
                </a:solidFill>
                <a:latin typeface="Century Gothic" panose="020B0502020202020204" pitchFamily="34" charset="0"/>
              </a:rPr>
              <a:t>CR Cash Clearing</a:t>
            </a:r>
          </a:p>
        </p:txBody>
      </p:sp>
      <p:sp>
        <p:nvSpPr>
          <p:cNvPr id="95" name="TextBox 94">
            <a:extLst>
              <a:ext uri="{FF2B5EF4-FFF2-40B4-BE49-F238E27FC236}">
                <a16:creationId xmlns:a16="http://schemas.microsoft.com/office/drawing/2014/main" id="{CBE46244-7A89-26C4-C206-A32F1CB4F424}"/>
              </a:ext>
            </a:extLst>
          </p:cNvPr>
          <p:cNvSpPr txBox="1"/>
          <p:nvPr/>
        </p:nvSpPr>
        <p:spPr>
          <a:xfrm>
            <a:off x="2298214" y="3750553"/>
            <a:ext cx="2730534" cy="368654"/>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DR Charge Account</a:t>
            </a:r>
          </a:p>
          <a:p>
            <a:r>
              <a:rPr lang="ar-EG" sz="900" dirty="0">
                <a:solidFill>
                  <a:schemeClr val="bg1">
                    <a:lumMod val="50000"/>
                  </a:schemeClr>
                </a:solidFill>
                <a:latin typeface="Century Gothic" panose="020B0502020202020204" pitchFamily="34" charset="0"/>
              </a:rPr>
              <a:t>      </a:t>
            </a:r>
            <a:r>
              <a:rPr lang="en-US" sz="900" dirty="0">
                <a:solidFill>
                  <a:schemeClr val="bg1">
                    <a:lumMod val="50000"/>
                  </a:schemeClr>
                </a:solidFill>
                <a:latin typeface="Century Gothic" panose="020B0502020202020204" pitchFamily="34" charset="0"/>
              </a:rPr>
              <a:t>CR Obligation Reserve Encumbrance </a:t>
            </a:r>
          </a:p>
        </p:txBody>
      </p:sp>
      <p:sp>
        <p:nvSpPr>
          <p:cNvPr id="96" name="TextBox 95">
            <a:extLst>
              <a:ext uri="{FF2B5EF4-FFF2-40B4-BE49-F238E27FC236}">
                <a16:creationId xmlns:a16="http://schemas.microsoft.com/office/drawing/2014/main" id="{DF511251-4185-8550-030B-716C1E14AB03}"/>
              </a:ext>
            </a:extLst>
          </p:cNvPr>
          <p:cNvSpPr txBox="1"/>
          <p:nvPr/>
        </p:nvSpPr>
        <p:spPr>
          <a:xfrm>
            <a:off x="7879144" y="3740971"/>
            <a:ext cx="2730534" cy="506898"/>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DR Obligation Reserve Encumbrance</a:t>
            </a:r>
          </a:p>
          <a:p>
            <a:r>
              <a:rPr lang="ar-EG" sz="900" dirty="0">
                <a:solidFill>
                  <a:schemeClr val="bg1">
                    <a:lumMod val="50000"/>
                  </a:schemeClr>
                </a:solidFill>
                <a:latin typeface="Century Gothic" panose="020B0502020202020204" pitchFamily="34" charset="0"/>
              </a:rPr>
              <a:t>      </a:t>
            </a:r>
            <a:r>
              <a:rPr lang="en-US" sz="900" dirty="0">
                <a:solidFill>
                  <a:schemeClr val="bg1">
                    <a:lumMod val="50000"/>
                  </a:schemeClr>
                </a:solidFill>
                <a:latin typeface="Century Gothic" panose="020B0502020202020204" pitchFamily="34" charset="0"/>
              </a:rPr>
              <a:t>CR Charge Account</a:t>
            </a:r>
          </a:p>
          <a:p>
            <a:r>
              <a:rPr lang="en-US" sz="900" dirty="0">
                <a:solidFill>
                  <a:schemeClr val="bg1">
                    <a:lumMod val="50000"/>
                  </a:schemeClr>
                </a:solidFill>
                <a:latin typeface="Century Gothic" panose="020B0502020202020204" pitchFamily="34" charset="0"/>
              </a:rPr>
              <a:t> </a:t>
            </a:r>
          </a:p>
        </p:txBody>
      </p:sp>
    </p:spTree>
    <p:extLst>
      <p:ext uri="{BB962C8B-B14F-4D97-AF65-F5344CB8AC3E}">
        <p14:creationId xmlns:p14="http://schemas.microsoft.com/office/powerpoint/2010/main" val="389734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4"/>
                                        </p:tgtEl>
                                        <p:attrNameLst>
                                          <p:attrName>style.color</p:attrName>
                                        </p:attrNameLst>
                                      </p:cBhvr>
                                      <p:to>
                                        <a:schemeClr val="accent2"/>
                                      </p:to>
                                    </p:animClr>
                                  </p:childTnLst>
                                </p:cTn>
                              </p:par>
                            </p:childTnLst>
                          </p:cTn>
                        </p:par>
                        <p:par>
                          <p:cTn id="7" fill="hold">
                            <p:stCondLst>
                              <p:cond delay="10"/>
                            </p:stCondLst>
                            <p:childTnLst>
                              <p:par>
                                <p:cTn id="8" presetID="53" presetClass="entr" presetSubtype="16"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par>
                                <p:cTn id="62" presetID="53" presetClass="entr" presetSubtype="16"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p:cTn id="74" dur="500" fill="hold"/>
                                        <p:tgtEl>
                                          <p:spTgt spid="29"/>
                                        </p:tgtEl>
                                        <p:attrNameLst>
                                          <p:attrName>ppt_w</p:attrName>
                                        </p:attrNameLst>
                                      </p:cBhvr>
                                      <p:tavLst>
                                        <p:tav tm="0">
                                          <p:val>
                                            <p:fltVal val="0"/>
                                          </p:val>
                                        </p:tav>
                                        <p:tav tm="100000">
                                          <p:val>
                                            <p:strVal val="#ppt_w"/>
                                          </p:val>
                                        </p:tav>
                                      </p:tavLst>
                                    </p:anim>
                                    <p:anim calcmode="lin" valueType="num">
                                      <p:cBhvr>
                                        <p:cTn id="75" dur="500" fill="hold"/>
                                        <p:tgtEl>
                                          <p:spTgt spid="29"/>
                                        </p:tgtEl>
                                        <p:attrNameLst>
                                          <p:attrName>ppt_h</p:attrName>
                                        </p:attrNameLst>
                                      </p:cBhvr>
                                      <p:tavLst>
                                        <p:tav tm="0">
                                          <p:val>
                                            <p:fltVal val="0"/>
                                          </p:val>
                                        </p:tav>
                                        <p:tav tm="100000">
                                          <p:val>
                                            <p:strVal val="#ppt_h"/>
                                          </p:val>
                                        </p:tav>
                                      </p:tavLst>
                                    </p:anim>
                                    <p:animEffect transition="in" filter="fade">
                                      <p:cBhvr>
                                        <p:cTn id="76" dur="500"/>
                                        <p:tgtEl>
                                          <p:spTgt spid="29"/>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p:cTn id="79" dur="500" fill="hold"/>
                                        <p:tgtEl>
                                          <p:spTgt spid="30"/>
                                        </p:tgtEl>
                                        <p:attrNameLst>
                                          <p:attrName>ppt_w</p:attrName>
                                        </p:attrNameLst>
                                      </p:cBhvr>
                                      <p:tavLst>
                                        <p:tav tm="0">
                                          <p:val>
                                            <p:fltVal val="0"/>
                                          </p:val>
                                        </p:tav>
                                        <p:tav tm="100000">
                                          <p:val>
                                            <p:strVal val="#ppt_w"/>
                                          </p:val>
                                        </p:tav>
                                      </p:tavLst>
                                    </p:anim>
                                    <p:anim calcmode="lin" valueType="num">
                                      <p:cBhvr>
                                        <p:cTn id="80" dur="500" fill="hold"/>
                                        <p:tgtEl>
                                          <p:spTgt spid="30"/>
                                        </p:tgtEl>
                                        <p:attrNameLst>
                                          <p:attrName>ppt_h</p:attrName>
                                        </p:attrNameLst>
                                      </p:cBhvr>
                                      <p:tavLst>
                                        <p:tav tm="0">
                                          <p:val>
                                            <p:fltVal val="0"/>
                                          </p:val>
                                        </p:tav>
                                        <p:tav tm="100000">
                                          <p:val>
                                            <p:strVal val="#ppt_h"/>
                                          </p:val>
                                        </p:tav>
                                      </p:tavLst>
                                    </p:anim>
                                    <p:animEffect transition="in" filter="fade">
                                      <p:cBhvr>
                                        <p:cTn id="81" dur="500"/>
                                        <p:tgtEl>
                                          <p:spTgt spid="30"/>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 calcmode="lin" valueType="num">
                                      <p:cBhvr>
                                        <p:cTn id="84" dur="500" fill="hold"/>
                                        <p:tgtEl>
                                          <p:spTgt spid="31"/>
                                        </p:tgtEl>
                                        <p:attrNameLst>
                                          <p:attrName>ppt_w</p:attrName>
                                        </p:attrNameLst>
                                      </p:cBhvr>
                                      <p:tavLst>
                                        <p:tav tm="0">
                                          <p:val>
                                            <p:fltVal val="0"/>
                                          </p:val>
                                        </p:tav>
                                        <p:tav tm="100000">
                                          <p:val>
                                            <p:strVal val="#ppt_w"/>
                                          </p:val>
                                        </p:tav>
                                      </p:tavLst>
                                    </p:anim>
                                    <p:anim calcmode="lin" valueType="num">
                                      <p:cBhvr>
                                        <p:cTn id="85" dur="500" fill="hold"/>
                                        <p:tgtEl>
                                          <p:spTgt spid="31"/>
                                        </p:tgtEl>
                                        <p:attrNameLst>
                                          <p:attrName>ppt_h</p:attrName>
                                        </p:attrNameLst>
                                      </p:cBhvr>
                                      <p:tavLst>
                                        <p:tav tm="0">
                                          <p:val>
                                            <p:fltVal val="0"/>
                                          </p:val>
                                        </p:tav>
                                        <p:tav tm="100000">
                                          <p:val>
                                            <p:strVal val="#ppt_h"/>
                                          </p:val>
                                        </p:tav>
                                      </p:tavLst>
                                    </p:anim>
                                    <p:animEffect transition="in" filter="fade">
                                      <p:cBhvr>
                                        <p:cTn id="86" dur="500"/>
                                        <p:tgtEl>
                                          <p:spTgt spid="31"/>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anim calcmode="lin" valueType="num">
                                      <p:cBhvr>
                                        <p:cTn id="89" dur="500" fill="hold"/>
                                        <p:tgtEl>
                                          <p:spTgt spid="5"/>
                                        </p:tgtEl>
                                        <p:attrNameLst>
                                          <p:attrName>ppt_w</p:attrName>
                                        </p:attrNameLst>
                                      </p:cBhvr>
                                      <p:tavLst>
                                        <p:tav tm="0">
                                          <p:val>
                                            <p:fltVal val="0"/>
                                          </p:val>
                                        </p:tav>
                                        <p:tav tm="100000">
                                          <p:val>
                                            <p:strVal val="#ppt_w"/>
                                          </p:val>
                                        </p:tav>
                                      </p:tavLst>
                                    </p:anim>
                                    <p:anim calcmode="lin" valueType="num">
                                      <p:cBhvr>
                                        <p:cTn id="90" dur="500" fill="hold"/>
                                        <p:tgtEl>
                                          <p:spTgt spid="5"/>
                                        </p:tgtEl>
                                        <p:attrNameLst>
                                          <p:attrName>ppt_h</p:attrName>
                                        </p:attrNameLst>
                                      </p:cBhvr>
                                      <p:tavLst>
                                        <p:tav tm="0">
                                          <p:val>
                                            <p:fltVal val="0"/>
                                          </p:val>
                                        </p:tav>
                                        <p:tav tm="100000">
                                          <p:val>
                                            <p:strVal val="#ppt_h"/>
                                          </p:val>
                                        </p:tav>
                                      </p:tavLst>
                                    </p:anim>
                                    <p:animEffect transition="in" filter="fade">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p:cTn id="96" dur="500" fill="hold"/>
                                        <p:tgtEl>
                                          <p:spTgt spid="7"/>
                                        </p:tgtEl>
                                        <p:attrNameLst>
                                          <p:attrName>ppt_w</p:attrName>
                                        </p:attrNameLst>
                                      </p:cBhvr>
                                      <p:tavLst>
                                        <p:tav tm="0">
                                          <p:val>
                                            <p:fltVal val="0"/>
                                          </p:val>
                                        </p:tav>
                                        <p:tav tm="100000">
                                          <p:val>
                                            <p:strVal val="#ppt_w"/>
                                          </p:val>
                                        </p:tav>
                                      </p:tavLst>
                                    </p:anim>
                                    <p:anim calcmode="lin" valueType="num">
                                      <p:cBhvr>
                                        <p:cTn id="97" dur="500" fill="hold"/>
                                        <p:tgtEl>
                                          <p:spTgt spid="7"/>
                                        </p:tgtEl>
                                        <p:attrNameLst>
                                          <p:attrName>ppt_h</p:attrName>
                                        </p:attrNameLst>
                                      </p:cBhvr>
                                      <p:tavLst>
                                        <p:tav tm="0">
                                          <p:val>
                                            <p:fltVal val="0"/>
                                          </p:val>
                                        </p:tav>
                                        <p:tav tm="100000">
                                          <p:val>
                                            <p:strVal val="#ppt_h"/>
                                          </p:val>
                                        </p:tav>
                                      </p:tavLst>
                                    </p:anim>
                                    <p:animEffect transition="in" filter="fade">
                                      <p:cBhvr>
                                        <p:cTn id="98" dur="500"/>
                                        <p:tgtEl>
                                          <p:spTgt spid="7"/>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p:cTn id="101" dur="500" fill="hold"/>
                                        <p:tgtEl>
                                          <p:spTgt spid="34"/>
                                        </p:tgtEl>
                                        <p:attrNameLst>
                                          <p:attrName>ppt_w</p:attrName>
                                        </p:attrNameLst>
                                      </p:cBhvr>
                                      <p:tavLst>
                                        <p:tav tm="0">
                                          <p:val>
                                            <p:fltVal val="0"/>
                                          </p:val>
                                        </p:tav>
                                        <p:tav tm="100000">
                                          <p:val>
                                            <p:strVal val="#ppt_w"/>
                                          </p:val>
                                        </p:tav>
                                      </p:tavLst>
                                    </p:anim>
                                    <p:anim calcmode="lin" valueType="num">
                                      <p:cBhvr>
                                        <p:cTn id="102" dur="500" fill="hold"/>
                                        <p:tgtEl>
                                          <p:spTgt spid="34"/>
                                        </p:tgtEl>
                                        <p:attrNameLst>
                                          <p:attrName>ppt_h</p:attrName>
                                        </p:attrNameLst>
                                      </p:cBhvr>
                                      <p:tavLst>
                                        <p:tav tm="0">
                                          <p:val>
                                            <p:fltVal val="0"/>
                                          </p:val>
                                        </p:tav>
                                        <p:tav tm="100000">
                                          <p:val>
                                            <p:strVal val="#ppt_h"/>
                                          </p:val>
                                        </p:tav>
                                      </p:tavLst>
                                    </p:anim>
                                    <p:animEffect transition="in" filter="fade">
                                      <p:cBhvr>
                                        <p:cTn id="103" dur="500"/>
                                        <p:tgtEl>
                                          <p:spTgt spid="34"/>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 calcmode="lin" valueType="num">
                                      <p:cBhvr>
                                        <p:cTn id="106" dur="500" fill="hold"/>
                                        <p:tgtEl>
                                          <p:spTgt spid="35"/>
                                        </p:tgtEl>
                                        <p:attrNameLst>
                                          <p:attrName>ppt_w</p:attrName>
                                        </p:attrNameLst>
                                      </p:cBhvr>
                                      <p:tavLst>
                                        <p:tav tm="0">
                                          <p:val>
                                            <p:fltVal val="0"/>
                                          </p:val>
                                        </p:tav>
                                        <p:tav tm="100000">
                                          <p:val>
                                            <p:strVal val="#ppt_w"/>
                                          </p:val>
                                        </p:tav>
                                      </p:tavLst>
                                    </p:anim>
                                    <p:anim calcmode="lin" valueType="num">
                                      <p:cBhvr>
                                        <p:cTn id="107" dur="500" fill="hold"/>
                                        <p:tgtEl>
                                          <p:spTgt spid="35"/>
                                        </p:tgtEl>
                                        <p:attrNameLst>
                                          <p:attrName>ppt_h</p:attrName>
                                        </p:attrNameLst>
                                      </p:cBhvr>
                                      <p:tavLst>
                                        <p:tav tm="0">
                                          <p:val>
                                            <p:fltVal val="0"/>
                                          </p:val>
                                        </p:tav>
                                        <p:tav tm="100000">
                                          <p:val>
                                            <p:strVal val="#ppt_h"/>
                                          </p:val>
                                        </p:tav>
                                      </p:tavLst>
                                    </p:anim>
                                    <p:animEffect transition="in" filter="fade">
                                      <p:cBhvr>
                                        <p:cTn id="108" dur="500"/>
                                        <p:tgtEl>
                                          <p:spTgt spid="35"/>
                                        </p:tgtEl>
                                      </p:cBhvr>
                                    </p:animEffect>
                                  </p:childTnLst>
                                </p:cTn>
                              </p:par>
                              <p:par>
                                <p:cTn id="109" presetID="53" presetClass="entr" presetSubtype="16"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p:cTn id="111" dur="500" fill="hold"/>
                                        <p:tgtEl>
                                          <p:spTgt spid="38"/>
                                        </p:tgtEl>
                                        <p:attrNameLst>
                                          <p:attrName>ppt_w</p:attrName>
                                        </p:attrNameLst>
                                      </p:cBhvr>
                                      <p:tavLst>
                                        <p:tav tm="0">
                                          <p:val>
                                            <p:fltVal val="0"/>
                                          </p:val>
                                        </p:tav>
                                        <p:tav tm="100000">
                                          <p:val>
                                            <p:strVal val="#ppt_w"/>
                                          </p:val>
                                        </p:tav>
                                      </p:tavLst>
                                    </p:anim>
                                    <p:anim calcmode="lin" valueType="num">
                                      <p:cBhvr>
                                        <p:cTn id="112" dur="500" fill="hold"/>
                                        <p:tgtEl>
                                          <p:spTgt spid="38"/>
                                        </p:tgtEl>
                                        <p:attrNameLst>
                                          <p:attrName>ppt_h</p:attrName>
                                        </p:attrNameLst>
                                      </p:cBhvr>
                                      <p:tavLst>
                                        <p:tav tm="0">
                                          <p:val>
                                            <p:fltVal val="0"/>
                                          </p:val>
                                        </p:tav>
                                        <p:tav tm="100000">
                                          <p:val>
                                            <p:strVal val="#ppt_h"/>
                                          </p:val>
                                        </p:tav>
                                      </p:tavLst>
                                    </p:anim>
                                    <p:animEffect transition="in" filter="fade">
                                      <p:cBhvr>
                                        <p:cTn id="113" dur="500"/>
                                        <p:tgtEl>
                                          <p:spTgt spid="38"/>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39"/>
                                        </p:tgtEl>
                                        <p:attrNameLst>
                                          <p:attrName>style.visibility</p:attrName>
                                        </p:attrNameLst>
                                      </p:cBhvr>
                                      <p:to>
                                        <p:strVal val="visible"/>
                                      </p:to>
                                    </p:set>
                                    <p:anim calcmode="lin" valueType="num">
                                      <p:cBhvr>
                                        <p:cTn id="116" dur="500" fill="hold"/>
                                        <p:tgtEl>
                                          <p:spTgt spid="39"/>
                                        </p:tgtEl>
                                        <p:attrNameLst>
                                          <p:attrName>ppt_w</p:attrName>
                                        </p:attrNameLst>
                                      </p:cBhvr>
                                      <p:tavLst>
                                        <p:tav tm="0">
                                          <p:val>
                                            <p:fltVal val="0"/>
                                          </p:val>
                                        </p:tav>
                                        <p:tav tm="100000">
                                          <p:val>
                                            <p:strVal val="#ppt_w"/>
                                          </p:val>
                                        </p:tav>
                                      </p:tavLst>
                                    </p:anim>
                                    <p:anim calcmode="lin" valueType="num">
                                      <p:cBhvr>
                                        <p:cTn id="117" dur="500" fill="hold"/>
                                        <p:tgtEl>
                                          <p:spTgt spid="39"/>
                                        </p:tgtEl>
                                        <p:attrNameLst>
                                          <p:attrName>ppt_h</p:attrName>
                                        </p:attrNameLst>
                                      </p:cBhvr>
                                      <p:tavLst>
                                        <p:tav tm="0">
                                          <p:val>
                                            <p:fltVal val="0"/>
                                          </p:val>
                                        </p:tav>
                                        <p:tav tm="100000">
                                          <p:val>
                                            <p:strVal val="#ppt_h"/>
                                          </p:val>
                                        </p:tav>
                                      </p:tavLst>
                                    </p:anim>
                                    <p:animEffect transition="in" filter="fade">
                                      <p:cBhvr>
                                        <p:cTn id="118" dur="500"/>
                                        <p:tgtEl>
                                          <p:spTgt spid="39"/>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500" fill="hold"/>
                                        <p:tgtEl>
                                          <p:spTgt spid="40"/>
                                        </p:tgtEl>
                                        <p:attrNameLst>
                                          <p:attrName>ppt_w</p:attrName>
                                        </p:attrNameLst>
                                      </p:cBhvr>
                                      <p:tavLst>
                                        <p:tav tm="0">
                                          <p:val>
                                            <p:fltVal val="0"/>
                                          </p:val>
                                        </p:tav>
                                        <p:tav tm="100000">
                                          <p:val>
                                            <p:strVal val="#ppt_w"/>
                                          </p:val>
                                        </p:tav>
                                      </p:tavLst>
                                    </p:anim>
                                    <p:anim calcmode="lin" valueType="num">
                                      <p:cBhvr>
                                        <p:cTn id="122" dur="500" fill="hold"/>
                                        <p:tgtEl>
                                          <p:spTgt spid="40"/>
                                        </p:tgtEl>
                                        <p:attrNameLst>
                                          <p:attrName>ppt_h</p:attrName>
                                        </p:attrNameLst>
                                      </p:cBhvr>
                                      <p:tavLst>
                                        <p:tav tm="0">
                                          <p:val>
                                            <p:fltVal val="0"/>
                                          </p:val>
                                        </p:tav>
                                        <p:tav tm="100000">
                                          <p:val>
                                            <p:strVal val="#ppt_h"/>
                                          </p:val>
                                        </p:tav>
                                      </p:tavLst>
                                    </p:anim>
                                    <p:animEffect transition="in" filter="fade">
                                      <p:cBhvr>
                                        <p:cTn id="123" dur="500"/>
                                        <p:tgtEl>
                                          <p:spTgt spid="40"/>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anim calcmode="lin" valueType="num">
                                      <p:cBhvr>
                                        <p:cTn id="126" dur="500" fill="hold"/>
                                        <p:tgtEl>
                                          <p:spTgt spid="41"/>
                                        </p:tgtEl>
                                        <p:attrNameLst>
                                          <p:attrName>ppt_w</p:attrName>
                                        </p:attrNameLst>
                                      </p:cBhvr>
                                      <p:tavLst>
                                        <p:tav tm="0">
                                          <p:val>
                                            <p:fltVal val="0"/>
                                          </p:val>
                                        </p:tav>
                                        <p:tav tm="100000">
                                          <p:val>
                                            <p:strVal val="#ppt_w"/>
                                          </p:val>
                                        </p:tav>
                                      </p:tavLst>
                                    </p:anim>
                                    <p:anim calcmode="lin" valueType="num">
                                      <p:cBhvr>
                                        <p:cTn id="127" dur="500" fill="hold"/>
                                        <p:tgtEl>
                                          <p:spTgt spid="41"/>
                                        </p:tgtEl>
                                        <p:attrNameLst>
                                          <p:attrName>ppt_h</p:attrName>
                                        </p:attrNameLst>
                                      </p:cBhvr>
                                      <p:tavLst>
                                        <p:tav tm="0">
                                          <p:val>
                                            <p:fltVal val="0"/>
                                          </p:val>
                                        </p:tav>
                                        <p:tav tm="100000">
                                          <p:val>
                                            <p:strVal val="#ppt_h"/>
                                          </p:val>
                                        </p:tav>
                                      </p:tavLst>
                                    </p:anim>
                                    <p:animEffect transition="in" filter="fade">
                                      <p:cBhvr>
                                        <p:cTn id="128" dur="500"/>
                                        <p:tgtEl>
                                          <p:spTgt spid="41"/>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anim calcmode="lin" valueType="num">
                                      <p:cBhvr>
                                        <p:cTn id="131" dur="500" fill="hold"/>
                                        <p:tgtEl>
                                          <p:spTgt spid="42"/>
                                        </p:tgtEl>
                                        <p:attrNameLst>
                                          <p:attrName>ppt_w</p:attrName>
                                        </p:attrNameLst>
                                      </p:cBhvr>
                                      <p:tavLst>
                                        <p:tav tm="0">
                                          <p:val>
                                            <p:fltVal val="0"/>
                                          </p:val>
                                        </p:tav>
                                        <p:tav tm="100000">
                                          <p:val>
                                            <p:strVal val="#ppt_w"/>
                                          </p:val>
                                        </p:tav>
                                      </p:tavLst>
                                    </p:anim>
                                    <p:anim calcmode="lin" valueType="num">
                                      <p:cBhvr>
                                        <p:cTn id="132" dur="500" fill="hold"/>
                                        <p:tgtEl>
                                          <p:spTgt spid="42"/>
                                        </p:tgtEl>
                                        <p:attrNameLst>
                                          <p:attrName>ppt_h</p:attrName>
                                        </p:attrNameLst>
                                      </p:cBhvr>
                                      <p:tavLst>
                                        <p:tav tm="0">
                                          <p:val>
                                            <p:fltVal val="0"/>
                                          </p:val>
                                        </p:tav>
                                        <p:tav tm="100000">
                                          <p:val>
                                            <p:strVal val="#ppt_h"/>
                                          </p:val>
                                        </p:tav>
                                      </p:tavLst>
                                    </p:anim>
                                    <p:animEffect transition="in" filter="fade">
                                      <p:cBhvr>
                                        <p:cTn id="133" dur="500"/>
                                        <p:tgtEl>
                                          <p:spTgt spid="42"/>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16" fill="hold" grpId="0" nodeType="clickEffect">
                                  <p:stCondLst>
                                    <p:cond delay="0"/>
                                  </p:stCondLst>
                                  <p:childTnLst>
                                    <p:set>
                                      <p:cBhvr>
                                        <p:cTn id="137" dur="1" fill="hold">
                                          <p:stCondLst>
                                            <p:cond delay="0"/>
                                          </p:stCondLst>
                                        </p:cTn>
                                        <p:tgtEl>
                                          <p:spTgt spid="6"/>
                                        </p:tgtEl>
                                        <p:attrNameLst>
                                          <p:attrName>style.visibility</p:attrName>
                                        </p:attrNameLst>
                                      </p:cBhvr>
                                      <p:to>
                                        <p:strVal val="visible"/>
                                      </p:to>
                                    </p:set>
                                    <p:anim calcmode="lin" valueType="num">
                                      <p:cBhvr>
                                        <p:cTn id="138" dur="500" fill="hold"/>
                                        <p:tgtEl>
                                          <p:spTgt spid="6"/>
                                        </p:tgtEl>
                                        <p:attrNameLst>
                                          <p:attrName>ppt_w</p:attrName>
                                        </p:attrNameLst>
                                      </p:cBhvr>
                                      <p:tavLst>
                                        <p:tav tm="0">
                                          <p:val>
                                            <p:fltVal val="0"/>
                                          </p:val>
                                        </p:tav>
                                        <p:tav tm="100000">
                                          <p:val>
                                            <p:strVal val="#ppt_w"/>
                                          </p:val>
                                        </p:tav>
                                      </p:tavLst>
                                    </p:anim>
                                    <p:anim calcmode="lin" valueType="num">
                                      <p:cBhvr>
                                        <p:cTn id="139" dur="500" fill="hold"/>
                                        <p:tgtEl>
                                          <p:spTgt spid="6"/>
                                        </p:tgtEl>
                                        <p:attrNameLst>
                                          <p:attrName>ppt_h</p:attrName>
                                        </p:attrNameLst>
                                      </p:cBhvr>
                                      <p:tavLst>
                                        <p:tav tm="0">
                                          <p:val>
                                            <p:fltVal val="0"/>
                                          </p:val>
                                        </p:tav>
                                        <p:tav tm="100000">
                                          <p:val>
                                            <p:strVal val="#ppt_h"/>
                                          </p:val>
                                        </p:tav>
                                      </p:tavLst>
                                    </p:anim>
                                    <p:animEffect transition="in" filter="fade">
                                      <p:cBhvr>
                                        <p:cTn id="140" dur="500"/>
                                        <p:tgtEl>
                                          <p:spTgt spid="6"/>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36"/>
                                        </p:tgtEl>
                                        <p:attrNameLst>
                                          <p:attrName>style.visibility</p:attrName>
                                        </p:attrNameLst>
                                      </p:cBhvr>
                                      <p:to>
                                        <p:strVal val="visible"/>
                                      </p:to>
                                    </p:set>
                                    <p:anim calcmode="lin" valueType="num">
                                      <p:cBhvr>
                                        <p:cTn id="143" dur="500" fill="hold"/>
                                        <p:tgtEl>
                                          <p:spTgt spid="36"/>
                                        </p:tgtEl>
                                        <p:attrNameLst>
                                          <p:attrName>ppt_w</p:attrName>
                                        </p:attrNameLst>
                                      </p:cBhvr>
                                      <p:tavLst>
                                        <p:tav tm="0">
                                          <p:val>
                                            <p:fltVal val="0"/>
                                          </p:val>
                                        </p:tav>
                                        <p:tav tm="100000">
                                          <p:val>
                                            <p:strVal val="#ppt_w"/>
                                          </p:val>
                                        </p:tav>
                                      </p:tavLst>
                                    </p:anim>
                                    <p:anim calcmode="lin" valueType="num">
                                      <p:cBhvr>
                                        <p:cTn id="144" dur="500" fill="hold"/>
                                        <p:tgtEl>
                                          <p:spTgt spid="36"/>
                                        </p:tgtEl>
                                        <p:attrNameLst>
                                          <p:attrName>ppt_h</p:attrName>
                                        </p:attrNameLst>
                                      </p:cBhvr>
                                      <p:tavLst>
                                        <p:tav tm="0">
                                          <p:val>
                                            <p:fltVal val="0"/>
                                          </p:val>
                                        </p:tav>
                                        <p:tav tm="100000">
                                          <p:val>
                                            <p:strVal val="#ppt_h"/>
                                          </p:val>
                                        </p:tav>
                                      </p:tavLst>
                                    </p:anim>
                                    <p:animEffect transition="in" filter="fade">
                                      <p:cBhvr>
                                        <p:cTn id="145" dur="500"/>
                                        <p:tgtEl>
                                          <p:spTgt spid="36"/>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37"/>
                                        </p:tgtEl>
                                        <p:attrNameLst>
                                          <p:attrName>style.visibility</p:attrName>
                                        </p:attrNameLst>
                                      </p:cBhvr>
                                      <p:to>
                                        <p:strVal val="visible"/>
                                      </p:to>
                                    </p:set>
                                    <p:anim calcmode="lin" valueType="num">
                                      <p:cBhvr>
                                        <p:cTn id="148" dur="500" fill="hold"/>
                                        <p:tgtEl>
                                          <p:spTgt spid="37"/>
                                        </p:tgtEl>
                                        <p:attrNameLst>
                                          <p:attrName>ppt_w</p:attrName>
                                        </p:attrNameLst>
                                      </p:cBhvr>
                                      <p:tavLst>
                                        <p:tav tm="0">
                                          <p:val>
                                            <p:fltVal val="0"/>
                                          </p:val>
                                        </p:tav>
                                        <p:tav tm="100000">
                                          <p:val>
                                            <p:strVal val="#ppt_w"/>
                                          </p:val>
                                        </p:tav>
                                      </p:tavLst>
                                    </p:anim>
                                    <p:anim calcmode="lin" valueType="num">
                                      <p:cBhvr>
                                        <p:cTn id="149" dur="500" fill="hold"/>
                                        <p:tgtEl>
                                          <p:spTgt spid="37"/>
                                        </p:tgtEl>
                                        <p:attrNameLst>
                                          <p:attrName>ppt_h</p:attrName>
                                        </p:attrNameLst>
                                      </p:cBhvr>
                                      <p:tavLst>
                                        <p:tav tm="0">
                                          <p:val>
                                            <p:fltVal val="0"/>
                                          </p:val>
                                        </p:tav>
                                        <p:tav tm="100000">
                                          <p:val>
                                            <p:strVal val="#ppt_h"/>
                                          </p:val>
                                        </p:tav>
                                      </p:tavLst>
                                    </p:anim>
                                    <p:animEffect transition="in" filter="fade">
                                      <p:cBhvr>
                                        <p:cTn id="150" dur="500"/>
                                        <p:tgtEl>
                                          <p:spTgt spid="37"/>
                                        </p:tgtEl>
                                      </p:cBhvr>
                                    </p:animEffect>
                                  </p:childTnLst>
                                </p:cTn>
                              </p:par>
                              <p:par>
                                <p:cTn id="151" presetID="53" presetClass="entr" presetSubtype="16" fill="hold" nodeType="withEffect">
                                  <p:stCondLst>
                                    <p:cond delay="0"/>
                                  </p:stCondLst>
                                  <p:childTnLst>
                                    <p:set>
                                      <p:cBhvr>
                                        <p:cTn id="152" dur="1" fill="hold">
                                          <p:stCondLst>
                                            <p:cond delay="0"/>
                                          </p:stCondLst>
                                        </p:cTn>
                                        <p:tgtEl>
                                          <p:spTgt spid="43"/>
                                        </p:tgtEl>
                                        <p:attrNameLst>
                                          <p:attrName>style.visibility</p:attrName>
                                        </p:attrNameLst>
                                      </p:cBhvr>
                                      <p:to>
                                        <p:strVal val="visible"/>
                                      </p:to>
                                    </p:set>
                                    <p:anim calcmode="lin" valueType="num">
                                      <p:cBhvr>
                                        <p:cTn id="153" dur="500" fill="hold"/>
                                        <p:tgtEl>
                                          <p:spTgt spid="43"/>
                                        </p:tgtEl>
                                        <p:attrNameLst>
                                          <p:attrName>ppt_w</p:attrName>
                                        </p:attrNameLst>
                                      </p:cBhvr>
                                      <p:tavLst>
                                        <p:tav tm="0">
                                          <p:val>
                                            <p:fltVal val="0"/>
                                          </p:val>
                                        </p:tav>
                                        <p:tav tm="100000">
                                          <p:val>
                                            <p:strVal val="#ppt_w"/>
                                          </p:val>
                                        </p:tav>
                                      </p:tavLst>
                                    </p:anim>
                                    <p:anim calcmode="lin" valueType="num">
                                      <p:cBhvr>
                                        <p:cTn id="154" dur="500" fill="hold"/>
                                        <p:tgtEl>
                                          <p:spTgt spid="43"/>
                                        </p:tgtEl>
                                        <p:attrNameLst>
                                          <p:attrName>ppt_h</p:attrName>
                                        </p:attrNameLst>
                                      </p:cBhvr>
                                      <p:tavLst>
                                        <p:tav tm="0">
                                          <p:val>
                                            <p:fltVal val="0"/>
                                          </p:val>
                                        </p:tav>
                                        <p:tav tm="100000">
                                          <p:val>
                                            <p:strVal val="#ppt_h"/>
                                          </p:val>
                                        </p:tav>
                                      </p:tavLst>
                                    </p:anim>
                                    <p:animEffect transition="in" filter="fade">
                                      <p:cBhvr>
                                        <p:cTn id="155" dur="500"/>
                                        <p:tgtEl>
                                          <p:spTgt spid="43"/>
                                        </p:tgtEl>
                                      </p:cBhvr>
                                    </p:animEffect>
                                  </p:childTnLst>
                                </p:cTn>
                              </p:par>
                              <p:par>
                                <p:cTn id="156" presetID="53" presetClass="entr" presetSubtype="16" fill="hold" grpId="0" nodeType="withEffect">
                                  <p:stCondLst>
                                    <p:cond delay="0"/>
                                  </p:stCondLst>
                                  <p:childTnLst>
                                    <p:set>
                                      <p:cBhvr>
                                        <p:cTn id="157" dur="1" fill="hold">
                                          <p:stCondLst>
                                            <p:cond delay="0"/>
                                          </p:stCondLst>
                                        </p:cTn>
                                        <p:tgtEl>
                                          <p:spTgt spid="44"/>
                                        </p:tgtEl>
                                        <p:attrNameLst>
                                          <p:attrName>style.visibility</p:attrName>
                                        </p:attrNameLst>
                                      </p:cBhvr>
                                      <p:to>
                                        <p:strVal val="visible"/>
                                      </p:to>
                                    </p:set>
                                    <p:anim calcmode="lin" valueType="num">
                                      <p:cBhvr>
                                        <p:cTn id="158" dur="500" fill="hold"/>
                                        <p:tgtEl>
                                          <p:spTgt spid="44"/>
                                        </p:tgtEl>
                                        <p:attrNameLst>
                                          <p:attrName>ppt_w</p:attrName>
                                        </p:attrNameLst>
                                      </p:cBhvr>
                                      <p:tavLst>
                                        <p:tav tm="0">
                                          <p:val>
                                            <p:fltVal val="0"/>
                                          </p:val>
                                        </p:tav>
                                        <p:tav tm="100000">
                                          <p:val>
                                            <p:strVal val="#ppt_w"/>
                                          </p:val>
                                        </p:tav>
                                      </p:tavLst>
                                    </p:anim>
                                    <p:anim calcmode="lin" valueType="num">
                                      <p:cBhvr>
                                        <p:cTn id="159" dur="500" fill="hold"/>
                                        <p:tgtEl>
                                          <p:spTgt spid="44"/>
                                        </p:tgtEl>
                                        <p:attrNameLst>
                                          <p:attrName>ppt_h</p:attrName>
                                        </p:attrNameLst>
                                      </p:cBhvr>
                                      <p:tavLst>
                                        <p:tav tm="0">
                                          <p:val>
                                            <p:fltVal val="0"/>
                                          </p:val>
                                        </p:tav>
                                        <p:tav tm="100000">
                                          <p:val>
                                            <p:strVal val="#ppt_h"/>
                                          </p:val>
                                        </p:tav>
                                      </p:tavLst>
                                    </p:anim>
                                    <p:animEffect transition="in" filter="fade">
                                      <p:cBhvr>
                                        <p:cTn id="160" dur="500"/>
                                        <p:tgtEl>
                                          <p:spTgt spid="44"/>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45"/>
                                        </p:tgtEl>
                                        <p:attrNameLst>
                                          <p:attrName>style.visibility</p:attrName>
                                        </p:attrNameLst>
                                      </p:cBhvr>
                                      <p:to>
                                        <p:strVal val="visible"/>
                                      </p:to>
                                    </p:set>
                                    <p:anim calcmode="lin" valueType="num">
                                      <p:cBhvr>
                                        <p:cTn id="163" dur="500" fill="hold"/>
                                        <p:tgtEl>
                                          <p:spTgt spid="45"/>
                                        </p:tgtEl>
                                        <p:attrNameLst>
                                          <p:attrName>ppt_w</p:attrName>
                                        </p:attrNameLst>
                                      </p:cBhvr>
                                      <p:tavLst>
                                        <p:tav tm="0">
                                          <p:val>
                                            <p:fltVal val="0"/>
                                          </p:val>
                                        </p:tav>
                                        <p:tav tm="100000">
                                          <p:val>
                                            <p:strVal val="#ppt_w"/>
                                          </p:val>
                                        </p:tav>
                                      </p:tavLst>
                                    </p:anim>
                                    <p:anim calcmode="lin" valueType="num">
                                      <p:cBhvr>
                                        <p:cTn id="164" dur="500" fill="hold"/>
                                        <p:tgtEl>
                                          <p:spTgt spid="45"/>
                                        </p:tgtEl>
                                        <p:attrNameLst>
                                          <p:attrName>ppt_h</p:attrName>
                                        </p:attrNameLst>
                                      </p:cBhvr>
                                      <p:tavLst>
                                        <p:tav tm="0">
                                          <p:val>
                                            <p:fltVal val="0"/>
                                          </p:val>
                                        </p:tav>
                                        <p:tav tm="100000">
                                          <p:val>
                                            <p:strVal val="#ppt_h"/>
                                          </p:val>
                                        </p:tav>
                                      </p:tavLst>
                                    </p:anim>
                                    <p:animEffect transition="in" filter="fade">
                                      <p:cBhvr>
                                        <p:cTn id="165" dur="500"/>
                                        <p:tgtEl>
                                          <p:spTgt spid="45"/>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46"/>
                                        </p:tgtEl>
                                        <p:attrNameLst>
                                          <p:attrName>style.visibility</p:attrName>
                                        </p:attrNameLst>
                                      </p:cBhvr>
                                      <p:to>
                                        <p:strVal val="visible"/>
                                      </p:to>
                                    </p:set>
                                    <p:anim calcmode="lin" valueType="num">
                                      <p:cBhvr>
                                        <p:cTn id="168" dur="500" fill="hold"/>
                                        <p:tgtEl>
                                          <p:spTgt spid="46"/>
                                        </p:tgtEl>
                                        <p:attrNameLst>
                                          <p:attrName>ppt_w</p:attrName>
                                        </p:attrNameLst>
                                      </p:cBhvr>
                                      <p:tavLst>
                                        <p:tav tm="0">
                                          <p:val>
                                            <p:fltVal val="0"/>
                                          </p:val>
                                        </p:tav>
                                        <p:tav tm="100000">
                                          <p:val>
                                            <p:strVal val="#ppt_w"/>
                                          </p:val>
                                        </p:tav>
                                      </p:tavLst>
                                    </p:anim>
                                    <p:anim calcmode="lin" valueType="num">
                                      <p:cBhvr>
                                        <p:cTn id="169" dur="500" fill="hold"/>
                                        <p:tgtEl>
                                          <p:spTgt spid="46"/>
                                        </p:tgtEl>
                                        <p:attrNameLst>
                                          <p:attrName>ppt_h</p:attrName>
                                        </p:attrNameLst>
                                      </p:cBhvr>
                                      <p:tavLst>
                                        <p:tav tm="0">
                                          <p:val>
                                            <p:fltVal val="0"/>
                                          </p:val>
                                        </p:tav>
                                        <p:tav tm="100000">
                                          <p:val>
                                            <p:strVal val="#ppt_h"/>
                                          </p:val>
                                        </p:tav>
                                      </p:tavLst>
                                    </p:anim>
                                    <p:animEffect transition="in" filter="fade">
                                      <p:cBhvr>
                                        <p:cTn id="170" dur="500"/>
                                        <p:tgtEl>
                                          <p:spTgt spid="46"/>
                                        </p:tgtEl>
                                      </p:cBhvr>
                                    </p:animEffect>
                                  </p:childTnLst>
                                </p:cTn>
                              </p:par>
                              <p:par>
                                <p:cTn id="171" presetID="53" presetClass="entr" presetSubtype="16" fill="hold" grpId="0" nodeType="with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grpId="0" nodeType="clickEffect">
                                  <p:stCondLst>
                                    <p:cond delay="0"/>
                                  </p:stCondLst>
                                  <p:childTnLst>
                                    <p:set>
                                      <p:cBhvr>
                                        <p:cTn id="179" dur="1" fill="hold">
                                          <p:stCondLst>
                                            <p:cond delay="0"/>
                                          </p:stCondLst>
                                        </p:cTn>
                                        <p:tgtEl>
                                          <p:spTgt spid="9"/>
                                        </p:tgtEl>
                                        <p:attrNameLst>
                                          <p:attrName>style.visibility</p:attrName>
                                        </p:attrNameLst>
                                      </p:cBhvr>
                                      <p:to>
                                        <p:strVal val="visible"/>
                                      </p:to>
                                    </p:set>
                                    <p:anim calcmode="lin" valueType="num">
                                      <p:cBhvr>
                                        <p:cTn id="180" dur="500" fill="hold"/>
                                        <p:tgtEl>
                                          <p:spTgt spid="9"/>
                                        </p:tgtEl>
                                        <p:attrNameLst>
                                          <p:attrName>ppt_w</p:attrName>
                                        </p:attrNameLst>
                                      </p:cBhvr>
                                      <p:tavLst>
                                        <p:tav tm="0">
                                          <p:val>
                                            <p:fltVal val="0"/>
                                          </p:val>
                                        </p:tav>
                                        <p:tav tm="100000">
                                          <p:val>
                                            <p:strVal val="#ppt_w"/>
                                          </p:val>
                                        </p:tav>
                                      </p:tavLst>
                                    </p:anim>
                                    <p:anim calcmode="lin" valueType="num">
                                      <p:cBhvr>
                                        <p:cTn id="181" dur="500" fill="hold"/>
                                        <p:tgtEl>
                                          <p:spTgt spid="9"/>
                                        </p:tgtEl>
                                        <p:attrNameLst>
                                          <p:attrName>ppt_h</p:attrName>
                                        </p:attrNameLst>
                                      </p:cBhvr>
                                      <p:tavLst>
                                        <p:tav tm="0">
                                          <p:val>
                                            <p:fltVal val="0"/>
                                          </p:val>
                                        </p:tav>
                                        <p:tav tm="100000">
                                          <p:val>
                                            <p:strVal val="#ppt_h"/>
                                          </p:val>
                                        </p:tav>
                                      </p:tavLst>
                                    </p:anim>
                                    <p:animEffect transition="in" filter="fade">
                                      <p:cBhvr>
                                        <p:cTn id="182" dur="500"/>
                                        <p:tgtEl>
                                          <p:spTgt spid="9"/>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50"/>
                                        </p:tgtEl>
                                        <p:attrNameLst>
                                          <p:attrName>style.visibility</p:attrName>
                                        </p:attrNameLst>
                                      </p:cBhvr>
                                      <p:to>
                                        <p:strVal val="visible"/>
                                      </p:to>
                                    </p:set>
                                    <p:anim calcmode="lin" valueType="num">
                                      <p:cBhvr>
                                        <p:cTn id="185" dur="500" fill="hold"/>
                                        <p:tgtEl>
                                          <p:spTgt spid="50"/>
                                        </p:tgtEl>
                                        <p:attrNameLst>
                                          <p:attrName>ppt_w</p:attrName>
                                        </p:attrNameLst>
                                      </p:cBhvr>
                                      <p:tavLst>
                                        <p:tav tm="0">
                                          <p:val>
                                            <p:fltVal val="0"/>
                                          </p:val>
                                        </p:tav>
                                        <p:tav tm="100000">
                                          <p:val>
                                            <p:strVal val="#ppt_w"/>
                                          </p:val>
                                        </p:tav>
                                      </p:tavLst>
                                    </p:anim>
                                    <p:anim calcmode="lin" valueType="num">
                                      <p:cBhvr>
                                        <p:cTn id="186" dur="500" fill="hold"/>
                                        <p:tgtEl>
                                          <p:spTgt spid="50"/>
                                        </p:tgtEl>
                                        <p:attrNameLst>
                                          <p:attrName>ppt_h</p:attrName>
                                        </p:attrNameLst>
                                      </p:cBhvr>
                                      <p:tavLst>
                                        <p:tav tm="0">
                                          <p:val>
                                            <p:fltVal val="0"/>
                                          </p:val>
                                        </p:tav>
                                        <p:tav tm="100000">
                                          <p:val>
                                            <p:strVal val="#ppt_h"/>
                                          </p:val>
                                        </p:tav>
                                      </p:tavLst>
                                    </p:anim>
                                    <p:animEffect transition="in" filter="fade">
                                      <p:cBhvr>
                                        <p:cTn id="187" dur="500"/>
                                        <p:tgtEl>
                                          <p:spTgt spid="50"/>
                                        </p:tgtEl>
                                      </p:cBhvr>
                                    </p:animEffect>
                                  </p:childTnLst>
                                </p:cTn>
                              </p:par>
                              <p:par>
                                <p:cTn id="188" presetID="53" presetClass="entr" presetSubtype="16" fill="hold" grpId="0" nodeType="withEffect">
                                  <p:stCondLst>
                                    <p:cond delay="0"/>
                                  </p:stCondLst>
                                  <p:childTnLst>
                                    <p:set>
                                      <p:cBhvr>
                                        <p:cTn id="189" dur="1" fill="hold">
                                          <p:stCondLst>
                                            <p:cond delay="0"/>
                                          </p:stCondLst>
                                        </p:cTn>
                                        <p:tgtEl>
                                          <p:spTgt spid="51"/>
                                        </p:tgtEl>
                                        <p:attrNameLst>
                                          <p:attrName>style.visibility</p:attrName>
                                        </p:attrNameLst>
                                      </p:cBhvr>
                                      <p:to>
                                        <p:strVal val="visible"/>
                                      </p:to>
                                    </p:set>
                                    <p:anim calcmode="lin" valueType="num">
                                      <p:cBhvr>
                                        <p:cTn id="190" dur="500" fill="hold"/>
                                        <p:tgtEl>
                                          <p:spTgt spid="51"/>
                                        </p:tgtEl>
                                        <p:attrNameLst>
                                          <p:attrName>ppt_w</p:attrName>
                                        </p:attrNameLst>
                                      </p:cBhvr>
                                      <p:tavLst>
                                        <p:tav tm="0">
                                          <p:val>
                                            <p:fltVal val="0"/>
                                          </p:val>
                                        </p:tav>
                                        <p:tav tm="100000">
                                          <p:val>
                                            <p:strVal val="#ppt_w"/>
                                          </p:val>
                                        </p:tav>
                                      </p:tavLst>
                                    </p:anim>
                                    <p:anim calcmode="lin" valueType="num">
                                      <p:cBhvr>
                                        <p:cTn id="191" dur="500" fill="hold"/>
                                        <p:tgtEl>
                                          <p:spTgt spid="51"/>
                                        </p:tgtEl>
                                        <p:attrNameLst>
                                          <p:attrName>ppt_h</p:attrName>
                                        </p:attrNameLst>
                                      </p:cBhvr>
                                      <p:tavLst>
                                        <p:tav tm="0">
                                          <p:val>
                                            <p:fltVal val="0"/>
                                          </p:val>
                                        </p:tav>
                                        <p:tav tm="100000">
                                          <p:val>
                                            <p:strVal val="#ppt_h"/>
                                          </p:val>
                                        </p:tav>
                                      </p:tavLst>
                                    </p:anim>
                                    <p:animEffect transition="in" filter="fade">
                                      <p:cBhvr>
                                        <p:cTn id="192" dur="500"/>
                                        <p:tgtEl>
                                          <p:spTgt spid="51"/>
                                        </p:tgtEl>
                                      </p:cBhvr>
                                    </p:animEffect>
                                  </p:childTnLst>
                                </p:cTn>
                              </p:par>
                              <p:par>
                                <p:cTn id="193" presetID="53" presetClass="entr" presetSubtype="16" fill="hold" nodeType="withEffect">
                                  <p:stCondLst>
                                    <p:cond delay="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0"/>
                                  </p:stCondLst>
                                  <p:childTnLst>
                                    <p:set>
                                      <p:cBhvr>
                                        <p:cTn id="199" dur="1" fill="hold">
                                          <p:stCondLst>
                                            <p:cond delay="0"/>
                                          </p:stCondLst>
                                        </p:cTn>
                                        <p:tgtEl>
                                          <p:spTgt spid="55"/>
                                        </p:tgtEl>
                                        <p:attrNameLst>
                                          <p:attrName>style.visibility</p:attrName>
                                        </p:attrNameLst>
                                      </p:cBhvr>
                                      <p:to>
                                        <p:strVal val="visible"/>
                                      </p:to>
                                    </p:set>
                                    <p:anim calcmode="lin" valueType="num">
                                      <p:cBhvr>
                                        <p:cTn id="200" dur="500" fill="hold"/>
                                        <p:tgtEl>
                                          <p:spTgt spid="55"/>
                                        </p:tgtEl>
                                        <p:attrNameLst>
                                          <p:attrName>ppt_w</p:attrName>
                                        </p:attrNameLst>
                                      </p:cBhvr>
                                      <p:tavLst>
                                        <p:tav tm="0">
                                          <p:val>
                                            <p:fltVal val="0"/>
                                          </p:val>
                                        </p:tav>
                                        <p:tav tm="100000">
                                          <p:val>
                                            <p:strVal val="#ppt_w"/>
                                          </p:val>
                                        </p:tav>
                                      </p:tavLst>
                                    </p:anim>
                                    <p:anim calcmode="lin" valueType="num">
                                      <p:cBhvr>
                                        <p:cTn id="201" dur="500" fill="hold"/>
                                        <p:tgtEl>
                                          <p:spTgt spid="55"/>
                                        </p:tgtEl>
                                        <p:attrNameLst>
                                          <p:attrName>ppt_h</p:attrName>
                                        </p:attrNameLst>
                                      </p:cBhvr>
                                      <p:tavLst>
                                        <p:tav tm="0">
                                          <p:val>
                                            <p:fltVal val="0"/>
                                          </p:val>
                                        </p:tav>
                                        <p:tav tm="100000">
                                          <p:val>
                                            <p:strVal val="#ppt_h"/>
                                          </p:val>
                                        </p:tav>
                                      </p:tavLst>
                                    </p:anim>
                                    <p:animEffect transition="in" filter="fade">
                                      <p:cBhvr>
                                        <p:cTn id="202" dur="500"/>
                                        <p:tgtEl>
                                          <p:spTgt spid="55"/>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56"/>
                                        </p:tgtEl>
                                        <p:attrNameLst>
                                          <p:attrName>style.visibility</p:attrName>
                                        </p:attrNameLst>
                                      </p:cBhvr>
                                      <p:to>
                                        <p:strVal val="visible"/>
                                      </p:to>
                                    </p:set>
                                    <p:anim calcmode="lin" valueType="num">
                                      <p:cBhvr>
                                        <p:cTn id="205" dur="500" fill="hold"/>
                                        <p:tgtEl>
                                          <p:spTgt spid="56"/>
                                        </p:tgtEl>
                                        <p:attrNameLst>
                                          <p:attrName>ppt_w</p:attrName>
                                        </p:attrNameLst>
                                      </p:cBhvr>
                                      <p:tavLst>
                                        <p:tav tm="0">
                                          <p:val>
                                            <p:fltVal val="0"/>
                                          </p:val>
                                        </p:tav>
                                        <p:tav tm="100000">
                                          <p:val>
                                            <p:strVal val="#ppt_w"/>
                                          </p:val>
                                        </p:tav>
                                      </p:tavLst>
                                    </p:anim>
                                    <p:anim calcmode="lin" valueType="num">
                                      <p:cBhvr>
                                        <p:cTn id="206" dur="500" fill="hold"/>
                                        <p:tgtEl>
                                          <p:spTgt spid="56"/>
                                        </p:tgtEl>
                                        <p:attrNameLst>
                                          <p:attrName>ppt_h</p:attrName>
                                        </p:attrNameLst>
                                      </p:cBhvr>
                                      <p:tavLst>
                                        <p:tav tm="0">
                                          <p:val>
                                            <p:fltVal val="0"/>
                                          </p:val>
                                        </p:tav>
                                        <p:tav tm="100000">
                                          <p:val>
                                            <p:strVal val="#ppt_h"/>
                                          </p:val>
                                        </p:tav>
                                      </p:tavLst>
                                    </p:anim>
                                    <p:animEffect transition="in" filter="fade">
                                      <p:cBhvr>
                                        <p:cTn id="207" dur="500"/>
                                        <p:tgtEl>
                                          <p:spTgt spid="56"/>
                                        </p:tgtEl>
                                      </p:cBhvr>
                                    </p:animEffect>
                                  </p:childTnLst>
                                </p:cTn>
                              </p:par>
                              <p:par>
                                <p:cTn id="208" presetID="53" presetClass="entr" presetSubtype="16" fill="hold" grpId="0" nodeType="withEffect">
                                  <p:stCondLst>
                                    <p:cond delay="0"/>
                                  </p:stCondLst>
                                  <p:childTnLst>
                                    <p:set>
                                      <p:cBhvr>
                                        <p:cTn id="209" dur="1" fill="hold">
                                          <p:stCondLst>
                                            <p:cond delay="0"/>
                                          </p:stCondLst>
                                        </p:cTn>
                                        <p:tgtEl>
                                          <p:spTgt spid="57"/>
                                        </p:tgtEl>
                                        <p:attrNameLst>
                                          <p:attrName>style.visibility</p:attrName>
                                        </p:attrNameLst>
                                      </p:cBhvr>
                                      <p:to>
                                        <p:strVal val="visible"/>
                                      </p:to>
                                    </p:set>
                                    <p:anim calcmode="lin" valueType="num">
                                      <p:cBhvr>
                                        <p:cTn id="210" dur="500" fill="hold"/>
                                        <p:tgtEl>
                                          <p:spTgt spid="57"/>
                                        </p:tgtEl>
                                        <p:attrNameLst>
                                          <p:attrName>ppt_w</p:attrName>
                                        </p:attrNameLst>
                                      </p:cBhvr>
                                      <p:tavLst>
                                        <p:tav tm="0">
                                          <p:val>
                                            <p:fltVal val="0"/>
                                          </p:val>
                                        </p:tav>
                                        <p:tav tm="100000">
                                          <p:val>
                                            <p:strVal val="#ppt_w"/>
                                          </p:val>
                                        </p:tav>
                                      </p:tavLst>
                                    </p:anim>
                                    <p:anim calcmode="lin" valueType="num">
                                      <p:cBhvr>
                                        <p:cTn id="211" dur="500" fill="hold"/>
                                        <p:tgtEl>
                                          <p:spTgt spid="57"/>
                                        </p:tgtEl>
                                        <p:attrNameLst>
                                          <p:attrName>ppt_h</p:attrName>
                                        </p:attrNameLst>
                                      </p:cBhvr>
                                      <p:tavLst>
                                        <p:tav tm="0">
                                          <p:val>
                                            <p:fltVal val="0"/>
                                          </p:val>
                                        </p:tav>
                                        <p:tav tm="100000">
                                          <p:val>
                                            <p:strVal val="#ppt_h"/>
                                          </p:val>
                                        </p:tav>
                                      </p:tavLst>
                                    </p:anim>
                                    <p:animEffect transition="in" filter="fade">
                                      <p:cBhvr>
                                        <p:cTn id="212" dur="500"/>
                                        <p:tgtEl>
                                          <p:spTgt spid="57"/>
                                        </p:tgtEl>
                                      </p:cBhvr>
                                    </p:animEffect>
                                  </p:childTnLst>
                                </p:cTn>
                              </p:par>
                            </p:childTnLst>
                          </p:cTn>
                        </p:par>
                      </p:childTnLst>
                    </p:cTn>
                  </p:par>
                  <p:par>
                    <p:cTn id="213" fill="hold">
                      <p:stCondLst>
                        <p:cond delay="indefinite"/>
                      </p:stCondLst>
                      <p:childTnLst>
                        <p:par>
                          <p:cTn id="214" fill="hold">
                            <p:stCondLst>
                              <p:cond delay="0"/>
                            </p:stCondLst>
                            <p:childTnLst>
                              <p:par>
                                <p:cTn id="215" presetID="53" presetClass="entr" presetSubtype="16" fill="hold" grpId="0" nodeType="clickEffect">
                                  <p:stCondLst>
                                    <p:cond delay="0"/>
                                  </p:stCondLst>
                                  <p:childTnLst>
                                    <p:set>
                                      <p:cBhvr>
                                        <p:cTn id="216" dur="1" fill="hold">
                                          <p:stCondLst>
                                            <p:cond delay="0"/>
                                          </p:stCondLst>
                                        </p:cTn>
                                        <p:tgtEl>
                                          <p:spTgt spid="8"/>
                                        </p:tgtEl>
                                        <p:attrNameLst>
                                          <p:attrName>style.visibility</p:attrName>
                                        </p:attrNameLst>
                                      </p:cBhvr>
                                      <p:to>
                                        <p:strVal val="visible"/>
                                      </p:to>
                                    </p:set>
                                    <p:anim calcmode="lin" valueType="num">
                                      <p:cBhvr>
                                        <p:cTn id="217" dur="500" fill="hold"/>
                                        <p:tgtEl>
                                          <p:spTgt spid="8"/>
                                        </p:tgtEl>
                                        <p:attrNameLst>
                                          <p:attrName>ppt_w</p:attrName>
                                        </p:attrNameLst>
                                      </p:cBhvr>
                                      <p:tavLst>
                                        <p:tav tm="0">
                                          <p:val>
                                            <p:fltVal val="0"/>
                                          </p:val>
                                        </p:tav>
                                        <p:tav tm="100000">
                                          <p:val>
                                            <p:strVal val="#ppt_w"/>
                                          </p:val>
                                        </p:tav>
                                      </p:tavLst>
                                    </p:anim>
                                    <p:anim calcmode="lin" valueType="num">
                                      <p:cBhvr>
                                        <p:cTn id="218" dur="500" fill="hold"/>
                                        <p:tgtEl>
                                          <p:spTgt spid="8"/>
                                        </p:tgtEl>
                                        <p:attrNameLst>
                                          <p:attrName>ppt_h</p:attrName>
                                        </p:attrNameLst>
                                      </p:cBhvr>
                                      <p:tavLst>
                                        <p:tav tm="0">
                                          <p:val>
                                            <p:fltVal val="0"/>
                                          </p:val>
                                        </p:tav>
                                        <p:tav tm="100000">
                                          <p:val>
                                            <p:strVal val="#ppt_h"/>
                                          </p:val>
                                        </p:tav>
                                      </p:tavLst>
                                    </p:anim>
                                    <p:animEffect transition="in" filter="fade">
                                      <p:cBhvr>
                                        <p:cTn id="219" dur="500"/>
                                        <p:tgtEl>
                                          <p:spTgt spid="8"/>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52"/>
                                        </p:tgtEl>
                                        <p:attrNameLst>
                                          <p:attrName>style.visibility</p:attrName>
                                        </p:attrNameLst>
                                      </p:cBhvr>
                                      <p:to>
                                        <p:strVal val="visible"/>
                                      </p:to>
                                    </p:set>
                                    <p:anim calcmode="lin" valueType="num">
                                      <p:cBhvr>
                                        <p:cTn id="222" dur="500" fill="hold"/>
                                        <p:tgtEl>
                                          <p:spTgt spid="52"/>
                                        </p:tgtEl>
                                        <p:attrNameLst>
                                          <p:attrName>ppt_w</p:attrName>
                                        </p:attrNameLst>
                                      </p:cBhvr>
                                      <p:tavLst>
                                        <p:tav tm="0">
                                          <p:val>
                                            <p:fltVal val="0"/>
                                          </p:val>
                                        </p:tav>
                                        <p:tav tm="100000">
                                          <p:val>
                                            <p:strVal val="#ppt_w"/>
                                          </p:val>
                                        </p:tav>
                                      </p:tavLst>
                                    </p:anim>
                                    <p:anim calcmode="lin" valueType="num">
                                      <p:cBhvr>
                                        <p:cTn id="223" dur="500" fill="hold"/>
                                        <p:tgtEl>
                                          <p:spTgt spid="52"/>
                                        </p:tgtEl>
                                        <p:attrNameLst>
                                          <p:attrName>ppt_h</p:attrName>
                                        </p:attrNameLst>
                                      </p:cBhvr>
                                      <p:tavLst>
                                        <p:tav tm="0">
                                          <p:val>
                                            <p:fltVal val="0"/>
                                          </p:val>
                                        </p:tav>
                                        <p:tav tm="100000">
                                          <p:val>
                                            <p:strVal val="#ppt_h"/>
                                          </p:val>
                                        </p:tav>
                                      </p:tavLst>
                                    </p:anim>
                                    <p:animEffect transition="in" filter="fade">
                                      <p:cBhvr>
                                        <p:cTn id="224" dur="500"/>
                                        <p:tgtEl>
                                          <p:spTgt spid="52"/>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53"/>
                                        </p:tgtEl>
                                        <p:attrNameLst>
                                          <p:attrName>style.visibility</p:attrName>
                                        </p:attrNameLst>
                                      </p:cBhvr>
                                      <p:to>
                                        <p:strVal val="visible"/>
                                      </p:to>
                                    </p:set>
                                    <p:anim calcmode="lin" valueType="num">
                                      <p:cBhvr>
                                        <p:cTn id="227" dur="500" fill="hold"/>
                                        <p:tgtEl>
                                          <p:spTgt spid="53"/>
                                        </p:tgtEl>
                                        <p:attrNameLst>
                                          <p:attrName>ppt_w</p:attrName>
                                        </p:attrNameLst>
                                      </p:cBhvr>
                                      <p:tavLst>
                                        <p:tav tm="0">
                                          <p:val>
                                            <p:fltVal val="0"/>
                                          </p:val>
                                        </p:tav>
                                        <p:tav tm="100000">
                                          <p:val>
                                            <p:strVal val="#ppt_w"/>
                                          </p:val>
                                        </p:tav>
                                      </p:tavLst>
                                    </p:anim>
                                    <p:anim calcmode="lin" valueType="num">
                                      <p:cBhvr>
                                        <p:cTn id="228" dur="500" fill="hold"/>
                                        <p:tgtEl>
                                          <p:spTgt spid="53"/>
                                        </p:tgtEl>
                                        <p:attrNameLst>
                                          <p:attrName>ppt_h</p:attrName>
                                        </p:attrNameLst>
                                      </p:cBhvr>
                                      <p:tavLst>
                                        <p:tav tm="0">
                                          <p:val>
                                            <p:fltVal val="0"/>
                                          </p:val>
                                        </p:tav>
                                        <p:tav tm="100000">
                                          <p:val>
                                            <p:strVal val="#ppt_h"/>
                                          </p:val>
                                        </p:tav>
                                      </p:tavLst>
                                    </p:anim>
                                    <p:animEffect transition="in" filter="fade">
                                      <p:cBhvr>
                                        <p:cTn id="229" dur="500"/>
                                        <p:tgtEl>
                                          <p:spTgt spid="53"/>
                                        </p:tgtEl>
                                      </p:cBhvr>
                                    </p:animEffect>
                                  </p:childTnLst>
                                </p:cTn>
                              </p:par>
                              <p:par>
                                <p:cTn id="230" presetID="53" presetClass="entr" presetSubtype="16" fill="hold" nodeType="withEffect">
                                  <p:stCondLst>
                                    <p:cond delay="0"/>
                                  </p:stCondLst>
                                  <p:childTnLst>
                                    <p:set>
                                      <p:cBhvr>
                                        <p:cTn id="231" dur="1" fill="hold">
                                          <p:stCondLst>
                                            <p:cond delay="0"/>
                                          </p:stCondLst>
                                        </p:cTn>
                                        <p:tgtEl>
                                          <p:spTgt spid="59"/>
                                        </p:tgtEl>
                                        <p:attrNameLst>
                                          <p:attrName>style.visibility</p:attrName>
                                        </p:attrNameLst>
                                      </p:cBhvr>
                                      <p:to>
                                        <p:strVal val="visible"/>
                                      </p:to>
                                    </p:set>
                                    <p:anim calcmode="lin" valueType="num">
                                      <p:cBhvr>
                                        <p:cTn id="232" dur="500" fill="hold"/>
                                        <p:tgtEl>
                                          <p:spTgt spid="59"/>
                                        </p:tgtEl>
                                        <p:attrNameLst>
                                          <p:attrName>ppt_w</p:attrName>
                                        </p:attrNameLst>
                                      </p:cBhvr>
                                      <p:tavLst>
                                        <p:tav tm="0">
                                          <p:val>
                                            <p:fltVal val="0"/>
                                          </p:val>
                                        </p:tav>
                                        <p:tav tm="100000">
                                          <p:val>
                                            <p:strVal val="#ppt_w"/>
                                          </p:val>
                                        </p:tav>
                                      </p:tavLst>
                                    </p:anim>
                                    <p:anim calcmode="lin" valueType="num">
                                      <p:cBhvr>
                                        <p:cTn id="233" dur="500" fill="hold"/>
                                        <p:tgtEl>
                                          <p:spTgt spid="59"/>
                                        </p:tgtEl>
                                        <p:attrNameLst>
                                          <p:attrName>ppt_h</p:attrName>
                                        </p:attrNameLst>
                                      </p:cBhvr>
                                      <p:tavLst>
                                        <p:tav tm="0">
                                          <p:val>
                                            <p:fltVal val="0"/>
                                          </p:val>
                                        </p:tav>
                                        <p:tav tm="100000">
                                          <p:val>
                                            <p:strVal val="#ppt_h"/>
                                          </p:val>
                                        </p:tav>
                                      </p:tavLst>
                                    </p:anim>
                                    <p:animEffect transition="in" filter="fade">
                                      <p:cBhvr>
                                        <p:cTn id="234" dur="500"/>
                                        <p:tgtEl>
                                          <p:spTgt spid="59"/>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60"/>
                                        </p:tgtEl>
                                        <p:attrNameLst>
                                          <p:attrName>style.visibility</p:attrName>
                                        </p:attrNameLst>
                                      </p:cBhvr>
                                      <p:to>
                                        <p:strVal val="visible"/>
                                      </p:to>
                                    </p:set>
                                    <p:anim calcmode="lin" valueType="num">
                                      <p:cBhvr>
                                        <p:cTn id="237" dur="500" fill="hold"/>
                                        <p:tgtEl>
                                          <p:spTgt spid="60"/>
                                        </p:tgtEl>
                                        <p:attrNameLst>
                                          <p:attrName>ppt_w</p:attrName>
                                        </p:attrNameLst>
                                      </p:cBhvr>
                                      <p:tavLst>
                                        <p:tav tm="0">
                                          <p:val>
                                            <p:fltVal val="0"/>
                                          </p:val>
                                        </p:tav>
                                        <p:tav tm="100000">
                                          <p:val>
                                            <p:strVal val="#ppt_w"/>
                                          </p:val>
                                        </p:tav>
                                      </p:tavLst>
                                    </p:anim>
                                    <p:anim calcmode="lin" valueType="num">
                                      <p:cBhvr>
                                        <p:cTn id="238" dur="500" fill="hold"/>
                                        <p:tgtEl>
                                          <p:spTgt spid="60"/>
                                        </p:tgtEl>
                                        <p:attrNameLst>
                                          <p:attrName>ppt_h</p:attrName>
                                        </p:attrNameLst>
                                      </p:cBhvr>
                                      <p:tavLst>
                                        <p:tav tm="0">
                                          <p:val>
                                            <p:fltVal val="0"/>
                                          </p:val>
                                        </p:tav>
                                        <p:tav tm="100000">
                                          <p:val>
                                            <p:strVal val="#ppt_h"/>
                                          </p:val>
                                        </p:tav>
                                      </p:tavLst>
                                    </p:anim>
                                    <p:animEffect transition="in" filter="fade">
                                      <p:cBhvr>
                                        <p:cTn id="239" dur="500"/>
                                        <p:tgtEl>
                                          <p:spTgt spid="60"/>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61"/>
                                        </p:tgtEl>
                                        <p:attrNameLst>
                                          <p:attrName>style.visibility</p:attrName>
                                        </p:attrNameLst>
                                      </p:cBhvr>
                                      <p:to>
                                        <p:strVal val="visible"/>
                                      </p:to>
                                    </p:set>
                                    <p:anim calcmode="lin" valueType="num">
                                      <p:cBhvr>
                                        <p:cTn id="242" dur="500" fill="hold"/>
                                        <p:tgtEl>
                                          <p:spTgt spid="61"/>
                                        </p:tgtEl>
                                        <p:attrNameLst>
                                          <p:attrName>ppt_w</p:attrName>
                                        </p:attrNameLst>
                                      </p:cBhvr>
                                      <p:tavLst>
                                        <p:tav tm="0">
                                          <p:val>
                                            <p:fltVal val="0"/>
                                          </p:val>
                                        </p:tav>
                                        <p:tav tm="100000">
                                          <p:val>
                                            <p:strVal val="#ppt_w"/>
                                          </p:val>
                                        </p:tav>
                                      </p:tavLst>
                                    </p:anim>
                                    <p:anim calcmode="lin" valueType="num">
                                      <p:cBhvr>
                                        <p:cTn id="243" dur="500" fill="hold"/>
                                        <p:tgtEl>
                                          <p:spTgt spid="61"/>
                                        </p:tgtEl>
                                        <p:attrNameLst>
                                          <p:attrName>ppt_h</p:attrName>
                                        </p:attrNameLst>
                                      </p:cBhvr>
                                      <p:tavLst>
                                        <p:tav tm="0">
                                          <p:val>
                                            <p:fltVal val="0"/>
                                          </p:val>
                                        </p:tav>
                                        <p:tav tm="100000">
                                          <p:val>
                                            <p:strVal val="#ppt_h"/>
                                          </p:val>
                                        </p:tav>
                                      </p:tavLst>
                                    </p:anim>
                                    <p:animEffect transition="in" filter="fade">
                                      <p:cBhvr>
                                        <p:cTn id="244" dur="500"/>
                                        <p:tgtEl>
                                          <p:spTgt spid="61"/>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62"/>
                                        </p:tgtEl>
                                        <p:attrNameLst>
                                          <p:attrName>style.visibility</p:attrName>
                                        </p:attrNameLst>
                                      </p:cBhvr>
                                      <p:to>
                                        <p:strVal val="visible"/>
                                      </p:to>
                                    </p:set>
                                    <p:anim calcmode="lin" valueType="num">
                                      <p:cBhvr>
                                        <p:cTn id="247" dur="500" fill="hold"/>
                                        <p:tgtEl>
                                          <p:spTgt spid="62"/>
                                        </p:tgtEl>
                                        <p:attrNameLst>
                                          <p:attrName>ppt_w</p:attrName>
                                        </p:attrNameLst>
                                      </p:cBhvr>
                                      <p:tavLst>
                                        <p:tav tm="0">
                                          <p:val>
                                            <p:fltVal val="0"/>
                                          </p:val>
                                        </p:tav>
                                        <p:tav tm="100000">
                                          <p:val>
                                            <p:strVal val="#ppt_w"/>
                                          </p:val>
                                        </p:tav>
                                      </p:tavLst>
                                    </p:anim>
                                    <p:anim calcmode="lin" valueType="num">
                                      <p:cBhvr>
                                        <p:cTn id="248" dur="500" fill="hold"/>
                                        <p:tgtEl>
                                          <p:spTgt spid="62"/>
                                        </p:tgtEl>
                                        <p:attrNameLst>
                                          <p:attrName>ppt_h</p:attrName>
                                        </p:attrNameLst>
                                      </p:cBhvr>
                                      <p:tavLst>
                                        <p:tav tm="0">
                                          <p:val>
                                            <p:fltVal val="0"/>
                                          </p:val>
                                        </p:tav>
                                        <p:tav tm="100000">
                                          <p:val>
                                            <p:strVal val="#ppt_h"/>
                                          </p:val>
                                        </p:tav>
                                      </p:tavLst>
                                    </p:anim>
                                    <p:animEffect transition="in" filter="fade">
                                      <p:cBhvr>
                                        <p:cTn id="249" dur="500"/>
                                        <p:tgtEl>
                                          <p:spTgt spid="62"/>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63"/>
                                        </p:tgtEl>
                                        <p:attrNameLst>
                                          <p:attrName>style.visibility</p:attrName>
                                        </p:attrNameLst>
                                      </p:cBhvr>
                                      <p:to>
                                        <p:strVal val="visible"/>
                                      </p:to>
                                    </p:set>
                                    <p:anim calcmode="lin" valueType="num">
                                      <p:cBhvr>
                                        <p:cTn id="252" dur="500" fill="hold"/>
                                        <p:tgtEl>
                                          <p:spTgt spid="63"/>
                                        </p:tgtEl>
                                        <p:attrNameLst>
                                          <p:attrName>ppt_w</p:attrName>
                                        </p:attrNameLst>
                                      </p:cBhvr>
                                      <p:tavLst>
                                        <p:tav tm="0">
                                          <p:val>
                                            <p:fltVal val="0"/>
                                          </p:val>
                                        </p:tav>
                                        <p:tav tm="100000">
                                          <p:val>
                                            <p:strVal val="#ppt_w"/>
                                          </p:val>
                                        </p:tav>
                                      </p:tavLst>
                                    </p:anim>
                                    <p:anim calcmode="lin" valueType="num">
                                      <p:cBhvr>
                                        <p:cTn id="253" dur="500" fill="hold"/>
                                        <p:tgtEl>
                                          <p:spTgt spid="63"/>
                                        </p:tgtEl>
                                        <p:attrNameLst>
                                          <p:attrName>ppt_h</p:attrName>
                                        </p:attrNameLst>
                                      </p:cBhvr>
                                      <p:tavLst>
                                        <p:tav tm="0">
                                          <p:val>
                                            <p:fltVal val="0"/>
                                          </p:val>
                                        </p:tav>
                                        <p:tav tm="100000">
                                          <p:val>
                                            <p:strVal val="#ppt_h"/>
                                          </p:val>
                                        </p:tav>
                                      </p:tavLst>
                                    </p:anim>
                                    <p:animEffect transition="in" filter="fade">
                                      <p:cBhvr>
                                        <p:cTn id="254" dur="500"/>
                                        <p:tgtEl>
                                          <p:spTgt spid="63"/>
                                        </p:tgtEl>
                                      </p:cBhvr>
                                    </p:animEffect>
                                  </p:childTnLst>
                                </p:cTn>
                              </p:par>
                            </p:childTnLst>
                          </p:cTn>
                        </p:par>
                      </p:childTnLst>
                    </p:cTn>
                  </p:par>
                  <p:par>
                    <p:cTn id="255" fill="hold">
                      <p:stCondLst>
                        <p:cond delay="indefinite"/>
                      </p:stCondLst>
                      <p:childTnLst>
                        <p:par>
                          <p:cTn id="256" fill="hold">
                            <p:stCondLst>
                              <p:cond delay="0"/>
                            </p:stCondLst>
                            <p:childTnLst>
                              <p:par>
                                <p:cTn id="257" presetID="53" presetClass="entr" presetSubtype="16" fill="hold" grpId="0" nodeType="clickEffect">
                                  <p:stCondLst>
                                    <p:cond delay="0"/>
                                  </p:stCondLst>
                                  <p:childTnLst>
                                    <p:set>
                                      <p:cBhvr>
                                        <p:cTn id="258" dur="1" fill="hold">
                                          <p:stCondLst>
                                            <p:cond delay="0"/>
                                          </p:stCondLst>
                                        </p:cTn>
                                        <p:tgtEl>
                                          <p:spTgt spid="11"/>
                                        </p:tgtEl>
                                        <p:attrNameLst>
                                          <p:attrName>style.visibility</p:attrName>
                                        </p:attrNameLst>
                                      </p:cBhvr>
                                      <p:to>
                                        <p:strVal val="visible"/>
                                      </p:to>
                                    </p:set>
                                    <p:anim calcmode="lin" valueType="num">
                                      <p:cBhvr>
                                        <p:cTn id="259" dur="500" fill="hold"/>
                                        <p:tgtEl>
                                          <p:spTgt spid="11"/>
                                        </p:tgtEl>
                                        <p:attrNameLst>
                                          <p:attrName>ppt_w</p:attrName>
                                        </p:attrNameLst>
                                      </p:cBhvr>
                                      <p:tavLst>
                                        <p:tav tm="0">
                                          <p:val>
                                            <p:fltVal val="0"/>
                                          </p:val>
                                        </p:tav>
                                        <p:tav tm="100000">
                                          <p:val>
                                            <p:strVal val="#ppt_w"/>
                                          </p:val>
                                        </p:tav>
                                      </p:tavLst>
                                    </p:anim>
                                    <p:anim calcmode="lin" valueType="num">
                                      <p:cBhvr>
                                        <p:cTn id="260" dur="500" fill="hold"/>
                                        <p:tgtEl>
                                          <p:spTgt spid="11"/>
                                        </p:tgtEl>
                                        <p:attrNameLst>
                                          <p:attrName>ppt_h</p:attrName>
                                        </p:attrNameLst>
                                      </p:cBhvr>
                                      <p:tavLst>
                                        <p:tav tm="0">
                                          <p:val>
                                            <p:fltVal val="0"/>
                                          </p:val>
                                        </p:tav>
                                        <p:tav tm="100000">
                                          <p:val>
                                            <p:strVal val="#ppt_h"/>
                                          </p:val>
                                        </p:tav>
                                      </p:tavLst>
                                    </p:anim>
                                    <p:animEffect transition="in" filter="fade">
                                      <p:cBhvr>
                                        <p:cTn id="261" dur="500"/>
                                        <p:tgtEl>
                                          <p:spTgt spid="11"/>
                                        </p:tgtEl>
                                      </p:cBhvr>
                                    </p:animEffect>
                                  </p:childTnLst>
                                </p:cTn>
                              </p:par>
                              <p:par>
                                <p:cTn id="262" presetID="53" presetClass="entr" presetSubtype="16" fill="hold" grpId="0" nodeType="withEffect">
                                  <p:stCondLst>
                                    <p:cond delay="0"/>
                                  </p:stCondLst>
                                  <p:childTnLst>
                                    <p:set>
                                      <p:cBhvr>
                                        <p:cTn id="263" dur="1" fill="hold">
                                          <p:stCondLst>
                                            <p:cond delay="0"/>
                                          </p:stCondLst>
                                        </p:cTn>
                                        <p:tgtEl>
                                          <p:spTgt spid="66"/>
                                        </p:tgtEl>
                                        <p:attrNameLst>
                                          <p:attrName>style.visibility</p:attrName>
                                        </p:attrNameLst>
                                      </p:cBhvr>
                                      <p:to>
                                        <p:strVal val="visible"/>
                                      </p:to>
                                    </p:set>
                                    <p:anim calcmode="lin" valueType="num">
                                      <p:cBhvr>
                                        <p:cTn id="264" dur="500" fill="hold"/>
                                        <p:tgtEl>
                                          <p:spTgt spid="66"/>
                                        </p:tgtEl>
                                        <p:attrNameLst>
                                          <p:attrName>ppt_w</p:attrName>
                                        </p:attrNameLst>
                                      </p:cBhvr>
                                      <p:tavLst>
                                        <p:tav tm="0">
                                          <p:val>
                                            <p:fltVal val="0"/>
                                          </p:val>
                                        </p:tav>
                                        <p:tav tm="100000">
                                          <p:val>
                                            <p:strVal val="#ppt_w"/>
                                          </p:val>
                                        </p:tav>
                                      </p:tavLst>
                                    </p:anim>
                                    <p:anim calcmode="lin" valueType="num">
                                      <p:cBhvr>
                                        <p:cTn id="265" dur="500" fill="hold"/>
                                        <p:tgtEl>
                                          <p:spTgt spid="66"/>
                                        </p:tgtEl>
                                        <p:attrNameLst>
                                          <p:attrName>ppt_h</p:attrName>
                                        </p:attrNameLst>
                                      </p:cBhvr>
                                      <p:tavLst>
                                        <p:tav tm="0">
                                          <p:val>
                                            <p:fltVal val="0"/>
                                          </p:val>
                                        </p:tav>
                                        <p:tav tm="100000">
                                          <p:val>
                                            <p:strVal val="#ppt_h"/>
                                          </p:val>
                                        </p:tav>
                                      </p:tavLst>
                                    </p:anim>
                                    <p:animEffect transition="in" filter="fade">
                                      <p:cBhvr>
                                        <p:cTn id="266" dur="500"/>
                                        <p:tgtEl>
                                          <p:spTgt spid="66"/>
                                        </p:tgtEl>
                                      </p:cBhvr>
                                    </p:animEffect>
                                  </p:childTnLst>
                                </p:cTn>
                              </p:par>
                              <p:par>
                                <p:cTn id="267" presetID="53" presetClass="entr" presetSubtype="16" fill="hold" grpId="0" nodeType="withEffect">
                                  <p:stCondLst>
                                    <p:cond delay="0"/>
                                  </p:stCondLst>
                                  <p:childTnLst>
                                    <p:set>
                                      <p:cBhvr>
                                        <p:cTn id="268" dur="1" fill="hold">
                                          <p:stCondLst>
                                            <p:cond delay="0"/>
                                          </p:stCondLst>
                                        </p:cTn>
                                        <p:tgtEl>
                                          <p:spTgt spid="67"/>
                                        </p:tgtEl>
                                        <p:attrNameLst>
                                          <p:attrName>style.visibility</p:attrName>
                                        </p:attrNameLst>
                                      </p:cBhvr>
                                      <p:to>
                                        <p:strVal val="visible"/>
                                      </p:to>
                                    </p:set>
                                    <p:anim calcmode="lin" valueType="num">
                                      <p:cBhvr>
                                        <p:cTn id="269" dur="500" fill="hold"/>
                                        <p:tgtEl>
                                          <p:spTgt spid="67"/>
                                        </p:tgtEl>
                                        <p:attrNameLst>
                                          <p:attrName>ppt_w</p:attrName>
                                        </p:attrNameLst>
                                      </p:cBhvr>
                                      <p:tavLst>
                                        <p:tav tm="0">
                                          <p:val>
                                            <p:fltVal val="0"/>
                                          </p:val>
                                        </p:tav>
                                        <p:tav tm="100000">
                                          <p:val>
                                            <p:strVal val="#ppt_w"/>
                                          </p:val>
                                        </p:tav>
                                      </p:tavLst>
                                    </p:anim>
                                    <p:anim calcmode="lin" valueType="num">
                                      <p:cBhvr>
                                        <p:cTn id="270" dur="500" fill="hold"/>
                                        <p:tgtEl>
                                          <p:spTgt spid="67"/>
                                        </p:tgtEl>
                                        <p:attrNameLst>
                                          <p:attrName>ppt_h</p:attrName>
                                        </p:attrNameLst>
                                      </p:cBhvr>
                                      <p:tavLst>
                                        <p:tav tm="0">
                                          <p:val>
                                            <p:fltVal val="0"/>
                                          </p:val>
                                        </p:tav>
                                        <p:tav tm="100000">
                                          <p:val>
                                            <p:strVal val="#ppt_h"/>
                                          </p:val>
                                        </p:tav>
                                      </p:tavLst>
                                    </p:anim>
                                    <p:animEffect transition="in" filter="fade">
                                      <p:cBhvr>
                                        <p:cTn id="271" dur="500"/>
                                        <p:tgtEl>
                                          <p:spTgt spid="67"/>
                                        </p:tgtEl>
                                      </p:cBhvr>
                                    </p:animEffect>
                                  </p:childTnLst>
                                </p:cTn>
                              </p:par>
                              <p:par>
                                <p:cTn id="272" presetID="53" presetClass="entr" presetSubtype="16" fill="hold" nodeType="withEffect">
                                  <p:stCondLst>
                                    <p:cond delay="0"/>
                                  </p:stCondLst>
                                  <p:childTnLst>
                                    <p:set>
                                      <p:cBhvr>
                                        <p:cTn id="273" dur="1" fill="hold">
                                          <p:stCondLst>
                                            <p:cond delay="0"/>
                                          </p:stCondLst>
                                        </p:cTn>
                                        <p:tgtEl>
                                          <p:spTgt spid="70"/>
                                        </p:tgtEl>
                                        <p:attrNameLst>
                                          <p:attrName>style.visibility</p:attrName>
                                        </p:attrNameLst>
                                      </p:cBhvr>
                                      <p:to>
                                        <p:strVal val="visible"/>
                                      </p:to>
                                    </p:set>
                                    <p:anim calcmode="lin" valueType="num">
                                      <p:cBhvr>
                                        <p:cTn id="274" dur="500" fill="hold"/>
                                        <p:tgtEl>
                                          <p:spTgt spid="70"/>
                                        </p:tgtEl>
                                        <p:attrNameLst>
                                          <p:attrName>ppt_w</p:attrName>
                                        </p:attrNameLst>
                                      </p:cBhvr>
                                      <p:tavLst>
                                        <p:tav tm="0">
                                          <p:val>
                                            <p:fltVal val="0"/>
                                          </p:val>
                                        </p:tav>
                                        <p:tav tm="100000">
                                          <p:val>
                                            <p:strVal val="#ppt_w"/>
                                          </p:val>
                                        </p:tav>
                                      </p:tavLst>
                                    </p:anim>
                                    <p:anim calcmode="lin" valueType="num">
                                      <p:cBhvr>
                                        <p:cTn id="275" dur="500" fill="hold"/>
                                        <p:tgtEl>
                                          <p:spTgt spid="70"/>
                                        </p:tgtEl>
                                        <p:attrNameLst>
                                          <p:attrName>ppt_h</p:attrName>
                                        </p:attrNameLst>
                                      </p:cBhvr>
                                      <p:tavLst>
                                        <p:tav tm="0">
                                          <p:val>
                                            <p:fltVal val="0"/>
                                          </p:val>
                                        </p:tav>
                                        <p:tav tm="100000">
                                          <p:val>
                                            <p:strVal val="#ppt_h"/>
                                          </p:val>
                                        </p:tav>
                                      </p:tavLst>
                                    </p:anim>
                                    <p:animEffect transition="in" filter="fade">
                                      <p:cBhvr>
                                        <p:cTn id="276" dur="500"/>
                                        <p:tgtEl>
                                          <p:spTgt spid="70"/>
                                        </p:tgtEl>
                                      </p:cBhvr>
                                    </p:animEffect>
                                  </p:childTnLst>
                                </p:cTn>
                              </p:par>
                              <p:par>
                                <p:cTn id="277" presetID="53" presetClass="entr" presetSubtype="16" fill="hold" grpId="0" nodeType="withEffect">
                                  <p:stCondLst>
                                    <p:cond delay="0"/>
                                  </p:stCondLst>
                                  <p:childTnLst>
                                    <p:set>
                                      <p:cBhvr>
                                        <p:cTn id="278" dur="1" fill="hold">
                                          <p:stCondLst>
                                            <p:cond delay="0"/>
                                          </p:stCondLst>
                                        </p:cTn>
                                        <p:tgtEl>
                                          <p:spTgt spid="71"/>
                                        </p:tgtEl>
                                        <p:attrNameLst>
                                          <p:attrName>style.visibility</p:attrName>
                                        </p:attrNameLst>
                                      </p:cBhvr>
                                      <p:to>
                                        <p:strVal val="visible"/>
                                      </p:to>
                                    </p:set>
                                    <p:anim calcmode="lin" valueType="num">
                                      <p:cBhvr>
                                        <p:cTn id="279" dur="500" fill="hold"/>
                                        <p:tgtEl>
                                          <p:spTgt spid="71"/>
                                        </p:tgtEl>
                                        <p:attrNameLst>
                                          <p:attrName>ppt_w</p:attrName>
                                        </p:attrNameLst>
                                      </p:cBhvr>
                                      <p:tavLst>
                                        <p:tav tm="0">
                                          <p:val>
                                            <p:fltVal val="0"/>
                                          </p:val>
                                        </p:tav>
                                        <p:tav tm="100000">
                                          <p:val>
                                            <p:strVal val="#ppt_w"/>
                                          </p:val>
                                        </p:tav>
                                      </p:tavLst>
                                    </p:anim>
                                    <p:anim calcmode="lin" valueType="num">
                                      <p:cBhvr>
                                        <p:cTn id="280" dur="500" fill="hold"/>
                                        <p:tgtEl>
                                          <p:spTgt spid="71"/>
                                        </p:tgtEl>
                                        <p:attrNameLst>
                                          <p:attrName>ppt_h</p:attrName>
                                        </p:attrNameLst>
                                      </p:cBhvr>
                                      <p:tavLst>
                                        <p:tav tm="0">
                                          <p:val>
                                            <p:fltVal val="0"/>
                                          </p:val>
                                        </p:tav>
                                        <p:tav tm="100000">
                                          <p:val>
                                            <p:strVal val="#ppt_h"/>
                                          </p:val>
                                        </p:tav>
                                      </p:tavLst>
                                    </p:anim>
                                    <p:animEffect transition="in" filter="fade">
                                      <p:cBhvr>
                                        <p:cTn id="281" dur="500"/>
                                        <p:tgtEl>
                                          <p:spTgt spid="71"/>
                                        </p:tgtEl>
                                      </p:cBhvr>
                                    </p:animEffect>
                                  </p:childTnLst>
                                </p:cTn>
                              </p:par>
                              <p:par>
                                <p:cTn id="282" presetID="53" presetClass="entr" presetSubtype="16" fill="hold" grpId="0" nodeType="withEffect">
                                  <p:stCondLst>
                                    <p:cond delay="0"/>
                                  </p:stCondLst>
                                  <p:childTnLst>
                                    <p:set>
                                      <p:cBhvr>
                                        <p:cTn id="283" dur="1" fill="hold">
                                          <p:stCondLst>
                                            <p:cond delay="0"/>
                                          </p:stCondLst>
                                        </p:cTn>
                                        <p:tgtEl>
                                          <p:spTgt spid="72"/>
                                        </p:tgtEl>
                                        <p:attrNameLst>
                                          <p:attrName>style.visibility</p:attrName>
                                        </p:attrNameLst>
                                      </p:cBhvr>
                                      <p:to>
                                        <p:strVal val="visible"/>
                                      </p:to>
                                    </p:set>
                                    <p:anim calcmode="lin" valueType="num">
                                      <p:cBhvr>
                                        <p:cTn id="284" dur="500" fill="hold"/>
                                        <p:tgtEl>
                                          <p:spTgt spid="72"/>
                                        </p:tgtEl>
                                        <p:attrNameLst>
                                          <p:attrName>ppt_w</p:attrName>
                                        </p:attrNameLst>
                                      </p:cBhvr>
                                      <p:tavLst>
                                        <p:tav tm="0">
                                          <p:val>
                                            <p:fltVal val="0"/>
                                          </p:val>
                                        </p:tav>
                                        <p:tav tm="100000">
                                          <p:val>
                                            <p:strVal val="#ppt_w"/>
                                          </p:val>
                                        </p:tav>
                                      </p:tavLst>
                                    </p:anim>
                                    <p:anim calcmode="lin" valueType="num">
                                      <p:cBhvr>
                                        <p:cTn id="285" dur="500" fill="hold"/>
                                        <p:tgtEl>
                                          <p:spTgt spid="72"/>
                                        </p:tgtEl>
                                        <p:attrNameLst>
                                          <p:attrName>ppt_h</p:attrName>
                                        </p:attrNameLst>
                                      </p:cBhvr>
                                      <p:tavLst>
                                        <p:tav tm="0">
                                          <p:val>
                                            <p:fltVal val="0"/>
                                          </p:val>
                                        </p:tav>
                                        <p:tav tm="100000">
                                          <p:val>
                                            <p:strVal val="#ppt_h"/>
                                          </p:val>
                                        </p:tav>
                                      </p:tavLst>
                                    </p:anim>
                                    <p:animEffect transition="in" filter="fade">
                                      <p:cBhvr>
                                        <p:cTn id="286" dur="500"/>
                                        <p:tgtEl>
                                          <p:spTgt spid="72"/>
                                        </p:tgtEl>
                                      </p:cBhvr>
                                    </p:animEffect>
                                  </p:childTnLst>
                                </p:cTn>
                              </p:par>
                              <p:par>
                                <p:cTn id="287" presetID="53" presetClass="entr" presetSubtype="16" fill="hold" grpId="0" nodeType="withEffect">
                                  <p:stCondLst>
                                    <p:cond delay="0"/>
                                  </p:stCondLst>
                                  <p:childTnLst>
                                    <p:set>
                                      <p:cBhvr>
                                        <p:cTn id="288" dur="1" fill="hold">
                                          <p:stCondLst>
                                            <p:cond delay="0"/>
                                          </p:stCondLst>
                                        </p:cTn>
                                        <p:tgtEl>
                                          <p:spTgt spid="73"/>
                                        </p:tgtEl>
                                        <p:attrNameLst>
                                          <p:attrName>style.visibility</p:attrName>
                                        </p:attrNameLst>
                                      </p:cBhvr>
                                      <p:to>
                                        <p:strVal val="visible"/>
                                      </p:to>
                                    </p:set>
                                    <p:anim calcmode="lin" valueType="num">
                                      <p:cBhvr>
                                        <p:cTn id="289" dur="500" fill="hold"/>
                                        <p:tgtEl>
                                          <p:spTgt spid="73"/>
                                        </p:tgtEl>
                                        <p:attrNameLst>
                                          <p:attrName>ppt_w</p:attrName>
                                        </p:attrNameLst>
                                      </p:cBhvr>
                                      <p:tavLst>
                                        <p:tav tm="0">
                                          <p:val>
                                            <p:fltVal val="0"/>
                                          </p:val>
                                        </p:tav>
                                        <p:tav tm="100000">
                                          <p:val>
                                            <p:strVal val="#ppt_w"/>
                                          </p:val>
                                        </p:tav>
                                      </p:tavLst>
                                    </p:anim>
                                    <p:anim calcmode="lin" valueType="num">
                                      <p:cBhvr>
                                        <p:cTn id="290" dur="500" fill="hold"/>
                                        <p:tgtEl>
                                          <p:spTgt spid="73"/>
                                        </p:tgtEl>
                                        <p:attrNameLst>
                                          <p:attrName>ppt_h</p:attrName>
                                        </p:attrNameLst>
                                      </p:cBhvr>
                                      <p:tavLst>
                                        <p:tav tm="0">
                                          <p:val>
                                            <p:fltVal val="0"/>
                                          </p:val>
                                        </p:tav>
                                        <p:tav tm="100000">
                                          <p:val>
                                            <p:strVal val="#ppt_h"/>
                                          </p:val>
                                        </p:tav>
                                      </p:tavLst>
                                    </p:anim>
                                    <p:animEffect transition="in" filter="fade">
                                      <p:cBhvr>
                                        <p:cTn id="291" dur="500"/>
                                        <p:tgtEl>
                                          <p:spTgt spid="73"/>
                                        </p:tgtEl>
                                      </p:cBhvr>
                                    </p:animEffect>
                                  </p:childTnLst>
                                </p:cTn>
                              </p:par>
                              <p:par>
                                <p:cTn id="292" presetID="53" presetClass="entr" presetSubtype="16" fill="hold" grpId="0" nodeType="withEffect">
                                  <p:stCondLst>
                                    <p:cond delay="0"/>
                                  </p:stCondLst>
                                  <p:childTnLst>
                                    <p:set>
                                      <p:cBhvr>
                                        <p:cTn id="293" dur="1" fill="hold">
                                          <p:stCondLst>
                                            <p:cond delay="0"/>
                                          </p:stCondLst>
                                        </p:cTn>
                                        <p:tgtEl>
                                          <p:spTgt spid="74"/>
                                        </p:tgtEl>
                                        <p:attrNameLst>
                                          <p:attrName>style.visibility</p:attrName>
                                        </p:attrNameLst>
                                      </p:cBhvr>
                                      <p:to>
                                        <p:strVal val="visible"/>
                                      </p:to>
                                    </p:set>
                                    <p:anim calcmode="lin" valueType="num">
                                      <p:cBhvr>
                                        <p:cTn id="294" dur="500" fill="hold"/>
                                        <p:tgtEl>
                                          <p:spTgt spid="74"/>
                                        </p:tgtEl>
                                        <p:attrNameLst>
                                          <p:attrName>ppt_w</p:attrName>
                                        </p:attrNameLst>
                                      </p:cBhvr>
                                      <p:tavLst>
                                        <p:tav tm="0">
                                          <p:val>
                                            <p:fltVal val="0"/>
                                          </p:val>
                                        </p:tav>
                                        <p:tav tm="100000">
                                          <p:val>
                                            <p:strVal val="#ppt_w"/>
                                          </p:val>
                                        </p:tav>
                                      </p:tavLst>
                                    </p:anim>
                                    <p:anim calcmode="lin" valueType="num">
                                      <p:cBhvr>
                                        <p:cTn id="295" dur="500" fill="hold"/>
                                        <p:tgtEl>
                                          <p:spTgt spid="74"/>
                                        </p:tgtEl>
                                        <p:attrNameLst>
                                          <p:attrName>ppt_h</p:attrName>
                                        </p:attrNameLst>
                                      </p:cBhvr>
                                      <p:tavLst>
                                        <p:tav tm="0">
                                          <p:val>
                                            <p:fltVal val="0"/>
                                          </p:val>
                                        </p:tav>
                                        <p:tav tm="100000">
                                          <p:val>
                                            <p:strVal val="#ppt_h"/>
                                          </p:val>
                                        </p:tav>
                                      </p:tavLst>
                                    </p:anim>
                                    <p:animEffect transition="in" filter="fade">
                                      <p:cBhvr>
                                        <p:cTn id="296" dur="500"/>
                                        <p:tgtEl>
                                          <p:spTgt spid="74"/>
                                        </p:tgtEl>
                                      </p:cBhvr>
                                    </p:animEffect>
                                  </p:childTnLst>
                                </p:cTn>
                              </p:par>
                            </p:childTnLst>
                          </p:cTn>
                        </p:par>
                      </p:childTnLst>
                    </p:cTn>
                  </p:par>
                  <p:par>
                    <p:cTn id="297" fill="hold">
                      <p:stCondLst>
                        <p:cond delay="indefinite"/>
                      </p:stCondLst>
                      <p:childTnLst>
                        <p:par>
                          <p:cTn id="298" fill="hold">
                            <p:stCondLst>
                              <p:cond delay="0"/>
                            </p:stCondLst>
                            <p:childTnLst>
                              <p:par>
                                <p:cTn id="299" presetID="53" presetClass="entr" presetSubtype="16" fill="hold" grpId="0" nodeType="clickEffect">
                                  <p:stCondLst>
                                    <p:cond delay="0"/>
                                  </p:stCondLst>
                                  <p:childTnLst>
                                    <p:set>
                                      <p:cBhvr>
                                        <p:cTn id="300" dur="1" fill="hold">
                                          <p:stCondLst>
                                            <p:cond delay="0"/>
                                          </p:stCondLst>
                                        </p:cTn>
                                        <p:tgtEl>
                                          <p:spTgt spid="10"/>
                                        </p:tgtEl>
                                        <p:attrNameLst>
                                          <p:attrName>style.visibility</p:attrName>
                                        </p:attrNameLst>
                                      </p:cBhvr>
                                      <p:to>
                                        <p:strVal val="visible"/>
                                      </p:to>
                                    </p:set>
                                    <p:anim calcmode="lin" valueType="num">
                                      <p:cBhvr>
                                        <p:cTn id="301" dur="500" fill="hold"/>
                                        <p:tgtEl>
                                          <p:spTgt spid="10"/>
                                        </p:tgtEl>
                                        <p:attrNameLst>
                                          <p:attrName>ppt_w</p:attrName>
                                        </p:attrNameLst>
                                      </p:cBhvr>
                                      <p:tavLst>
                                        <p:tav tm="0">
                                          <p:val>
                                            <p:fltVal val="0"/>
                                          </p:val>
                                        </p:tav>
                                        <p:tav tm="100000">
                                          <p:val>
                                            <p:strVal val="#ppt_w"/>
                                          </p:val>
                                        </p:tav>
                                      </p:tavLst>
                                    </p:anim>
                                    <p:anim calcmode="lin" valueType="num">
                                      <p:cBhvr>
                                        <p:cTn id="302" dur="500" fill="hold"/>
                                        <p:tgtEl>
                                          <p:spTgt spid="10"/>
                                        </p:tgtEl>
                                        <p:attrNameLst>
                                          <p:attrName>ppt_h</p:attrName>
                                        </p:attrNameLst>
                                      </p:cBhvr>
                                      <p:tavLst>
                                        <p:tav tm="0">
                                          <p:val>
                                            <p:fltVal val="0"/>
                                          </p:val>
                                        </p:tav>
                                        <p:tav tm="100000">
                                          <p:val>
                                            <p:strVal val="#ppt_h"/>
                                          </p:val>
                                        </p:tav>
                                      </p:tavLst>
                                    </p:anim>
                                    <p:animEffect transition="in" filter="fade">
                                      <p:cBhvr>
                                        <p:cTn id="303" dur="500"/>
                                        <p:tgtEl>
                                          <p:spTgt spid="10"/>
                                        </p:tgtEl>
                                      </p:cBhvr>
                                    </p:animEffect>
                                  </p:childTnLst>
                                </p:cTn>
                              </p:par>
                              <p:par>
                                <p:cTn id="304" presetID="53" presetClass="entr" presetSubtype="16" fill="hold" grpId="0" nodeType="withEffect">
                                  <p:stCondLst>
                                    <p:cond delay="0"/>
                                  </p:stCondLst>
                                  <p:childTnLst>
                                    <p:set>
                                      <p:cBhvr>
                                        <p:cTn id="305" dur="1" fill="hold">
                                          <p:stCondLst>
                                            <p:cond delay="0"/>
                                          </p:stCondLst>
                                        </p:cTn>
                                        <p:tgtEl>
                                          <p:spTgt spid="68"/>
                                        </p:tgtEl>
                                        <p:attrNameLst>
                                          <p:attrName>style.visibility</p:attrName>
                                        </p:attrNameLst>
                                      </p:cBhvr>
                                      <p:to>
                                        <p:strVal val="visible"/>
                                      </p:to>
                                    </p:set>
                                    <p:anim calcmode="lin" valueType="num">
                                      <p:cBhvr>
                                        <p:cTn id="306" dur="500" fill="hold"/>
                                        <p:tgtEl>
                                          <p:spTgt spid="68"/>
                                        </p:tgtEl>
                                        <p:attrNameLst>
                                          <p:attrName>ppt_w</p:attrName>
                                        </p:attrNameLst>
                                      </p:cBhvr>
                                      <p:tavLst>
                                        <p:tav tm="0">
                                          <p:val>
                                            <p:fltVal val="0"/>
                                          </p:val>
                                        </p:tav>
                                        <p:tav tm="100000">
                                          <p:val>
                                            <p:strVal val="#ppt_w"/>
                                          </p:val>
                                        </p:tav>
                                      </p:tavLst>
                                    </p:anim>
                                    <p:anim calcmode="lin" valueType="num">
                                      <p:cBhvr>
                                        <p:cTn id="307" dur="500" fill="hold"/>
                                        <p:tgtEl>
                                          <p:spTgt spid="68"/>
                                        </p:tgtEl>
                                        <p:attrNameLst>
                                          <p:attrName>ppt_h</p:attrName>
                                        </p:attrNameLst>
                                      </p:cBhvr>
                                      <p:tavLst>
                                        <p:tav tm="0">
                                          <p:val>
                                            <p:fltVal val="0"/>
                                          </p:val>
                                        </p:tav>
                                        <p:tav tm="100000">
                                          <p:val>
                                            <p:strVal val="#ppt_h"/>
                                          </p:val>
                                        </p:tav>
                                      </p:tavLst>
                                    </p:anim>
                                    <p:animEffect transition="in" filter="fade">
                                      <p:cBhvr>
                                        <p:cTn id="308" dur="500"/>
                                        <p:tgtEl>
                                          <p:spTgt spid="68"/>
                                        </p:tgtEl>
                                      </p:cBhvr>
                                    </p:animEffect>
                                  </p:childTnLst>
                                </p:cTn>
                              </p:par>
                              <p:par>
                                <p:cTn id="309" presetID="53" presetClass="entr" presetSubtype="16" fill="hold" grpId="0" nodeType="withEffect">
                                  <p:stCondLst>
                                    <p:cond delay="0"/>
                                  </p:stCondLst>
                                  <p:childTnLst>
                                    <p:set>
                                      <p:cBhvr>
                                        <p:cTn id="310" dur="1" fill="hold">
                                          <p:stCondLst>
                                            <p:cond delay="0"/>
                                          </p:stCondLst>
                                        </p:cTn>
                                        <p:tgtEl>
                                          <p:spTgt spid="69"/>
                                        </p:tgtEl>
                                        <p:attrNameLst>
                                          <p:attrName>style.visibility</p:attrName>
                                        </p:attrNameLst>
                                      </p:cBhvr>
                                      <p:to>
                                        <p:strVal val="visible"/>
                                      </p:to>
                                    </p:set>
                                    <p:anim calcmode="lin" valueType="num">
                                      <p:cBhvr>
                                        <p:cTn id="311" dur="500" fill="hold"/>
                                        <p:tgtEl>
                                          <p:spTgt spid="69"/>
                                        </p:tgtEl>
                                        <p:attrNameLst>
                                          <p:attrName>ppt_w</p:attrName>
                                        </p:attrNameLst>
                                      </p:cBhvr>
                                      <p:tavLst>
                                        <p:tav tm="0">
                                          <p:val>
                                            <p:fltVal val="0"/>
                                          </p:val>
                                        </p:tav>
                                        <p:tav tm="100000">
                                          <p:val>
                                            <p:strVal val="#ppt_w"/>
                                          </p:val>
                                        </p:tav>
                                      </p:tavLst>
                                    </p:anim>
                                    <p:anim calcmode="lin" valueType="num">
                                      <p:cBhvr>
                                        <p:cTn id="312" dur="500" fill="hold"/>
                                        <p:tgtEl>
                                          <p:spTgt spid="69"/>
                                        </p:tgtEl>
                                        <p:attrNameLst>
                                          <p:attrName>ppt_h</p:attrName>
                                        </p:attrNameLst>
                                      </p:cBhvr>
                                      <p:tavLst>
                                        <p:tav tm="0">
                                          <p:val>
                                            <p:fltVal val="0"/>
                                          </p:val>
                                        </p:tav>
                                        <p:tav tm="100000">
                                          <p:val>
                                            <p:strVal val="#ppt_h"/>
                                          </p:val>
                                        </p:tav>
                                      </p:tavLst>
                                    </p:anim>
                                    <p:animEffect transition="in" filter="fade">
                                      <p:cBhvr>
                                        <p:cTn id="313" dur="500"/>
                                        <p:tgtEl>
                                          <p:spTgt spid="69"/>
                                        </p:tgtEl>
                                      </p:cBhvr>
                                    </p:animEffect>
                                  </p:childTnLst>
                                </p:cTn>
                              </p:par>
                              <p:par>
                                <p:cTn id="314" presetID="53" presetClass="entr" presetSubtype="16" fill="hold" nodeType="withEffect">
                                  <p:stCondLst>
                                    <p:cond delay="0"/>
                                  </p:stCondLst>
                                  <p:childTnLst>
                                    <p:set>
                                      <p:cBhvr>
                                        <p:cTn id="315" dur="1" fill="hold">
                                          <p:stCondLst>
                                            <p:cond delay="0"/>
                                          </p:stCondLst>
                                        </p:cTn>
                                        <p:tgtEl>
                                          <p:spTgt spid="75"/>
                                        </p:tgtEl>
                                        <p:attrNameLst>
                                          <p:attrName>style.visibility</p:attrName>
                                        </p:attrNameLst>
                                      </p:cBhvr>
                                      <p:to>
                                        <p:strVal val="visible"/>
                                      </p:to>
                                    </p:set>
                                    <p:anim calcmode="lin" valueType="num">
                                      <p:cBhvr>
                                        <p:cTn id="316" dur="500" fill="hold"/>
                                        <p:tgtEl>
                                          <p:spTgt spid="75"/>
                                        </p:tgtEl>
                                        <p:attrNameLst>
                                          <p:attrName>ppt_w</p:attrName>
                                        </p:attrNameLst>
                                      </p:cBhvr>
                                      <p:tavLst>
                                        <p:tav tm="0">
                                          <p:val>
                                            <p:fltVal val="0"/>
                                          </p:val>
                                        </p:tav>
                                        <p:tav tm="100000">
                                          <p:val>
                                            <p:strVal val="#ppt_w"/>
                                          </p:val>
                                        </p:tav>
                                      </p:tavLst>
                                    </p:anim>
                                    <p:anim calcmode="lin" valueType="num">
                                      <p:cBhvr>
                                        <p:cTn id="317" dur="500" fill="hold"/>
                                        <p:tgtEl>
                                          <p:spTgt spid="75"/>
                                        </p:tgtEl>
                                        <p:attrNameLst>
                                          <p:attrName>ppt_h</p:attrName>
                                        </p:attrNameLst>
                                      </p:cBhvr>
                                      <p:tavLst>
                                        <p:tav tm="0">
                                          <p:val>
                                            <p:fltVal val="0"/>
                                          </p:val>
                                        </p:tav>
                                        <p:tav tm="100000">
                                          <p:val>
                                            <p:strVal val="#ppt_h"/>
                                          </p:val>
                                        </p:tav>
                                      </p:tavLst>
                                    </p:anim>
                                    <p:animEffect transition="in" filter="fade">
                                      <p:cBhvr>
                                        <p:cTn id="318" dur="500"/>
                                        <p:tgtEl>
                                          <p:spTgt spid="75"/>
                                        </p:tgtEl>
                                      </p:cBhvr>
                                    </p:animEffect>
                                  </p:childTnLst>
                                </p:cTn>
                              </p:par>
                              <p:par>
                                <p:cTn id="319" presetID="53" presetClass="entr" presetSubtype="16" fill="hold" grpId="0" nodeType="withEffect">
                                  <p:stCondLst>
                                    <p:cond delay="0"/>
                                  </p:stCondLst>
                                  <p:childTnLst>
                                    <p:set>
                                      <p:cBhvr>
                                        <p:cTn id="320" dur="1" fill="hold">
                                          <p:stCondLst>
                                            <p:cond delay="0"/>
                                          </p:stCondLst>
                                        </p:cTn>
                                        <p:tgtEl>
                                          <p:spTgt spid="76"/>
                                        </p:tgtEl>
                                        <p:attrNameLst>
                                          <p:attrName>style.visibility</p:attrName>
                                        </p:attrNameLst>
                                      </p:cBhvr>
                                      <p:to>
                                        <p:strVal val="visible"/>
                                      </p:to>
                                    </p:set>
                                    <p:anim calcmode="lin" valueType="num">
                                      <p:cBhvr>
                                        <p:cTn id="321" dur="500" fill="hold"/>
                                        <p:tgtEl>
                                          <p:spTgt spid="76"/>
                                        </p:tgtEl>
                                        <p:attrNameLst>
                                          <p:attrName>ppt_w</p:attrName>
                                        </p:attrNameLst>
                                      </p:cBhvr>
                                      <p:tavLst>
                                        <p:tav tm="0">
                                          <p:val>
                                            <p:fltVal val="0"/>
                                          </p:val>
                                        </p:tav>
                                        <p:tav tm="100000">
                                          <p:val>
                                            <p:strVal val="#ppt_w"/>
                                          </p:val>
                                        </p:tav>
                                      </p:tavLst>
                                    </p:anim>
                                    <p:anim calcmode="lin" valueType="num">
                                      <p:cBhvr>
                                        <p:cTn id="322" dur="500" fill="hold"/>
                                        <p:tgtEl>
                                          <p:spTgt spid="76"/>
                                        </p:tgtEl>
                                        <p:attrNameLst>
                                          <p:attrName>ppt_h</p:attrName>
                                        </p:attrNameLst>
                                      </p:cBhvr>
                                      <p:tavLst>
                                        <p:tav tm="0">
                                          <p:val>
                                            <p:fltVal val="0"/>
                                          </p:val>
                                        </p:tav>
                                        <p:tav tm="100000">
                                          <p:val>
                                            <p:strVal val="#ppt_h"/>
                                          </p:val>
                                        </p:tav>
                                      </p:tavLst>
                                    </p:anim>
                                    <p:animEffect transition="in" filter="fade">
                                      <p:cBhvr>
                                        <p:cTn id="323" dur="500"/>
                                        <p:tgtEl>
                                          <p:spTgt spid="76"/>
                                        </p:tgtEl>
                                      </p:cBhvr>
                                    </p:animEffect>
                                  </p:childTnLst>
                                </p:cTn>
                              </p:par>
                              <p:par>
                                <p:cTn id="324" presetID="53" presetClass="entr" presetSubtype="16" fill="hold" grpId="0" nodeType="withEffect">
                                  <p:stCondLst>
                                    <p:cond delay="0"/>
                                  </p:stCondLst>
                                  <p:childTnLst>
                                    <p:set>
                                      <p:cBhvr>
                                        <p:cTn id="325" dur="1" fill="hold">
                                          <p:stCondLst>
                                            <p:cond delay="0"/>
                                          </p:stCondLst>
                                        </p:cTn>
                                        <p:tgtEl>
                                          <p:spTgt spid="77"/>
                                        </p:tgtEl>
                                        <p:attrNameLst>
                                          <p:attrName>style.visibility</p:attrName>
                                        </p:attrNameLst>
                                      </p:cBhvr>
                                      <p:to>
                                        <p:strVal val="visible"/>
                                      </p:to>
                                    </p:set>
                                    <p:anim calcmode="lin" valueType="num">
                                      <p:cBhvr>
                                        <p:cTn id="326" dur="500" fill="hold"/>
                                        <p:tgtEl>
                                          <p:spTgt spid="77"/>
                                        </p:tgtEl>
                                        <p:attrNameLst>
                                          <p:attrName>ppt_w</p:attrName>
                                        </p:attrNameLst>
                                      </p:cBhvr>
                                      <p:tavLst>
                                        <p:tav tm="0">
                                          <p:val>
                                            <p:fltVal val="0"/>
                                          </p:val>
                                        </p:tav>
                                        <p:tav tm="100000">
                                          <p:val>
                                            <p:strVal val="#ppt_w"/>
                                          </p:val>
                                        </p:tav>
                                      </p:tavLst>
                                    </p:anim>
                                    <p:anim calcmode="lin" valueType="num">
                                      <p:cBhvr>
                                        <p:cTn id="327" dur="500" fill="hold"/>
                                        <p:tgtEl>
                                          <p:spTgt spid="77"/>
                                        </p:tgtEl>
                                        <p:attrNameLst>
                                          <p:attrName>ppt_h</p:attrName>
                                        </p:attrNameLst>
                                      </p:cBhvr>
                                      <p:tavLst>
                                        <p:tav tm="0">
                                          <p:val>
                                            <p:fltVal val="0"/>
                                          </p:val>
                                        </p:tav>
                                        <p:tav tm="100000">
                                          <p:val>
                                            <p:strVal val="#ppt_h"/>
                                          </p:val>
                                        </p:tav>
                                      </p:tavLst>
                                    </p:anim>
                                    <p:animEffect transition="in" filter="fade">
                                      <p:cBhvr>
                                        <p:cTn id="328" dur="500"/>
                                        <p:tgtEl>
                                          <p:spTgt spid="77"/>
                                        </p:tgtEl>
                                      </p:cBhvr>
                                    </p:animEffect>
                                  </p:childTnLst>
                                </p:cTn>
                              </p:par>
                              <p:par>
                                <p:cTn id="329" presetID="53" presetClass="entr" presetSubtype="16" fill="hold" grpId="0" nodeType="withEffect">
                                  <p:stCondLst>
                                    <p:cond delay="0"/>
                                  </p:stCondLst>
                                  <p:childTnLst>
                                    <p:set>
                                      <p:cBhvr>
                                        <p:cTn id="330" dur="1" fill="hold">
                                          <p:stCondLst>
                                            <p:cond delay="0"/>
                                          </p:stCondLst>
                                        </p:cTn>
                                        <p:tgtEl>
                                          <p:spTgt spid="78"/>
                                        </p:tgtEl>
                                        <p:attrNameLst>
                                          <p:attrName>style.visibility</p:attrName>
                                        </p:attrNameLst>
                                      </p:cBhvr>
                                      <p:to>
                                        <p:strVal val="visible"/>
                                      </p:to>
                                    </p:set>
                                    <p:anim calcmode="lin" valueType="num">
                                      <p:cBhvr>
                                        <p:cTn id="331" dur="500" fill="hold"/>
                                        <p:tgtEl>
                                          <p:spTgt spid="78"/>
                                        </p:tgtEl>
                                        <p:attrNameLst>
                                          <p:attrName>ppt_w</p:attrName>
                                        </p:attrNameLst>
                                      </p:cBhvr>
                                      <p:tavLst>
                                        <p:tav tm="0">
                                          <p:val>
                                            <p:fltVal val="0"/>
                                          </p:val>
                                        </p:tav>
                                        <p:tav tm="100000">
                                          <p:val>
                                            <p:strVal val="#ppt_w"/>
                                          </p:val>
                                        </p:tav>
                                      </p:tavLst>
                                    </p:anim>
                                    <p:anim calcmode="lin" valueType="num">
                                      <p:cBhvr>
                                        <p:cTn id="332" dur="500" fill="hold"/>
                                        <p:tgtEl>
                                          <p:spTgt spid="78"/>
                                        </p:tgtEl>
                                        <p:attrNameLst>
                                          <p:attrName>ppt_h</p:attrName>
                                        </p:attrNameLst>
                                      </p:cBhvr>
                                      <p:tavLst>
                                        <p:tav tm="0">
                                          <p:val>
                                            <p:fltVal val="0"/>
                                          </p:val>
                                        </p:tav>
                                        <p:tav tm="100000">
                                          <p:val>
                                            <p:strVal val="#ppt_h"/>
                                          </p:val>
                                        </p:tav>
                                      </p:tavLst>
                                    </p:anim>
                                    <p:animEffect transition="in" filter="fade">
                                      <p:cBhvr>
                                        <p:cTn id="333" dur="500"/>
                                        <p:tgtEl>
                                          <p:spTgt spid="78"/>
                                        </p:tgtEl>
                                      </p:cBhvr>
                                    </p:animEffect>
                                  </p:childTnLst>
                                </p:cTn>
                              </p:par>
                              <p:par>
                                <p:cTn id="334" presetID="53" presetClass="entr" presetSubtype="16" fill="hold" grpId="0" nodeType="withEffect">
                                  <p:stCondLst>
                                    <p:cond delay="0"/>
                                  </p:stCondLst>
                                  <p:childTnLst>
                                    <p:set>
                                      <p:cBhvr>
                                        <p:cTn id="335" dur="1" fill="hold">
                                          <p:stCondLst>
                                            <p:cond delay="0"/>
                                          </p:stCondLst>
                                        </p:cTn>
                                        <p:tgtEl>
                                          <p:spTgt spid="79"/>
                                        </p:tgtEl>
                                        <p:attrNameLst>
                                          <p:attrName>style.visibility</p:attrName>
                                        </p:attrNameLst>
                                      </p:cBhvr>
                                      <p:to>
                                        <p:strVal val="visible"/>
                                      </p:to>
                                    </p:set>
                                    <p:anim calcmode="lin" valueType="num">
                                      <p:cBhvr>
                                        <p:cTn id="336" dur="500" fill="hold"/>
                                        <p:tgtEl>
                                          <p:spTgt spid="79"/>
                                        </p:tgtEl>
                                        <p:attrNameLst>
                                          <p:attrName>ppt_w</p:attrName>
                                        </p:attrNameLst>
                                      </p:cBhvr>
                                      <p:tavLst>
                                        <p:tav tm="0">
                                          <p:val>
                                            <p:fltVal val="0"/>
                                          </p:val>
                                        </p:tav>
                                        <p:tav tm="100000">
                                          <p:val>
                                            <p:strVal val="#ppt_w"/>
                                          </p:val>
                                        </p:tav>
                                      </p:tavLst>
                                    </p:anim>
                                    <p:anim calcmode="lin" valueType="num">
                                      <p:cBhvr>
                                        <p:cTn id="337" dur="500" fill="hold"/>
                                        <p:tgtEl>
                                          <p:spTgt spid="79"/>
                                        </p:tgtEl>
                                        <p:attrNameLst>
                                          <p:attrName>ppt_h</p:attrName>
                                        </p:attrNameLst>
                                      </p:cBhvr>
                                      <p:tavLst>
                                        <p:tav tm="0">
                                          <p:val>
                                            <p:fltVal val="0"/>
                                          </p:val>
                                        </p:tav>
                                        <p:tav tm="100000">
                                          <p:val>
                                            <p:strVal val="#ppt_h"/>
                                          </p:val>
                                        </p:tav>
                                      </p:tavLst>
                                    </p:anim>
                                    <p:animEffect transition="in" filter="fade">
                                      <p:cBhvr>
                                        <p:cTn id="338" dur="500"/>
                                        <p:tgtEl>
                                          <p:spTgt spid="79"/>
                                        </p:tgtEl>
                                      </p:cBhvr>
                                    </p:animEffect>
                                  </p:childTnLst>
                                </p:cTn>
                              </p:par>
                            </p:childTnLst>
                          </p:cTn>
                        </p:par>
                      </p:childTnLst>
                    </p:cTn>
                  </p:par>
                  <p:par>
                    <p:cTn id="339" fill="hold">
                      <p:stCondLst>
                        <p:cond delay="indefinite"/>
                      </p:stCondLst>
                      <p:childTnLst>
                        <p:par>
                          <p:cTn id="340" fill="hold">
                            <p:stCondLst>
                              <p:cond delay="0"/>
                            </p:stCondLst>
                            <p:childTnLst>
                              <p:par>
                                <p:cTn id="341" presetID="53" presetClass="entr" presetSubtype="16" fill="hold" grpId="0" nodeType="clickEffect">
                                  <p:stCondLst>
                                    <p:cond delay="0"/>
                                  </p:stCondLst>
                                  <p:childTnLst>
                                    <p:set>
                                      <p:cBhvr>
                                        <p:cTn id="342" dur="1" fill="hold">
                                          <p:stCondLst>
                                            <p:cond delay="0"/>
                                          </p:stCondLst>
                                        </p:cTn>
                                        <p:tgtEl>
                                          <p:spTgt spid="81"/>
                                        </p:tgtEl>
                                        <p:attrNameLst>
                                          <p:attrName>style.visibility</p:attrName>
                                        </p:attrNameLst>
                                      </p:cBhvr>
                                      <p:to>
                                        <p:strVal val="visible"/>
                                      </p:to>
                                    </p:set>
                                    <p:anim calcmode="lin" valueType="num">
                                      <p:cBhvr>
                                        <p:cTn id="343" dur="500" fill="hold"/>
                                        <p:tgtEl>
                                          <p:spTgt spid="81"/>
                                        </p:tgtEl>
                                        <p:attrNameLst>
                                          <p:attrName>ppt_w</p:attrName>
                                        </p:attrNameLst>
                                      </p:cBhvr>
                                      <p:tavLst>
                                        <p:tav tm="0">
                                          <p:val>
                                            <p:fltVal val="0"/>
                                          </p:val>
                                        </p:tav>
                                        <p:tav tm="100000">
                                          <p:val>
                                            <p:strVal val="#ppt_w"/>
                                          </p:val>
                                        </p:tav>
                                      </p:tavLst>
                                    </p:anim>
                                    <p:anim calcmode="lin" valueType="num">
                                      <p:cBhvr>
                                        <p:cTn id="344" dur="500" fill="hold"/>
                                        <p:tgtEl>
                                          <p:spTgt spid="81"/>
                                        </p:tgtEl>
                                        <p:attrNameLst>
                                          <p:attrName>ppt_h</p:attrName>
                                        </p:attrNameLst>
                                      </p:cBhvr>
                                      <p:tavLst>
                                        <p:tav tm="0">
                                          <p:val>
                                            <p:fltVal val="0"/>
                                          </p:val>
                                        </p:tav>
                                        <p:tav tm="100000">
                                          <p:val>
                                            <p:strVal val="#ppt_h"/>
                                          </p:val>
                                        </p:tav>
                                      </p:tavLst>
                                    </p:anim>
                                    <p:animEffect transition="in" filter="fade">
                                      <p:cBhvr>
                                        <p:cTn id="345" dur="500"/>
                                        <p:tgtEl>
                                          <p:spTgt spid="81"/>
                                        </p:tgtEl>
                                      </p:cBhvr>
                                    </p:animEffect>
                                  </p:childTnLst>
                                </p:cTn>
                              </p:par>
                              <p:par>
                                <p:cTn id="346" presetID="53" presetClass="entr" presetSubtype="16" fill="hold" grpId="0" nodeType="withEffect">
                                  <p:stCondLst>
                                    <p:cond delay="0"/>
                                  </p:stCondLst>
                                  <p:childTnLst>
                                    <p:set>
                                      <p:cBhvr>
                                        <p:cTn id="347" dur="1" fill="hold">
                                          <p:stCondLst>
                                            <p:cond delay="0"/>
                                          </p:stCondLst>
                                        </p:cTn>
                                        <p:tgtEl>
                                          <p:spTgt spid="82"/>
                                        </p:tgtEl>
                                        <p:attrNameLst>
                                          <p:attrName>style.visibility</p:attrName>
                                        </p:attrNameLst>
                                      </p:cBhvr>
                                      <p:to>
                                        <p:strVal val="visible"/>
                                      </p:to>
                                    </p:set>
                                    <p:anim calcmode="lin" valueType="num">
                                      <p:cBhvr>
                                        <p:cTn id="348" dur="500" fill="hold"/>
                                        <p:tgtEl>
                                          <p:spTgt spid="82"/>
                                        </p:tgtEl>
                                        <p:attrNameLst>
                                          <p:attrName>ppt_w</p:attrName>
                                        </p:attrNameLst>
                                      </p:cBhvr>
                                      <p:tavLst>
                                        <p:tav tm="0">
                                          <p:val>
                                            <p:fltVal val="0"/>
                                          </p:val>
                                        </p:tav>
                                        <p:tav tm="100000">
                                          <p:val>
                                            <p:strVal val="#ppt_w"/>
                                          </p:val>
                                        </p:tav>
                                      </p:tavLst>
                                    </p:anim>
                                    <p:anim calcmode="lin" valueType="num">
                                      <p:cBhvr>
                                        <p:cTn id="349" dur="500" fill="hold"/>
                                        <p:tgtEl>
                                          <p:spTgt spid="82"/>
                                        </p:tgtEl>
                                        <p:attrNameLst>
                                          <p:attrName>ppt_h</p:attrName>
                                        </p:attrNameLst>
                                      </p:cBhvr>
                                      <p:tavLst>
                                        <p:tav tm="0">
                                          <p:val>
                                            <p:fltVal val="0"/>
                                          </p:val>
                                        </p:tav>
                                        <p:tav tm="100000">
                                          <p:val>
                                            <p:strVal val="#ppt_h"/>
                                          </p:val>
                                        </p:tav>
                                      </p:tavLst>
                                    </p:anim>
                                    <p:animEffect transition="in" filter="fade">
                                      <p:cBhvr>
                                        <p:cTn id="350" dur="500"/>
                                        <p:tgtEl>
                                          <p:spTgt spid="82"/>
                                        </p:tgtEl>
                                      </p:cBhvr>
                                    </p:animEffect>
                                  </p:childTnLst>
                                </p:cTn>
                              </p:par>
                              <p:par>
                                <p:cTn id="351" presetID="53" presetClass="entr" presetSubtype="16" fill="hold" nodeType="withEffect">
                                  <p:stCondLst>
                                    <p:cond delay="0"/>
                                  </p:stCondLst>
                                  <p:childTnLst>
                                    <p:set>
                                      <p:cBhvr>
                                        <p:cTn id="352" dur="1" fill="hold">
                                          <p:stCondLst>
                                            <p:cond delay="0"/>
                                          </p:stCondLst>
                                        </p:cTn>
                                        <p:tgtEl>
                                          <p:spTgt spid="85"/>
                                        </p:tgtEl>
                                        <p:attrNameLst>
                                          <p:attrName>style.visibility</p:attrName>
                                        </p:attrNameLst>
                                      </p:cBhvr>
                                      <p:to>
                                        <p:strVal val="visible"/>
                                      </p:to>
                                    </p:set>
                                    <p:anim calcmode="lin" valueType="num">
                                      <p:cBhvr>
                                        <p:cTn id="353" dur="500" fill="hold"/>
                                        <p:tgtEl>
                                          <p:spTgt spid="85"/>
                                        </p:tgtEl>
                                        <p:attrNameLst>
                                          <p:attrName>ppt_w</p:attrName>
                                        </p:attrNameLst>
                                      </p:cBhvr>
                                      <p:tavLst>
                                        <p:tav tm="0">
                                          <p:val>
                                            <p:fltVal val="0"/>
                                          </p:val>
                                        </p:tav>
                                        <p:tav tm="100000">
                                          <p:val>
                                            <p:strVal val="#ppt_w"/>
                                          </p:val>
                                        </p:tav>
                                      </p:tavLst>
                                    </p:anim>
                                    <p:anim calcmode="lin" valueType="num">
                                      <p:cBhvr>
                                        <p:cTn id="354" dur="500" fill="hold"/>
                                        <p:tgtEl>
                                          <p:spTgt spid="85"/>
                                        </p:tgtEl>
                                        <p:attrNameLst>
                                          <p:attrName>ppt_h</p:attrName>
                                        </p:attrNameLst>
                                      </p:cBhvr>
                                      <p:tavLst>
                                        <p:tav tm="0">
                                          <p:val>
                                            <p:fltVal val="0"/>
                                          </p:val>
                                        </p:tav>
                                        <p:tav tm="100000">
                                          <p:val>
                                            <p:strVal val="#ppt_h"/>
                                          </p:val>
                                        </p:tav>
                                      </p:tavLst>
                                    </p:anim>
                                    <p:animEffect transition="in" filter="fade">
                                      <p:cBhvr>
                                        <p:cTn id="355" dur="500"/>
                                        <p:tgtEl>
                                          <p:spTgt spid="85"/>
                                        </p:tgtEl>
                                      </p:cBhvr>
                                    </p:animEffect>
                                  </p:childTnLst>
                                </p:cTn>
                              </p:par>
                              <p:par>
                                <p:cTn id="356" presetID="53" presetClass="entr" presetSubtype="16" fill="hold" grpId="0" nodeType="withEffect">
                                  <p:stCondLst>
                                    <p:cond delay="0"/>
                                  </p:stCondLst>
                                  <p:childTnLst>
                                    <p:set>
                                      <p:cBhvr>
                                        <p:cTn id="357" dur="1" fill="hold">
                                          <p:stCondLst>
                                            <p:cond delay="0"/>
                                          </p:stCondLst>
                                        </p:cTn>
                                        <p:tgtEl>
                                          <p:spTgt spid="86"/>
                                        </p:tgtEl>
                                        <p:attrNameLst>
                                          <p:attrName>style.visibility</p:attrName>
                                        </p:attrNameLst>
                                      </p:cBhvr>
                                      <p:to>
                                        <p:strVal val="visible"/>
                                      </p:to>
                                    </p:set>
                                    <p:anim calcmode="lin" valueType="num">
                                      <p:cBhvr>
                                        <p:cTn id="358" dur="500" fill="hold"/>
                                        <p:tgtEl>
                                          <p:spTgt spid="86"/>
                                        </p:tgtEl>
                                        <p:attrNameLst>
                                          <p:attrName>ppt_w</p:attrName>
                                        </p:attrNameLst>
                                      </p:cBhvr>
                                      <p:tavLst>
                                        <p:tav tm="0">
                                          <p:val>
                                            <p:fltVal val="0"/>
                                          </p:val>
                                        </p:tav>
                                        <p:tav tm="100000">
                                          <p:val>
                                            <p:strVal val="#ppt_w"/>
                                          </p:val>
                                        </p:tav>
                                      </p:tavLst>
                                    </p:anim>
                                    <p:anim calcmode="lin" valueType="num">
                                      <p:cBhvr>
                                        <p:cTn id="359" dur="500" fill="hold"/>
                                        <p:tgtEl>
                                          <p:spTgt spid="86"/>
                                        </p:tgtEl>
                                        <p:attrNameLst>
                                          <p:attrName>ppt_h</p:attrName>
                                        </p:attrNameLst>
                                      </p:cBhvr>
                                      <p:tavLst>
                                        <p:tav tm="0">
                                          <p:val>
                                            <p:fltVal val="0"/>
                                          </p:val>
                                        </p:tav>
                                        <p:tav tm="100000">
                                          <p:val>
                                            <p:strVal val="#ppt_h"/>
                                          </p:val>
                                        </p:tav>
                                      </p:tavLst>
                                    </p:anim>
                                    <p:animEffect transition="in" filter="fade">
                                      <p:cBhvr>
                                        <p:cTn id="360" dur="500"/>
                                        <p:tgtEl>
                                          <p:spTgt spid="86"/>
                                        </p:tgtEl>
                                      </p:cBhvr>
                                    </p:animEffect>
                                  </p:childTnLst>
                                </p:cTn>
                              </p:par>
                              <p:par>
                                <p:cTn id="361" presetID="53" presetClass="entr" presetSubtype="16" fill="hold" grpId="0" nodeType="withEffect">
                                  <p:stCondLst>
                                    <p:cond delay="0"/>
                                  </p:stCondLst>
                                  <p:childTnLst>
                                    <p:set>
                                      <p:cBhvr>
                                        <p:cTn id="362" dur="1" fill="hold">
                                          <p:stCondLst>
                                            <p:cond delay="0"/>
                                          </p:stCondLst>
                                        </p:cTn>
                                        <p:tgtEl>
                                          <p:spTgt spid="87"/>
                                        </p:tgtEl>
                                        <p:attrNameLst>
                                          <p:attrName>style.visibility</p:attrName>
                                        </p:attrNameLst>
                                      </p:cBhvr>
                                      <p:to>
                                        <p:strVal val="visible"/>
                                      </p:to>
                                    </p:set>
                                    <p:anim calcmode="lin" valueType="num">
                                      <p:cBhvr>
                                        <p:cTn id="363" dur="500" fill="hold"/>
                                        <p:tgtEl>
                                          <p:spTgt spid="87"/>
                                        </p:tgtEl>
                                        <p:attrNameLst>
                                          <p:attrName>ppt_w</p:attrName>
                                        </p:attrNameLst>
                                      </p:cBhvr>
                                      <p:tavLst>
                                        <p:tav tm="0">
                                          <p:val>
                                            <p:fltVal val="0"/>
                                          </p:val>
                                        </p:tav>
                                        <p:tav tm="100000">
                                          <p:val>
                                            <p:strVal val="#ppt_w"/>
                                          </p:val>
                                        </p:tav>
                                      </p:tavLst>
                                    </p:anim>
                                    <p:anim calcmode="lin" valueType="num">
                                      <p:cBhvr>
                                        <p:cTn id="364" dur="500" fill="hold"/>
                                        <p:tgtEl>
                                          <p:spTgt spid="87"/>
                                        </p:tgtEl>
                                        <p:attrNameLst>
                                          <p:attrName>ppt_h</p:attrName>
                                        </p:attrNameLst>
                                      </p:cBhvr>
                                      <p:tavLst>
                                        <p:tav tm="0">
                                          <p:val>
                                            <p:fltVal val="0"/>
                                          </p:val>
                                        </p:tav>
                                        <p:tav tm="100000">
                                          <p:val>
                                            <p:strVal val="#ppt_h"/>
                                          </p:val>
                                        </p:tav>
                                      </p:tavLst>
                                    </p:anim>
                                    <p:animEffect transition="in" filter="fade">
                                      <p:cBhvr>
                                        <p:cTn id="365" dur="500"/>
                                        <p:tgtEl>
                                          <p:spTgt spid="87"/>
                                        </p:tgtEl>
                                      </p:cBhvr>
                                    </p:animEffect>
                                  </p:childTnLst>
                                </p:cTn>
                              </p:par>
                              <p:par>
                                <p:cTn id="366" presetID="53" presetClass="entr" presetSubtype="16" fill="hold" grpId="0" nodeType="withEffect">
                                  <p:stCondLst>
                                    <p:cond delay="0"/>
                                  </p:stCondLst>
                                  <p:childTnLst>
                                    <p:set>
                                      <p:cBhvr>
                                        <p:cTn id="367" dur="1" fill="hold">
                                          <p:stCondLst>
                                            <p:cond delay="0"/>
                                          </p:stCondLst>
                                        </p:cTn>
                                        <p:tgtEl>
                                          <p:spTgt spid="88"/>
                                        </p:tgtEl>
                                        <p:attrNameLst>
                                          <p:attrName>style.visibility</p:attrName>
                                        </p:attrNameLst>
                                      </p:cBhvr>
                                      <p:to>
                                        <p:strVal val="visible"/>
                                      </p:to>
                                    </p:set>
                                    <p:anim calcmode="lin" valueType="num">
                                      <p:cBhvr>
                                        <p:cTn id="368" dur="500" fill="hold"/>
                                        <p:tgtEl>
                                          <p:spTgt spid="88"/>
                                        </p:tgtEl>
                                        <p:attrNameLst>
                                          <p:attrName>ppt_w</p:attrName>
                                        </p:attrNameLst>
                                      </p:cBhvr>
                                      <p:tavLst>
                                        <p:tav tm="0">
                                          <p:val>
                                            <p:fltVal val="0"/>
                                          </p:val>
                                        </p:tav>
                                        <p:tav tm="100000">
                                          <p:val>
                                            <p:strVal val="#ppt_w"/>
                                          </p:val>
                                        </p:tav>
                                      </p:tavLst>
                                    </p:anim>
                                    <p:anim calcmode="lin" valueType="num">
                                      <p:cBhvr>
                                        <p:cTn id="369" dur="500" fill="hold"/>
                                        <p:tgtEl>
                                          <p:spTgt spid="88"/>
                                        </p:tgtEl>
                                        <p:attrNameLst>
                                          <p:attrName>ppt_h</p:attrName>
                                        </p:attrNameLst>
                                      </p:cBhvr>
                                      <p:tavLst>
                                        <p:tav tm="0">
                                          <p:val>
                                            <p:fltVal val="0"/>
                                          </p:val>
                                        </p:tav>
                                        <p:tav tm="100000">
                                          <p:val>
                                            <p:strVal val="#ppt_h"/>
                                          </p:val>
                                        </p:tav>
                                      </p:tavLst>
                                    </p:anim>
                                    <p:animEffect transition="in" filter="fade">
                                      <p:cBhvr>
                                        <p:cTn id="370" dur="500"/>
                                        <p:tgtEl>
                                          <p:spTgt spid="88"/>
                                        </p:tgtEl>
                                      </p:cBhvr>
                                    </p:animEffect>
                                  </p:childTnLst>
                                </p:cTn>
                              </p:par>
                              <p:par>
                                <p:cTn id="371" presetID="53" presetClass="entr" presetSubtype="16" fill="hold" grpId="0" nodeType="withEffect">
                                  <p:stCondLst>
                                    <p:cond delay="0"/>
                                  </p:stCondLst>
                                  <p:childTnLst>
                                    <p:set>
                                      <p:cBhvr>
                                        <p:cTn id="372" dur="1" fill="hold">
                                          <p:stCondLst>
                                            <p:cond delay="0"/>
                                          </p:stCondLst>
                                        </p:cTn>
                                        <p:tgtEl>
                                          <p:spTgt spid="89"/>
                                        </p:tgtEl>
                                        <p:attrNameLst>
                                          <p:attrName>style.visibility</p:attrName>
                                        </p:attrNameLst>
                                      </p:cBhvr>
                                      <p:to>
                                        <p:strVal val="visible"/>
                                      </p:to>
                                    </p:set>
                                    <p:anim calcmode="lin" valueType="num">
                                      <p:cBhvr>
                                        <p:cTn id="373" dur="500" fill="hold"/>
                                        <p:tgtEl>
                                          <p:spTgt spid="89"/>
                                        </p:tgtEl>
                                        <p:attrNameLst>
                                          <p:attrName>ppt_w</p:attrName>
                                        </p:attrNameLst>
                                      </p:cBhvr>
                                      <p:tavLst>
                                        <p:tav tm="0">
                                          <p:val>
                                            <p:fltVal val="0"/>
                                          </p:val>
                                        </p:tav>
                                        <p:tav tm="100000">
                                          <p:val>
                                            <p:strVal val="#ppt_w"/>
                                          </p:val>
                                        </p:tav>
                                      </p:tavLst>
                                    </p:anim>
                                    <p:anim calcmode="lin" valueType="num">
                                      <p:cBhvr>
                                        <p:cTn id="374" dur="500" fill="hold"/>
                                        <p:tgtEl>
                                          <p:spTgt spid="89"/>
                                        </p:tgtEl>
                                        <p:attrNameLst>
                                          <p:attrName>ppt_h</p:attrName>
                                        </p:attrNameLst>
                                      </p:cBhvr>
                                      <p:tavLst>
                                        <p:tav tm="0">
                                          <p:val>
                                            <p:fltVal val="0"/>
                                          </p:val>
                                        </p:tav>
                                        <p:tav tm="100000">
                                          <p:val>
                                            <p:strVal val="#ppt_h"/>
                                          </p:val>
                                        </p:tav>
                                      </p:tavLst>
                                    </p:anim>
                                    <p:animEffect transition="in" filter="fade">
                                      <p:cBhvr>
                                        <p:cTn id="375" dur="500"/>
                                        <p:tgtEl>
                                          <p:spTgt spid="89"/>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13"/>
                                        </p:tgtEl>
                                        <p:attrNameLst>
                                          <p:attrName>style.visibility</p:attrName>
                                        </p:attrNameLst>
                                      </p:cBhvr>
                                      <p:to>
                                        <p:strVal val="visible"/>
                                      </p:to>
                                    </p:set>
                                    <p:anim calcmode="lin" valueType="num">
                                      <p:cBhvr>
                                        <p:cTn id="378" dur="500" fill="hold"/>
                                        <p:tgtEl>
                                          <p:spTgt spid="13"/>
                                        </p:tgtEl>
                                        <p:attrNameLst>
                                          <p:attrName>ppt_w</p:attrName>
                                        </p:attrNameLst>
                                      </p:cBhvr>
                                      <p:tavLst>
                                        <p:tav tm="0">
                                          <p:val>
                                            <p:fltVal val="0"/>
                                          </p:val>
                                        </p:tav>
                                        <p:tav tm="100000">
                                          <p:val>
                                            <p:strVal val="#ppt_w"/>
                                          </p:val>
                                        </p:tav>
                                      </p:tavLst>
                                    </p:anim>
                                    <p:anim calcmode="lin" valueType="num">
                                      <p:cBhvr>
                                        <p:cTn id="379" dur="500" fill="hold"/>
                                        <p:tgtEl>
                                          <p:spTgt spid="13"/>
                                        </p:tgtEl>
                                        <p:attrNameLst>
                                          <p:attrName>ppt_h</p:attrName>
                                        </p:attrNameLst>
                                      </p:cBhvr>
                                      <p:tavLst>
                                        <p:tav tm="0">
                                          <p:val>
                                            <p:fltVal val="0"/>
                                          </p:val>
                                        </p:tav>
                                        <p:tav tm="100000">
                                          <p:val>
                                            <p:strVal val="#ppt_h"/>
                                          </p:val>
                                        </p:tav>
                                      </p:tavLst>
                                    </p:anim>
                                    <p:animEffect transition="in" filter="fade">
                                      <p:cBhvr>
                                        <p:cTn id="380" dur="500"/>
                                        <p:tgtEl>
                                          <p:spTgt spid="13"/>
                                        </p:tgtEl>
                                      </p:cBhvr>
                                    </p:animEffect>
                                  </p:childTnLst>
                                </p:cTn>
                              </p:par>
                            </p:childTnLst>
                          </p:cTn>
                        </p:par>
                      </p:childTnLst>
                    </p:cTn>
                  </p:par>
                  <p:par>
                    <p:cTn id="381" fill="hold">
                      <p:stCondLst>
                        <p:cond delay="indefinite"/>
                      </p:stCondLst>
                      <p:childTnLst>
                        <p:par>
                          <p:cTn id="382" fill="hold">
                            <p:stCondLst>
                              <p:cond delay="0"/>
                            </p:stCondLst>
                            <p:childTnLst>
                              <p:par>
                                <p:cTn id="383" presetID="53" presetClass="entr" presetSubtype="16" fill="hold" grpId="0" nodeType="clickEffect">
                                  <p:stCondLst>
                                    <p:cond delay="0"/>
                                  </p:stCondLst>
                                  <p:childTnLst>
                                    <p:set>
                                      <p:cBhvr>
                                        <p:cTn id="384" dur="1" fill="hold">
                                          <p:stCondLst>
                                            <p:cond delay="0"/>
                                          </p:stCondLst>
                                        </p:cTn>
                                        <p:tgtEl>
                                          <p:spTgt spid="83"/>
                                        </p:tgtEl>
                                        <p:attrNameLst>
                                          <p:attrName>style.visibility</p:attrName>
                                        </p:attrNameLst>
                                      </p:cBhvr>
                                      <p:to>
                                        <p:strVal val="visible"/>
                                      </p:to>
                                    </p:set>
                                    <p:anim calcmode="lin" valueType="num">
                                      <p:cBhvr>
                                        <p:cTn id="385" dur="500" fill="hold"/>
                                        <p:tgtEl>
                                          <p:spTgt spid="83"/>
                                        </p:tgtEl>
                                        <p:attrNameLst>
                                          <p:attrName>ppt_w</p:attrName>
                                        </p:attrNameLst>
                                      </p:cBhvr>
                                      <p:tavLst>
                                        <p:tav tm="0">
                                          <p:val>
                                            <p:fltVal val="0"/>
                                          </p:val>
                                        </p:tav>
                                        <p:tav tm="100000">
                                          <p:val>
                                            <p:strVal val="#ppt_w"/>
                                          </p:val>
                                        </p:tav>
                                      </p:tavLst>
                                    </p:anim>
                                    <p:anim calcmode="lin" valueType="num">
                                      <p:cBhvr>
                                        <p:cTn id="386" dur="500" fill="hold"/>
                                        <p:tgtEl>
                                          <p:spTgt spid="83"/>
                                        </p:tgtEl>
                                        <p:attrNameLst>
                                          <p:attrName>ppt_h</p:attrName>
                                        </p:attrNameLst>
                                      </p:cBhvr>
                                      <p:tavLst>
                                        <p:tav tm="0">
                                          <p:val>
                                            <p:fltVal val="0"/>
                                          </p:val>
                                        </p:tav>
                                        <p:tav tm="100000">
                                          <p:val>
                                            <p:strVal val="#ppt_h"/>
                                          </p:val>
                                        </p:tav>
                                      </p:tavLst>
                                    </p:anim>
                                    <p:animEffect transition="in" filter="fade">
                                      <p:cBhvr>
                                        <p:cTn id="387" dur="500"/>
                                        <p:tgtEl>
                                          <p:spTgt spid="83"/>
                                        </p:tgtEl>
                                      </p:cBhvr>
                                    </p:animEffect>
                                  </p:childTnLst>
                                </p:cTn>
                              </p:par>
                              <p:par>
                                <p:cTn id="388" presetID="53" presetClass="entr" presetSubtype="16" fill="hold" grpId="0" nodeType="withEffect">
                                  <p:stCondLst>
                                    <p:cond delay="0"/>
                                  </p:stCondLst>
                                  <p:childTnLst>
                                    <p:set>
                                      <p:cBhvr>
                                        <p:cTn id="389" dur="1" fill="hold">
                                          <p:stCondLst>
                                            <p:cond delay="0"/>
                                          </p:stCondLst>
                                        </p:cTn>
                                        <p:tgtEl>
                                          <p:spTgt spid="84"/>
                                        </p:tgtEl>
                                        <p:attrNameLst>
                                          <p:attrName>style.visibility</p:attrName>
                                        </p:attrNameLst>
                                      </p:cBhvr>
                                      <p:to>
                                        <p:strVal val="visible"/>
                                      </p:to>
                                    </p:set>
                                    <p:anim calcmode="lin" valueType="num">
                                      <p:cBhvr>
                                        <p:cTn id="390" dur="500" fill="hold"/>
                                        <p:tgtEl>
                                          <p:spTgt spid="84"/>
                                        </p:tgtEl>
                                        <p:attrNameLst>
                                          <p:attrName>ppt_w</p:attrName>
                                        </p:attrNameLst>
                                      </p:cBhvr>
                                      <p:tavLst>
                                        <p:tav tm="0">
                                          <p:val>
                                            <p:fltVal val="0"/>
                                          </p:val>
                                        </p:tav>
                                        <p:tav tm="100000">
                                          <p:val>
                                            <p:strVal val="#ppt_w"/>
                                          </p:val>
                                        </p:tav>
                                      </p:tavLst>
                                    </p:anim>
                                    <p:anim calcmode="lin" valueType="num">
                                      <p:cBhvr>
                                        <p:cTn id="391" dur="500" fill="hold"/>
                                        <p:tgtEl>
                                          <p:spTgt spid="84"/>
                                        </p:tgtEl>
                                        <p:attrNameLst>
                                          <p:attrName>ppt_h</p:attrName>
                                        </p:attrNameLst>
                                      </p:cBhvr>
                                      <p:tavLst>
                                        <p:tav tm="0">
                                          <p:val>
                                            <p:fltVal val="0"/>
                                          </p:val>
                                        </p:tav>
                                        <p:tav tm="100000">
                                          <p:val>
                                            <p:strVal val="#ppt_h"/>
                                          </p:val>
                                        </p:tav>
                                      </p:tavLst>
                                    </p:anim>
                                    <p:animEffect transition="in" filter="fade">
                                      <p:cBhvr>
                                        <p:cTn id="392" dur="500"/>
                                        <p:tgtEl>
                                          <p:spTgt spid="84"/>
                                        </p:tgtEl>
                                      </p:cBhvr>
                                    </p:animEffect>
                                  </p:childTnLst>
                                </p:cTn>
                              </p:par>
                              <p:par>
                                <p:cTn id="393" presetID="53" presetClass="entr" presetSubtype="16" fill="hold" nodeType="withEffect">
                                  <p:stCondLst>
                                    <p:cond delay="0"/>
                                  </p:stCondLst>
                                  <p:childTnLst>
                                    <p:set>
                                      <p:cBhvr>
                                        <p:cTn id="394" dur="1" fill="hold">
                                          <p:stCondLst>
                                            <p:cond delay="0"/>
                                          </p:stCondLst>
                                        </p:cTn>
                                        <p:tgtEl>
                                          <p:spTgt spid="90"/>
                                        </p:tgtEl>
                                        <p:attrNameLst>
                                          <p:attrName>style.visibility</p:attrName>
                                        </p:attrNameLst>
                                      </p:cBhvr>
                                      <p:to>
                                        <p:strVal val="visible"/>
                                      </p:to>
                                    </p:set>
                                    <p:anim calcmode="lin" valueType="num">
                                      <p:cBhvr>
                                        <p:cTn id="395" dur="500" fill="hold"/>
                                        <p:tgtEl>
                                          <p:spTgt spid="90"/>
                                        </p:tgtEl>
                                        <p:attrNameLst>
                                          <p:attrName>ppt_w</p:attrName>
                                        </p:attrNameLst>
                                      </p:cBhvr>
                                      <p:tavLst>
                                        <p:tav tm="0">
                                          <p:val>
                                            <p:fltVal val="0"/>
                                          </p:val>
                                        </p:tav>
                                        <p:tav tm="100000">
                                          <p:val>
                                            <p:strVal val="#ppt_w"/>
                                          </p:val>
                                        </p:tav>
                                      </p:tavLst>
                                    </p:anim>
                                    <p:anim calcmode="lin" valueType="num">
                                      <p:cBhvr>
                                        <p:cTn id="396" dur="500" fill="hold"/>
                                        <p:tgtEl>
                                          <p:spTgt spid="90"/>
                                        </p:tgtEl>
                                        <p:attrNameLst>
                                          <p:attrName>ppt_h</p:attrName>
                                        </p:attrNameLst>
                                      </p:cBhvr>
                                      <p:tavLst>
                                        <p:tav tm="0">
                                          <p:val>
                                            <p:fltVal val="0"/>
                                          </p:val>
                                        </p:tav>
                                        <p:tav tm="100000">
                                          <p:val>
                                            <p:strVal val="#ppt_h"/>
                                          </p:val>
                                        </p:tav>
                                      </p:tavLst>
                                    </p:anim>
                                    <p:animEffect transition="in" filter="fade">
                                      <p:cBhvr>
                                        <p:cTn id="397" dur="500"/>
                                        <p:tgtEl>
                                          <p:spTgt spid="90"/>
                                        </p:tgtEl>
                                      </p:cBhvr>
                                    </p:animEffect>
                                  </p:childTnLst>
                                </p:cTn>
                              </p:par>
                              <p:par>
                                <p:cTn id="398" presetID="53" presetClass="entr" presetSubtype="16" fill="hold" grpId="0" nodeType="withEffect">
                                  <p:stCondLst>
                                    <p:cond delay="0"/>
                                  </p:stCondLst>
                                  <p:childTnLst>
                                    <p:set>
                                      <p:cBhvr>
                                        <p:cTn id="399" dur="1" fill="hold">
                                          <p:stCondLst>
                                            <p:cond delay="0"/>
                                          </p:stCondLst>
                                        </p:cTn>
                                        <p:tgtEl>
                                          <p:spTgt spid="91"/>
                                        </p:tgtEl>
                                        <p:attrNameLst>
                                          <p:attrName>style.visibility</p:attrName>
                                        </p:attrNameLst>
                                      </p:cBhvr>
                                      <p:to>
                                        <p:strVal val="visible"/>
                                      </p:to>
                                    </p:set>
                                    <p:anim calcmode="lin" valueType="num">
                                      <p:cBhvr>
                                        <p:cTn id="400" dur="500" fill="hold"/>
                                        <p:tgtEl>
                                          <p:spTgt spid="91"/>
                                        </p:tgtEl>
                                        <p:attrNameLst>
                                          <p:attrName>ppt_w</p:attrName>
                                        </p:attrNameLst>
                                      </p:cBhvr>
                                      <p:tavLst>
                                        <p:tav tm="0">
                                          <p:val>
                                            <p:fltVal val="0"/>
                                          </p:val>
                                        </p:tav>
                                        <p:tav tm="100000">
                                          <p:val>
                                            <p:strVal val="#ppt_w"/>
                                          </p:val>
                                        </p:tav>
                                      </p:tavLst>
                                    </p:anim>
                                    <p:anim calcmode="lin" valueType="num">
                                      <p:cBhvr>
                                        <p:cTn id="401" dur="500" fill="hold"/>
                                        <p:tgtEl>
                                          <p:spTgt spid="91"/>
                                        </p:tgtEl>
                                        <p:attrNameLst>
                                          <p:attrName>ppt_h</p:attrName>
                                        </p:attrNameLst>
                                      </p:cBhvr>
                                      <p:tavLst>
                                        <p:tav tm="0">
                                          <p:val>
                                            <p:fltVal val="0"/>
                                          </p:val>
                                        </p:tav>
                                        <p:tav tm="100000">
                                          <p:val>
                                            <p:strVal val="#ppt_h"/>
                                          </p:val>
                                        </p:tav>
                                      </p:tavLst>
                                    </p:anim>
                                    <p:animEffect transition="in" filter="fade">
                                      <p:cBhvr>
                                        <p:cTn id="402" dur="500"/>
                                        <p:tgtEl>
                                          <p:spTgt spid="91"/>
                                        </p:tgtEl>
                                      </p:cBhvr>
                                    </p:animEffect>
                                  </p:childTnLst>
                                </p:cTn>
                              </p:par>
                              <p:par>
                                <p:cTn id="403" presetID="53" presetClass="entr" presetSubtype="16" fill="hold" grpId="0" nodeType="withEffect">
                                  <p:stCondLst>
                                    <p:cond delay="0"/>
                                  </p:stCondLst>
                                  <p:childTnLst>
                                    <p:set>
                                      <p:cBhvr>
                                        <p:cTn id="404" dur="1" fill="hold">
                                          <p:stCondLst>
                                            <p:cond delay="0"/>
                                          </p:stCondLst>
                                        </p:cTn>
                                        <p:tgtEl>
                                          <p:spTgt spid="92"/>
                                        </p:tgtEl>
                                        <p:attrNameLst>
                                          <p:attrName>style.visibility</p:attrName>
                                        </p:attrNameLst>
                                      </p:cBhvr>
                                      <p:to>
                                        <p:strVal val="visible"/>
                                      </p:to>
                                    </p:set>
                                    <p:anim calcmode="lin" valueType="num">
                                      <p:cBhvr>
                                        <p:cTn id="405" dur="500" fill="hold"/>
                                        <p:tgtEl>
                                          <p:spTgt spid="92"/>
                                        </p:tgtEl>
                                        <p:attrNameLst>
                                          <p:attrName>ppt_w</p:attrName>
                                        </p:attrNameLst>
                                      </p:cBhvr>
                                      <p:tavLst>
                                        <p:tav tm="0">
                                          <p:val>
                                            <p:fltVal val="0"/>
                                          </p:val>
                                        </p:tav>
                                        <p:tav tm="100000">
                                          <p:val>
                                            <p:strVal val="#ppt_w"/>
                                          </p:val>
                                        </p:tav>
                                      </p:tavLst>
                                    </p:anim>
                                    <p:anim calcmode="lin" valueType="num">
                                      <p:cBhvr>
                                        <p:cTn id="406" dur="500" fill="hold"/>
                                        <p:tgtEl>
                                          <p:spTgt spid="92"/>
                                        </p:tgtEl>
                                        <p:attrNameLst>
                                          <p:attrName>ppt_h</p:attrName>
                                        </p:attrNameLst>
                                      </p:cBhvr>
                                      <p:tavLst>
                                        <p:tav tm="0">
                                          <p:val>
                                            <p:fltVal val="0"/>
                                          </p:val>
                                        </p:tav>
                                        <p:tav tm="100000">
                                          <p:val>
                                            <p:strVal val="#ppt_h"/>
                                          </p:val>
                                        </p:tav>
                                      </p:tavLst>
                                    </p:anim>
                                    <p:animEffect transition="in" filter="fade">
                                      <p:cBhvr>
                                        <p:cTn id="407" dur="500"/>
                                        <p:tgtEl>
                                          <p:spTgt spid="92"/>
                                        </p:tgtEl>
                                      </p:cBhvr>
                                    </p:animEffect>
                                  </p:childTnLst>
                                </p:cTn>
                              </p:par>
                              <p:par>
                                <p:cTn id="408" presetID="53" presetClass="entr" presetSubtype="16" fill="hold" grpId="0" nodeType="withEffect">
                                  <p:stCondLst>
                                    <p:cond delay="0"/>
                                  </p:stCondLst>
                                  <p:childTnLst>
                                    <p:set>
                                      <p:cBhvr>
                                        <p:cTn id="409" dur="1" fill="hold">
                                          <p:stCondLst>
                                            <p:cond delay="0"/>
                                          </p:stCondLst>
                                        </p:cTn>
                                        <p:tgtEl>
                                          <p:spTgt spid="93"/>
                                        </p:tgtEl>
                                        <p:attrNameLst>
                                          <p:attrName>style.visibility</p:attrName>
                                        </p:attrNameLst>
                                      </p:cBhvr>
                                      <p:to>
                                        <p:strVal val="visible"/>
                                      </p:to>
                                    </p:set>
                                    <p:anim calcmode="lin" valueType="num">
                                      <p:cBhvr>
                                        <p:cTn id="410" dur="500" fill="hold"/>
                                        <p:tgtEl>
                                          <p:spTgt spid="93"/>
                                        </p:tgtEl>
                                        <p:attrNameLst>
                                          <p:attrName>ppt_w</p:attrName>
                                        </p:attrNameLst>
                                      </p:cBhvr>
                                      <p:tavLst>
                                        <p:tav tm="0">
                                          <p:val>
                                            <p:fltVal val="0"/>
                                          </p:val>
                                        </p:tav>
                                        <p:tav tm="100000">
                                          <p:val>
                                            <p:strVal val="#ppt_w"/>
                                          </p:val>
                                        </p:tav>
                                      </p:tavLst>
                                    </p:anim>
                                    <p:anim calcmode="lin" valueType="num">
                                      <p:cBhvr>
                                        <p:cTn id="411" dur="500" fill="hold"/>
                                        <p:tgtEl>
                                          <p:spTgt spid="93"/>
                                        </p:tgtEl>
                                        <p:attrNameLst>
                                          <p:attrName>ppt_h</p:attrName>
                                        </p:attrNameLst>
                                      </p:cBhvr>
                                      <p:tavLst>
                                        <p:tav tm="0">
                                          <p:val>
                                            <p:fltVal val="0"/>
                                          </p:val>
                                        </p:tav>
                                        <p:tav tm="100000">
                                          <p:val>
                                            <p:strVal val="#ppt_h"/>
                                          </p:val>
                                        </p:tav>
                                      </p:tavLst>
                                    </p:anim>
                                    <p:animEffect transition="in" filter="fade">
                                      <p:cBhvr>
                                        <p:cTn id="412" dur="500"/>
                                        <p:tgtEl>
                                          <p:spTgt spid="93"/>
                                        </p:tgtEl>
                                      </p:cBhvr>
                                    </p:animEffect>
                                  </p:childTnLst>
                                </p:cTn>
                              </p:par>
                              <p:par>
                                <p:cTn id="413" presetID="53" presetClass="entr" presetSubtype="16" fill="hold" grpId="0" nodeType="withEffect">
                                  <p:stCondLst>
                                    <p:cond delay="0"/>
                                  </p:stCondLst>
                                  <p:childTnLst>
                                    <p:set>
                                      <p:cBhvr>
                                        <p:cTn id="414" dur="1" fill="hold">
                                          <p:stCondLst>
                                            <p:cond delay="0"/>
                                          </p:stCondLst>
                                        </p:cTn>
                                        <p:tgtEl>
                                          <p:spTgt spid="94"/>
                                        </p:tgtEl>
                                        <p:attrNameLst>
                                          <p:attrName>style.visibility</p:attrName>
                                        </p:attrNameLst>
                                      </p:cBhvr>
                                      <p:to>
                                        <p:strVal val="visible"/>
                                      </p:to>
                                    </p:set>
                                    <p:anim calcmode="lin" valueType="num">
                                      <p:cBhvr>
                                        <p:cTn id="415" dur="500" fill="hold"/>
                                        <p:tgtEl>
                                          <p:spTgt spid="94"/>
                                        </p:tgtEl>
                                        <p:attrNameLst>
                                          <p:attrName>ppt_w</p:attrName>
                                        </p:attrNameLst>
                                      </p:cBhvr>
                                      <p:tavLst>
                                        <p:tav tm="0">
                                          <p:val>
                                            <p:fltVal val="0"/>
                                          </p:val>
                                        </p:tav>
                                        <p:tav tm="100000">
                                          <p:val>
                                            <p:strVal val="#ppt_w"/>
                                          </p:val>
                                        </p:tav>
                                      </p:tavLst>
                                    </p:anim>
                                    <p:anim calcmode="lin" valueType="num">
                                      <p:cBhvr>
                                        <p:cTn id="416" dur="500" fill="hold"/>
                                        <p:tgtEl>
                                          <p:spTgt spid="94"/>
                                        </p:tgtEl>
                                        <p:attrNameLst>
                                          <p:attrName>ppt_h</p:attrName>
                                        </p:attrNameLst>
                                      </p:cBhvr>
                                      <p:tavLst>
                                        <p:tav tm="0">
                                          <p:val>
                                            <p:fltVal val="0"/>
                                          </p:val>
                                        </p:tav>
                                        <p:tav tm="100000">
                                          <p:val>
                                            <p:strVal val="#ppt_h"/>
                                          </p:val>
                                        </p:tav>
                                      </p:tavLst>
                                    </p:anim>
                                    <p:animEffect transition="in" filter="fade">
                                      <p:cBhvr>
                                        <p:cTn id="417" dur="500"/>
                                        <p:tgtEl>
                                          <p:spTgt spid="94"/>
                                        </p:tgtEl>
                                      </p:cBhvr>
                                    </p:animEffect>
                                  </p:childTnLst>
                                </p:cTn>
                              </p:par>
                              <p:par>
                                <p:cTn id="418" presetID="53" presetClass="entr" presetSubtype="16" fill="hold" grpId="0" nodeType="withEffect">
                                  <p:stCondLst>
                                    <p:cond delay="0"/>
                                  </p:stCondLst>
                                  <p:childTnLst>
                                    <p:set>
                                      <p:cBhvr>
                                        <p:cTn id="419" dur="1" fill="hold">
                                          <p:stCondLst>
                                            <p:cond delay="0"/>
                                          </p:stCondLst>
                                        </p:cTn>
                                        <p:tgtEl>
                                          <p:spTgt spid="12"/>
                                        </p:tgtEl>
                                        <p:attrNameLst>
                                          <p:attrName>style.visibility</p:attrName>
                                        </p:attrNameLst>
                                      </p:cBhvr>
                                      <p:to>
                                        <p:strVal val="visible"/>
                                      </p:to>
                                    </p:set>
                                    <p:anim calcmode="lin" valueType="num">
                                      <p:cBhvr>
                                        <p:cTn id="420" dur="500" fill="hold"/>
                                        <p:tgtEl>
                                          <p:spTgt spid="12"/>
                                        </p:tgtEl>
                                        <p:attrNameLst>
                                          <p:attrName>ppt_w</p:attrName>
                                        </p:attrNameLst>
                                      </p:cBhvr>
                                      <p:tavLst>
                                        <p:tav tm="0">
                                          <p:val>
                                            <p:fltVal val="0"/>
                                          </p:val>
                                        </p:tav>
                                        <p:tav tm="100000">
                                          <p:val>
                                            <p:strVal val="#ppt_w"/>
                                          </p:val>
                                        </p:tav>
                                      </p:tavLst>
                                    </p:anim>
                                    <p:anim calcmode="lin" valueType="num">
                                      <p:cBhvr>
                                        <p:cTn id="421" dur="500" fill="hold"/>
                                        <p:tgtEl>
                                          <p:spTgt spid="12"/>
                                        </p:tgtEl>
                                        <p:attrNameLst>
                                          <p:attrName>ppt_h</p:attrName>
                                        </p:attrNameLst>
                                      </p:cBhvr>
                                      <p:tavLst>
                                        <p:tav tm="0">
                                          <p:val>
                                            <p:fltVal val="0"/>
                                          </p:val>
                                        </p:tav>
                                        <p:tav tm="100000">
                                          <p:val>
                                            <p:strVal val="#ppt_h"/>
                                          </p:val>
                                        </p:tav>
                                      </p:tavLst>
                                    </p:anim>
                                    <p:animEffect transition="in" filter="fade">
                                      <p:cBhvr>
                                        <p:cTn id="422" dur="500"/>
                                        <p:tgtEl>
                                          <p:spTgt spid="12"/>
                                        </p:tgtEl>
                                      </p:cBhvr>
                                    </p:animEffect>
                                  </p:childTnLst>
                                </p:cTn>
                              </p:par>
                            </p:childTnLst>
                          </p:cTn>
                        </p:par>
                      </p:childTnLst>
                    </p:cTn>
                  </p:par>
                  <p:par>
                    <p:cTn id="423" fill="hold">
                      <p:stCondLst>
                        <p:cond delay="indefinite"/>
                      </p:stCondLst>
                      <p:childTnLst>
                        <p:par>
                          <p:cTn id="424" fill="hold">
                            <p:stCondLst>
                              <p:cond delay="0"/>
                            </p:stCondLst>
                            <p:childTnLst>
                              <p:par>
                                <p:cTn id="425" presetID="53" presetClass="entr" presetSubtype="16" fill="hold" grpId="0" nodeType="clickEffect">
                                  <p:stCondLst>
                                    <p:cond delay="0"/>
                                  </p:stCondLst>
                                  <p:childTnLst>
                                    <p:set>
                                      <p:cBhvr>
                                        <p:cTn id="426" dur="1" fill="hold">
                                          <p:stCondLst>
                                            <p:cond delay="0"/>
                                          </p:stCondLst>
                                        </p:cTn>
                                        <p:tgtEl>
                                          <p:spTgt spid="26"/>
                                        </p:tgtEl>
                                        <p:attrNameLst>
                                          <p:attrName>style.visibility</p:attrName>
                                        </p:attrNameLst>
                                      </p:cBhvr>
                                      <p:to>
                                        <p:strVal val="visible"/>
                                      </p:to>
                                    </p:set>
                                    <p:anim calcmode="lin" valueType="num">
                                      <p:cBhvr>
                                        <p:cTn id="427" dur="500" fill="hold"/>
                                        <p:tgtEl>
                                          <p:spTgt spid="26"/>
                                        </p:tgtEl>
                                        <p:attrNameLst>
                                          <p:attrName>ppt_w</p:attrName>
                                        </p:attrNameLst>
                                      </p:cBhvr>
                                      <p:tavLst>
                                        <p:tav tm="0">
                                          <p:val>
                                            <p:fltVal val="0"/>
                                          </p:val>
                                        </p:tav>
                                        <p:tav tm="100000">
                                          <p:val>
                                            <p:strVal val="#ppt_w"/>
                                          </p:val>
                                        </p:tav>
                                      </p:tavLst>
                                    </p:anim>
                                    <p:anim calcmode="lin" valueType="num">
                                      <p:cBhvr>
                                        <p:cTn id="428" dur="500" fill="hold"/>
                                        <p:tgtEl>
                                          <p:spTgt spid="26"/>
                                        </p:tgtEl>
                                        <p:attrNameLst>
                                          <p:attrName>ppt_h</p:attrName>
                                        </p:attrNameLst>
                                      </p:cBhvr>
                                      <p:tavLst>
                                        <p:tav tm="0">
                                          <p:val>
                                            <p:fltVal val="0"/>
                                          </p:val>
                                        </p:tav>
                                        <p:tav tm="100000">
                                          <p:val>
                                            <p:strVal val="#ppt_h"/>
                                          </p:val>
                                        </p:tav>
                                      </p:tavLst>
                                    </p:anim>
                                    <p:animEffect transition="in" filter="fade">
                                      <p:cBhvr>
                                        <p:cTn id="429" dur="500"/>
                                        <p:tgtEl>
                                          <p:spTgt spid="26"/>
                                        </p:tgtEl>
                                      </p:cBhvr>
                                    </p:animEffect>
                                  </p:childTnLst>
                                </p:cTn>
                              </p:par>
                            </p:childTnLst>
                          </p:cTn>
                        </p:par>
                      </p:childTnLst>
                    </p:cTn>
                  </p:par>
                  <p:par>
                    <p:cTn id="430" fill="hold">
                      <p:stCondLst>
                        <p:cond delay="indefinite"/>
                      </p:stCondLst>
                      <p:childTnLst>
                        <p:par>
                          <p:cTn id="431" fill="hold">
                            <p:stCondLst>
                              <p:cond delay="0"/>
                            </p:stCondLst>
                            <p:childTnLst>
                              <p:par>
                                <p:cTn id="432" presetID="53" presetClass="entr" presetSubtype="16" fill="hold" grpId="0" nodeType="clickEffect">
                                  <p:stCondLst>
                                    <p:cond delay="0"/>
                                  </p:stCondLst>
                                  <p:childTnLst>
                                    <p:set>
                                      <p:cBhvr>
                                        <p:cTn id="433" dur="1" fill="hold">
                                          <p:stCondLst>
                                            <p:cond delay="0"/>
                                          </p:stCondLst>
                                        </p:cTn>
                                        <p:tgtEl>
                                          <p:spTgt spid="58"/>
                                        </p:tgtEl>
                                        <p:attrNameLst>
                                          <p:attrName>style.visibility</p:attrName>
                                        </p:attrNameLst>
                                      </p:cBhvr>
                                      <p:to>
                                        <p:strVal val="visible"/>
                                      </p:to>
                                    </p:set>
                                    <p:anim calcmode="lin" valueType="num">
                                      <p:cBhvr>
                                        <p:cTn id="434" dur="500" fill="hold"/>
                                        <p:tgtEl>
                                          <p:spTgt spid="58"/>
                                        </p:tgtEl>
                                        <p:attrNameLst>
                                          <p:attrName>ppt_w</p:attrName>
                                        </p:attrNameLst>
                                      </p:cBhvr>
                                      <p:tavLst>
                                        <p:tav tm="0">
                                          <p:val>
                                            <p:fltVal val="0"/>
                                          </p:val>
                                        </p:tav>
                                        <p:tav tm="100000">
                                          <p:val>
                                            <p:strVal val="#ppt_w"/>
                                          </p:val>
                                        </p:tav>
                                      </p:tavLst>
                                    </p:anim>
                                    <p:anim calcmode="lin" valueType="num">
                                      <p:cBhvr>
                                        <p:cTn id="435" dur="500" fill="hold"/>
                                        <p:tgtEl>
                                          <p:spTgt spid="58"/>
                                        </p:tgtEl>
                                        <p:attrNameLst>
                                          <p:attrName>ppt_h</p:attrName>
                                        </p:attrNameLst>
                                      </p:cBhvr>
                                      <p:tavLst>
                                        <p:tav tm="0">
                                          <p:val>
                                            <p:fltVal val="0"/>
                                          </p:val>
                                        </p:tav>
                                        <p:tav tm="100000">
                                          <p:val>
                                            <p:strVal val="#ppt_h"/>
                                          </p:val>
                                        </p:tav>
                                      </p:tavLst>
                                    </p:anim>
                                    <p:animEffect transition="in" filter="fade">
                                      <p:cBhvr>
                                        <p:cTn id="436" dur="500"/>
                                        <p:tgtEl>
                                          <p:spTgt spid="58"/>
                                        </p:tgtEl>
                                      </p:cBhvr>
                                    </p:animEffect>
                                  </p:childTnLst>
                                </p:cTn>
                              </p:par>
                            </p:childTnLst>
                          </p:cTn>
                        </p:par>
                      </p:childTnLst>
                    </p:cTn>
                  </p:par>
                  <p:par>
                    <p:cTn id="437" fill="hold">
                      <p:stCondLst>
                        <p:cond delay="indefinite"/>
                      </p:stCondLst>
                      <p:childTnLst>
                        <p:par>
                          <p:cTn id="438" fill="hold">
                            <p:stCondLst>
                              <p:cond delay="0"/>
                            </p:stCondLst>
                            <p:childTnLst>
                              <p:par>
                                <p:cTn id="439" presetID="53" presetClass="entr" presetSubtype="16" fill="hold" grpId="0" nodeType="clickEffect">
                                  <p:stCondLst>
                                    <p:cond delay="0"/>
                                  </p:stCondLst>
                                  <p:childTnLst>
                                    <p:set>
                                      <p:cBhvr>
                                        <p:cTn id="440" dur="1" fill="hold">
                                          <p:stCondLst>
                                            <p:cond delay="0"/>
                                          </p:stCondLst>
                                        </p:cTn>
                                        <p:tgtEl>
                                          <p:spTgt spid="95"/>
                                        </p:tgtEl>
                                        <p:attrNameLst>
                                          <p:attrName>style.visibility</p:attrName>
                                        </p:attrNameLst>
                                      </p:cBhvr>
                                      <p:to>
                                        <p:strVal val="visible"/>
                                      </p:to>
                                    </p:set>
                                    <p:anim calcmode="lin" valueType="num">
                                      <p:cBhvr>
                                        <p:cTn id="441" dur="500" fill="hold"/>
                                        <p:tgtEl>
                                          <p:spTgt spid="95"/>
                                        </p:tgtEl>
                                        <p:attrNameLst>
                                          <p:attrName>ppt_w</p:attrName>
                                        </p:attrNameLst>
                                      </p:cBhvr>
                                      <p:tavLst>
                                        <p:tav tm="0">
                                          <p:val>
                                            <p:fltVal val="0"/>
                                          </p:val>
                                        </p:tav>
                                        <p:tav tm="100000">
                                          <p:val>
                                            <p:strVal val="#ppt_w"/>
                                          </p:val>
                                        </p:tav>
                                      </p:tavLst>
                                    </p:anim>
                                    <p:anim calcmode="lin" valueType="num">
                                      <p:cBhvr>
                                        <p:cTn id="442" dur="500" fill="hold"/>
                                        <p:tgtEl>
                                          <p:spTgt spid="95"/>
                                        </p:tgtEl>
                                        <p:attrNameLst>
                                          <p:attrName>ppt_h</p:attrName>
                                        </p:attrNameLst>
                                      </p:cBhvr>
                                      <p:tavLst>
                                        <p:tav tm="0">
                                          <p:val>
                                            <p:fltVal val="0"/>
                                          </p:val>
                                        </p:tav>
                                        <p:tav tm="100000">
                                          <p:val>
                                            <p:strVal val="#ppt_h"/>
                                          </p:val>
                                        </p:tav>
                                      </p:tavLst>
                                    </p:anim>
                                    <p:animEffect transition="in" filter="fade">
                                      <p:cBhvr>
                                        <p:cTn id="443" dur="500"/>
                                        <p:tgtEl>
                                          <p:spTgt spid="95"/>
                                        </p:tgtEl>
                                      </p:cBhvr>
                                    </p:animEffect>
                                  </p:childTnLst>
                                </p:cTn>
                              </p:par>
                            </p:childTnLst>
                          </p:cTn>
                        </p:par>
                      </p:childTnLst>
                    </p:cTn>
                  </p:par>
                  <p:par>
                    <p:cTn id="444" fill="hold">
                      <p:stCondLst>
                        <p:cond delay="indefinite"/>
                      </p:stCondLst>
                      <p:childTnLst>
                        <p:par>
                          <p:cTn id="445" fill="hold">
                            <p:stCondLst>
                              <p:cond delay="0"/>
                            </p:stCondLst>
                            <p:childTnLst>
                              <p:par>
                                <p:cTn id="446" presetID="53" presetClass="entr" presetSubtype="16" fill="hold" grpId="0" nodeType="clickEffect">
                                  <p:stCondLst>
                                    <p:cond delay="0"/>
                                  </p:stCondLst>
                                  <p:childTnLst>
                                    <p:set>
                                      <p:cBhvr>
                                        <p:cTn id="447" dur="1" fill="hold">
                                          <p:stCondLst>
                                            <p:cond delay="0"/>
                                          </p:stCondLst>
                                        </p:cTn>
                                        <p:tgtEl>
                                          <p:spTgt spid="96"/>
                                        </p:tgtEl>
                                        <p:attrNameLst>
                                          <p:attrName>style.visibility</p:attrName>
                                        </p:attrNameLst>
                                      </p:cBhvr>
                                      <p:to>
                                        <p:strVal val="visible"/>
                                      </p:to>
                                    </p:set>
                                    <p:anim calcmode="lin" valueType="num">
                                      <p:cBhvr>
                                        <p:cTn id="448" dur="500" fill="hold"/>
                                        <p:tgtEl>
                                          <p:spTgt spid="96"/>
                                        </p:tgtEl>
                                        <p:attrNameLst>
                                          <p:attrName>ppt_w</p:attrName>
                                        </p:attrNameLst>
                                      </p:cBhvr>
                                      <p:tavLst>
                                        <p:tav tm="0">
                                          <p:val>
                                            <p:fltVal val="0"/>
                                          </p:val>
                                        </p:tav>
                                        <p:tav tm="100000">
                                          <p:val>
                                            <p:strVal val="#ppt_w"/>
                                          </p:val>
                                        </p:tav>
                                      </p:tavLst>
                                    </p:anim>
                                    <p:anim calcmode="lin" valueType="num">
                                      <p:cBhvr>
                                        <p:cTn id="449" dur="500" fill="hold"/>
                                        <p:tgtEl>
                                          <p:spTgt spid="96"/>
                                        </p:tgtEl>
                                        <p:attrNameLst>
                                          <p:attrName>ppt_h</p:attrName>
                                        </p:attrNameLst>
                                      </p:cBhvr>
                                      <p:tavLst>
                                        <p:tav tm="0">
                                          <p:val>
                                            <p:fltVal val="0"/>
                                          </p:val>
                                        </p:tav>
                                        <p:tav tm="100000">
                                          <p:val>
                                            <p:strVal val="#ppt_h"/>
                                          </p:val>
                                        </p:tav>
                                      </p:tavLst>
                                    </p:anim>
                                    <p:animEffect transition="in" filter="fade">
                                      <p:cBhvr>
                                        <p:cTn id="45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2" grpId="0" animBg="1"/>
      <p:bldP spid="13" grpId="0" animBg="1"/>
      <p:bldP spid="16" grpId="0" animBg="1"/>
      <p:bldP spid="17" grpId="0" animBg="1"/>
      <p:bldP spid="19" grpId="0" animBg="1"/>
      <p:bldP spid="20" grpId="0" animBg="1"/>
      <p:bldP spid="21" grpId="0" animBg="1"/>
      <p:bldP spid="23" grpId="0"/>
      <p:bldP spid="24" grpId="0"/>
      <p:bldP spid="25" grpId="0"/>
      <p:bldP spid="26" grpId="0"/>
      <p:bldP spid="28" grpId="0"/>
      <p:bldP spid="29" grpId="0"/>
      <p:bldP spid="30" grpId="0"/>
      <p:bldP spid="31" grpId="0"/>
      <p:bldP spid="34" grpId="0" animBg="1"/>
      <p:bldP spid="35" grpId="0" animBg="1"/>
      <p:bldP spid="36" grpId="0" animBg="1"/>
      <p:bldP spid="37" grpId="0" animBg="1"/>
      <p:bldP spid="39" grpId="0"/>
      <p:bldP spid="40" grpId="0"/>
      <p:bldP spid="41" grpId="0"/>
      <p:bldP spid="42" grpId="0"/>
      <p:bldP spid="44" grpId="0"/>
      <p:bldP spid="45" grpId="0"/>
      <p:bldP spid="46" grpId="0"/>
      <p:bldP spid="47" grpId="0"/>
      <p:bldP spid="50" grpId="0" animBg="1"/>
      <p:bldP spid="51" grpId="0" animBg="1"/>
      <p:bldP spid="52" grpId="0" animBg="1"/>
      <p:bldP spid="53" grpId="0" animBg="1"/>
      <p:bldP spid="55" grpId="0"/>
      <p:bldP spid="56" grpId="0"/>
      <p:bldP spid="57" grpId="0"/>
      <p:bldP spid="58" grpId="0"/>
      <p:bldP spid="60" grpId="0"/>
      <p:bldP spid="61" grpId="0"/>
      <p:bldP spid="62" grpId="0"/>
      <p:bldP spid="63" grpId="0"/>
      <p:bldP spid="66" grpId="0" animBg="1"/>
      <p:bldP spid="67" grpId="0" animBg="1"/>
      <p:bldP spid="68" grpId="0" animBg="1"/>
      <p:bldP spid="69" grpId="0" animBg="1"/>
      <p:bldP spid="71" grpId="0"/>
      <p:bldP spid="72" grpId="0"/>
      <p:bldP spid="73" grpId="0"/>
      <p:bldP spid="74" grpId="0"/>
      <p:bldP spid="76" grpId="0"/>
      <p:bldP spid="77" grpId="0"/>
      <p:bldP spid="78" grpId="0"/>
      <p:bldP spid="79" grpId="0"/>
      <p:bldP spid="81" grpId="0" animBg="1"/>
      <p:bldP spid="82" grpId="0" animBg="1"/>
      <p:bldP spid="83" grpId="0" animBg="1"/>
      <p:bldP spid="84" grpId="0" animBg="1"/>
      <p:bldP spid="86" grpId="0"/>
      <p:bldP spid="87" grpId="0"/>
      <p:bldP spid="88" grpId="0"/>
      <p:bldP spid="89" grpId="0"/>
      <p:bldP spid="91" grpId="0"/>
      <p:bldP spid="92" grpId="0"/>
      <p:bldP spid="93" grpId="0"/>
      <p:bldP spid="94" grpId="0"/>
      <p:bldP spid="95" grpId="0"/>
      <p:bldP spid="9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C3B29-8D8E-4532-FEB9-4DCFEBE568BE}"/>
              </a:ext>
            </a:extLst>
          </p:cNvPr>
          <p:cNvSpPr>
            <a:spLocks noGrp="1"/>
          </p:cNvSpPr>
          <p:nvPr>
            <p:ph type="title"/>
          </p:nvPr>
        </p:nvSpPr>
        <p:spPr>
          <a:xfrm>
            <a:off x="838200" y="510076"/>
            <a:ext cx="10515600" cy="1325563"/>
          </a:xfrm>
        </p:spPr>
        <p:txBody>
          <a:bodyPr/>
          <a:lstStyle/>
          <a:p>
            <a:pPr>
              <a:lnSpc>
                <a:spcPct val="80000"/>
              </a:lnSpc>
            </a:pPr>
            <a:r>
              <a:rPr lang="en-US" sz="5300" b="1" i="1" dirty="0">
                <a:solidFill>
                  <a:srgbClr val="FD3265"/>
                </a:solidFill>
                <a:latin typeface="Tw Cen MT" panose="020B0602020104020603" pitchFamily="34" charset="0"/>
                <a:ea typeface="+mn-ea"/>
                <a:cs typeface="+mn-cs"/>
              </a:rPr>
              <a:t>Making payment terms</a:t>
            </a:r>
          </a:p>
        </p:txBody>
      </p:sp>
      <p:sp>
        <p:nvSpPr>
          <p:cNvPr id="3" name="Content Placeholder 2">
            <a:extLst>
              <a:ext uri="{FF2B5EF4-FFF2-40B4-BE49-F238E27FC236}">
                <a16:creationId xmlns:a16="http://schemas.microsoft.com/office/drawing/2014/main" id="{F8EE27F8-C621-6106-B09E-46ECAE06A20B}"/>
              </a:ext>
            </a:extLst>
          </p:cNvPr>
          <p:cNvSpPr>
            <a:spLocks noGrp="1"/>
          </p:cNvSpPr>
          <p:nvPr>
            <p:ph idx="1"/>
          </p:nvPr>
        </p:nvSpPr>
        <p:spPr/>
        <p:txBody>
          <a:bodyPr/>
          <a:lstStyle/>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Setup</a:t>
            </a: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Invoices</a:t>
            </a: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Payment terms</a:t>
            </a:r>
          </a:p>
        </p:txBody>
      </p:sp>
      <p:pic>
        <p:nvPicPr>
          <p:cNvPr id="4" name="Picture 3" descr="A screenshot of a computer&#10;&#10;Description automatically generated">
            <a:extLst>
              <a:ext uri="{FF2B5EF4-FFF2-40B4-BE49-F238E27FC236}">
                <a16:creationId xmlns:a16="http://schemas.microsoft.com/office/drawing/2014/main" id="{5B3D1581-407D-FFD9-88FF-C7908F5B6A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25637" y="1825625"/>
            <a:ext cx="5943600" cy="2943860"/>
          </a:xfrm>
          <a:prstGeom prst="rect">
            <a:avLst/>
          </a:prstGeom>
          <a:effectLst>
            <a:outerShdw blurRad="152400" dist="317500" dir="5400000" sx="90000" sy="-19000" rotWithShape="0">
              <a:prstClr val="black">
                <a:alpha val="15000"/>
              </a:prstClr>
            </a:outerShdw>
          </a:effectLst>
        </p:spPr>
      </p:pic>
      <p:sp>
        <p:nvSpPr>
          <p:cNvPr id="5" name="Text Box 9">
            <a:extLst>
              <a:ext uri="{FF2B5EF4-FFF2-40B4-BE49-F238E27FC236}">
                <a16:creationId xmlns:a16="http://schemas.microsoft.com/office/drawing/2014/main" id="{846BE1A2-8ACC-96ED-44A0-A1CAFF50C660}"/>
              </a:ext>
            </a:extLst>
          </p:cNvPr>
          <p:cNvSpPr txBox="1"/>
          <p:nvPr/>
        </p:nvSpPr>
        <p:spPr>
          <a:xfrm>
            <a:off x="6096000" y="307213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17782EDF-468D-E26F-BB4A-5F63096A48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25637" y="1825626"/>
            <a:ext cx="5943600" cy="2943860"/>
          </a:xfrm>
          <a:prstGeom prst="rect">
            <a:avLst/>
          </a:prstGeom>
        </p:spPr>
      </p:pic>
      <p:cxnSp>
        <p:nvCxnSpPr>
          <p:cNvPr id="7" name="Straight Connector 6">
            <a:extLst>
              <a:ext uri="{FF2B5EF4-FFF2-40B4-BE49-F238E27FC236}">
                <a16:creationId xmlns:a16="http://schemas.microsoft.com/office/drawing/2014/main" id="{9B6EBD45-2EEF-E66C-A469-56204B7A2F4E}"/>
              </a:ext>
            </a:extLst>
          </p:cNvPr>
          <p:cNvCxnSpPr>
            <a:cxnSpLocks/>
          </p:cNvCxnSpPr>
          <p:nvPr/>
        </p:nvCxnSpPr>
        <p:spPr>
          <a:xfrm>
            <a:off x="4613564" y="2293423"/>
            <a:ext cx="227024"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AFB8A9-6A6A-D1D3-72CA-21F968D22EF1}"/>
              </a:ext>
            </a:extLst>
          </p:cNvPr>
          <p:cNvCxnSpPr>
            <a:cxnSpLocks/>
          </p:cNvCxnSpPr>
          <p:nvPr/>
        </p:nvCxnSpPr>
        <p:spPr>
          <a:xfrm>
            <a:off x="4499264" y="2393869"/>
            <a:ext cx="316134"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49CE9DA2-CEE0-46C2-55F5-2E7D08E7D564}"/>
              </a:ext>
            </a:extLst>
          </p:cNvPr>
          <p:cNvSpPr/>
          <p:nvPr/>
        </p:nvSpPr>
        <p:spPr>
          <a:xfrm>
            <a:off x="6611493" y="2278723"/>
            <a:ext cx="918972" cy="11514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Rounded Corners 11">
            <a:extLst>
              <a:ext uri="{FF2B5EF4-FFF2-40B4-BE49-F238E27FC236}">
                <a16:creationId xmlns:a16="http://schemas.microsoft.com/office/drawing/2014/main" id="{35BA6745-60AB-CF48-4FBE-D63E67FC124F}"/>
              </a:ext>
            </a:extLst>
          </p:cNvPr>
          <p:cNvSpPr/>
          <p:nvPr/>
        </p:nvSpPr>
        <p:spPr>
          <a:xfrm>
            <a:off x="4346275" y="3305814"/>
            <a:ext cx="3280652" cy="23410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 Box 9">
            <a:extLst>
              <a:ext uri="{FF2B5EF4-FFF2-40B4-BE49-F238E27FC236}">
                <a16:creationId xmlns:a16="http://schemas.microsoft.com/office/drawing/2014/main" id="{D15FC891-4F57-4A44-3DEF-361BC8F2F88E}"/>
              </a:ext>
            </a:extLst>
          </p:cNvPr>
          <p:cNvSpPr txBox="1"/>
          <p:nvPr/>
        </p:nvSpPr>
        <p:spPr>
          <a:xfrm>
            <a:off x="4194204" y="306599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6ECCA57-F4E2-13D5-4543-C4E7C58F9671}"/>
              </a:ext>
            </a:extLst>
          </p:cNvPr>
          <p:cNvGrpSpPr/>
          <p:nvPr/>
        </p:nvGrpSpPr>
        <p:grpSpPr>
          <a:xfrm>
            <a:off x="223259" y="147134"/>
            <a:ext cx="5872741" cy="2507807"/>
            <a:chOff x="66260" y="894251"/>
            <a:chExt cx="5872741" cy="2507807"/>
          </a:xfrm>
        </p:grpSpPr>
        <p:sp>
          <p:nvSpPr>
            <p:cNvPr id="10" name="TextBox 9">
              <a:extLst>
                <a:ext uri="{FF2B5EF4-FFF2-40B4-BE49-F238E27FC236}">
                  <a16:creationId xmlns:a16="http://schemas.microsoft.com/office/drawing/2014/main" id="{81F3D711-19BC-DDC8-BAAA-C5199A478BAC}"/>
                </a:ext>
              </a:extLst>
            </p:cNvPr>
            <p:cNvSpPr txBox="1"/>
            <p:nvPr/>
          </p:nvSpPr>
          <p:spPr>
            <a:xfrm>
              <a:off x="537090" y="894251"/>
              <a:ext cx="724812" cy="584775"/>
            </a:xfrm>
            <a:prstGeom prst="rect">
              <a:avLst/>
            </a:prstGeom>
            <a:noFill/>
          </p:spPr>
          <p:txBody>
            <a:bodyPr wrap="square" rtlCol="0">
              <a:spAutoFit/>
            </a:bodyPr>
            <a:lstStyle/>
            <a:p>
              <a:pPr algn="r"/>
              <a:r>
                <a:rPr lang="en-US" sz="3200" dirty="0">
                  <a:solidFill>
                    <a:srgbClr val="EF3078"/>
                  </a:solidFill>
                  <a:latin typeface="Tw Cen MT" panose="020B0602020104020603" pitchFamily="34" charset="0"/>
                </a:rPr>
                <a:t>01</a:t>
              </a:r>
            </a:p>
          </p:txBody>
        </p:sp>
        <p:sp>
          <p:nvSpPr>
            <p:cNvPr id="14" name="TextBox 13">
              <a:extLst>
                <a:ext uri="{FF2B5EF4-FFF2-40B4-BE49-F238E27FC236}">
                  <a16:creationId xmlns:a16="http://schemas.microsoft.com/office/drawing/2014/main" id="{FE2CC158-E08E-4F3B-C5E3-04A958F1DF76}"/>
                </a:ext>
              </a:extLst>
            </p:cNvPr>
            <p:cNvSpPr txBox="1"/>
            <p:nvPr/>
          </p:nvSpPr>
          <p:spPr>
            <a:xfrm>
              <a:off x="1348044" y="894251"/>
              <a:ext cx="4590957" cy="523220"/>
            </a:xfrm>
            <a:prstGeom prst="rect">
              <a:avLst/>
            </a:prstGeom>
            <a:noFill/>
          </p:spPr>
          <p:txBody>
            <a:bodyPr wrap="square" rtlCol="0">
              <a:spAutoFit/>
            </a:bodyPr>
            <a:lstStyle/>
            <a:p>
              <a:r>
                <a:rPr lang="en-US" sz="2800" dirty="0">
                  <a:solidFill>
                    <a:srgbClr val="EF3078"/>
                  </a:solidFill>
                  <a:latin typeface="Tw Cen MT" panose="020B0602020104020603" pitchFamily="34" charset="0"/>
                </a:rPr>
                <a:t>Supplier and payment batches</a:t>
              </a:r>
            </a:p>
          </p:txBody>
        </p:sp>
        <p:sp>
          <p:nvSpPr>
            <p:cNvPr id="15" name="TextBox 14">
              <a:extLst>
                <a:ext uri="{FF2B5EF4-FFF2-40B4-BE49-F238E27FC236}">
                  <a16:creationId xmlns:a16="http://schemas.microsoft.com/office/drawing/2014/main" id="{F7AB7AB9-C346-DA0E-CA34-412690E2A87E}"/>
                </a:ext>
              </a:extLst>
            </p:cNvPr>
            <p:cNvSpPr txBox="1"/>
            <p:nvPr/>
          </p:nvSpPr>
          <p:spPr>
            <a:xfrm>
              <a:off x="66260" y="3032726"/>
              <a:ext cx="1666472" cy="369332"/>
            </a:xfrm>
            <a:prstGeom prst="rect">
              <a:avLst/>
            </a:prstGeom>
            <a:noFill/>
          </p:spPr>
          <p:txBody>
            <a:bodyPr wrap="square" rtlCol="0">
              <a:spAutoFit/>
            </a:bodyPr>
            <a:lstStyle/>
            <a:p>
              <a:pPr algn="r"/>
              <a:endParaRPr lang="en-US" dirty="0">
                <a:solidFill>
                  <a:srgbClr val="A6A6A6"/>
                </a:solidFill>
                <a:latin typeface="Tw Cen MT" panose="020B0602020104020603" pitchFamily="34" charset="0"/>
              </a:endParaRPr>
            </a:p>
          </p:txBody>
        </p:sp>
      </p:grpSp>
      <p:sp>
        <p:nvSpPr>
          <p:cNvPr id="16" name="Speech Bubble: Rectangle 15">
            <a:hlinkClick r:id="rId4" action="ppaction://hlinksldjump"/>
            <a:extLst>
              <a:ext uri="{FF2B5EF4-FFF2-40B4-BE49-F238E27FC236}">
                <a16:creationId xmlns:a16="http://schemas.microsoft.com/office/drawing/2014/main" id="{E2BAC3BB-34DB-3DDE-8C86-CF5309E8D978}"/>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55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fill="hold"/>
                                        <p:tgtEl>
                                          <p:spTgt spid="8"/>
                                        </p:tgtEl>
                                        <p:attrNameLst>
                                          <p:attrName>ppt_x</p:attrName>
                                        </p:attrNameLst>
                                      </p:cBhvr>
                                      <p:tavLst>
                                        <p:tav tm="0">
                                          <p:val>
                                            <p:strVal val="#ppt_x"/>
                                          </p:val>
                                        </p:tav>
                                        <p:tav tm="100000">
                                          <p:val>
                                            <p:strVal val="#ppt_x"/>
                                          </p:val>
                                        </p:tav>
                                      </p:tavLst>
                                    </p:anim>
                                    <p:anim calcmode="lin" valueType="num">
                                      <p:cBhvr additive="base">
                                        <p:cTn id="53" dur="500" fill="hold"/>
                                        <p:tgtEl>
                                          <p:spTgt spid="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par>
                          <p:cTn id="58" fill="hold">
                            <p:stCondLst>
                              <p:cond delay="500"/>
                            </p:stCondLst>
                            <p:childTnLst>
                              <p:par>
                                <p:cTn id="59" presetID="2" presetClass="entr" presetSubtype="4"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ppt_x"/>
                                          </p:val>
                                        </p:tav>
                                        <p:tav tm="100000">
                                          <p:val>
                                            <p:strVal val="#ppt_x"/>
                                          </p:val>
                                        </p:tav>
                                      </p:tavLst>
                                    </p:anim>
                                    <p:anim calcmode="lin" valueType="num">
                                      <p:cBhvr additive="base">
                                        <p:cTn id="6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1" grpId="0" animBg="1"/>
      <p:bldP spid="12"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C477-2775-5AC3-F88B-47EA70818293}"/>
              </a:ext>
            </a:extLst>
          </p:cNvPr>
          <p:cNvSpPr>
            <a:spLocks noGrp="1"/>
          </p:cNvSpPr>
          <p:nvPr>
            <p:ph type="title"/>
          </p:nvPr>
        </p:nvSpPr>
        <p:spPr/>
        <p:txBody>
          <a:bodyPr>
            <a:normAutofit/>
          </a:bodyPr>
          <a:lstStyle/>
          <a:p>
            <a:pPr>
              <a:lnSpc>
                <a:spcPct val="80000"/>
              </a:lnSpc>
            </a:pPr>
            <a:r>
              <a:rPr lang="en-US" sz="5300" b="1" i="1" dirty="0">
                <a:solidFill>
                  <a:srgbClr val="FD3265"/>
                </a:solidFill>
                <a:latin typeface="Tw Cen MT" panose="020B0602020104020603" pitchFamily="34" charset="0"/>
                <a:ea typeface="+mn-ea"/>
                <a:cs typeface="+mn-cs"/>
              </a:rPr>
              <a:t>Making Distribution Set</a:t>
            </a:r>
          </a:p>
        </p:txBody>
      </p:sp>
      <p:sp>
        <p:nvSpPr>
          <p:cNvPr id="3" name="Content Placeholder 2">
            <a:extLst>
              <a:ext uri="{FF2B5EF4-FFF2-40B4-BE49-F238E27FC236}">
                <a16:creationId xmlns:a16="http://schemas.microsoft.com/office/drawing/2014/main" id="{4C41C0DB-898E-F9CD-EF6F-206D106A4B21}"/>
              </a:ext>
            </a:extLst>
          </p:cNvPr>
          <p:cNvSpPr>
            <a:spLocks noGrp="1"/>
          </p:cNvSpPr>
          <p:nvPr>
            <p:ph idx="1"/>
          </p:nvPr>
        </p:nvSpPr>
        <p:spPr/>
        <p:txBody>
          <a:bodyPr>
            <a:normAutofit/>
          </a:bodyPr>
          <a:lstStyle/>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Setup</a:t>
            </a: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invoices</a:t>
            </a: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Distribution Sets</a:t>
            </a:r>
          </a:p>
        </p:txBody>
      </p:sp>
      <p:pic>
        <p:nvPicPr>
          <p:cNvPr id="4" name="Picture 3" descr="A screenshot of a computer&#10;&#10;Description automatically generated">
            <a:extLst>
              <a:ext uri="{FF2B5EF4-FFF2-40B4-BE49-F238E27FC236}">
                <a16:creationId xmlns:a16="http://schemas.microsoft.com/office/drawing/2014/main" id="{AFD4883A-43DB-4BFD-126F-B18BE8A0CF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69773" y="1907540"/>
            <a:ext cx="5943600" cy="3042920"/>
          </a:xfrm>
          <a:prstGeom prst="rect">
            <a:avLst/>
          </a:prstGeom>
          <a:effectLst>
            <a:outerShdw blurRad="152400" dist="317500" dir="5400000" sx="90000" sy="-19000" rotWithShape="0">
              <a:prstClr val="black">
                <a:alpha val="15000"/>
              </a:prstClr>
            </a:outerShdw>
          </a:effectLst>
        </p:spPr>
      </p:pic>
      <p:sp>
        <p:nvSpPr>
          <p:cNvPr id="5" name="Text Box 9">
            <a:extLst>
              <a:ext uri="{FF2B5EF4-FFF2-40B4-BE49-F238E27FC236}">
                <a16:creationId xmlns:a16="http://schemas.microsoft.com/office/drawing/2014/main" id="{9148013C-A69D-F701-1340-FECA16705CBF}"/>
              </a:ext>
            </a:extLst>
          </p:cNvPr>
          <p:cNvSpPr txBox="1"/>
          <p:nvPr/>
        </p:nvSpPr>
        <p:spPr>
          <a:xfrm>
            <a:off x="5991169" y="328755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DD21967A-047D-31EE-AEFA-89236C417A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9773" y="1918192"/>
            <a:ext cx="5943600" cy="3014980"/>
          </a:xfrm>
          <a:prstGeom prst="rect">
            <a:avLst/>
          </a:prstGeom>
        </p:spPr>
      </p:pic>
      <p:cxnSp>
        <p:nvCxnSpPr>
          <p:cNvPr id="7" name="Straight Connector 6">
            <a:extLst>
              <a:ext uri="{FF2B5EF4-FFF2-40B4-BE49-F238E27FC236}">
                <a16:creationId xmlns:a16="http://schemas.microsoft.com/office/drawing/2014/main" id="{5445BD21-1EF9-DB2F-DC62-A82BAE415F3F}"/>
              </a:ext>
            </a:extLst>
          </p:cNvPr>
          <p:cNvCxnSpPr>
            <a:cxnSpLocks/>
          </p:cNvCxnSpPr>
          <p:nvPr/>
        </p:nvCxnSpPr>
        <p:spPr>
          <a:xfrm>
            <a:off x="4166754" y="2511632"/>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2BB327-7FFB-1698-7AD4-0A1A2615403E}"/>
              </a:ext>
            </a:extLst>
          </p:cNvPr>
          <p:cNvCxnSpPr>
            <a:cxnSpLocks/>
          </p:cNvCxnSpPr>
          <p:nvPr/>
        </p:nvCxnSpPr>
        <p:spPr>
          <a:xfrm>
            <a:off x="4166754" y="2625932"/>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23FF83-AA49-FD0E-42A0-9DBAA02D3A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69773" y="1926836"/>
            <a:ext cx="5943600" cy="3014980"/>
          </a:xfrm>
          <a:prstGeom prst="rect">
            <a:avLst/>
          </a:prstGeom>
        </p:spPr>
      </p:pic>
      <p:cxnSp>
        <p:nvCxnSpPr>
          <p:cNvPr id="12" name="Straight Connector 11">
            <a:extLst>
              <a:ext uri="{FF2B5EF4-FFF2-40B4-BE49-F238E27FC236}">
                <a16:creationId xmlns:a16="http://schemas.microsoft.com/office/drawing/2014/main" id="{1B6F45A0-5A02-7EDB-2DD3-FFB8D64B86C3}"/>
              </a:ext>
            </a:extLst>
          </p:cNvPr>
          <p:cNvCxnSpPr>
            <a:cxnSpLocks/>
          </p:cNvCxnSpPr>
          <p:nvPr/>
        </p:nvCxnSpPr>
        <p:spPr>
          <a:xfrm>
            <a:off x="5226627" y="3287554"/>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61C9D28-D36F-3718-BF07-61344C01DB80}"/>
              </a:ext>
            </a:extLst>
          </p:cNvPr>
          <p:cNvCxnSpPr>
            <a:cxnSpLocks/>
          </p:cNvCxnSpPr>
          <p:nvPr/>
        </p:nvCxnSpPr>
        <p:spPr>
          <a:xfrm>
            <a:off x="5226627" y="3415641"/>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14B3BD-F3EF-DBD3-F93F-120441653D06}"/>
              </a:ext>
            </a:extLst>
          </p:cNvPr>
          <p:cNvCxnSpPr>
            <a:cxnSpLocks/>
          </p:cNvCxnSpPr>
          <p:nvPr/>
        </p:nvCxnSpPr>
        <p:spPr>
          <a:xfrm>
            <a:off x="5226627" y="3550723"/>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325C7E5D-E8AB-3717-91E8-FA91EBEDE457}"/>
              </a:ext>
            </a:extLst>
          </p:cNvPr>
          <p:cNvSpPr/>
          <p:nvPr/>
        </p:nvSpPr>
        <p:spPr>
          <a:xfrm>
            <a:off x="6416162" y="3739572"/>
            <a:ext cx="400273" cy="15701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 Box 9">
            <a:extLst>
              <a:ext uri="{FF2B5EF4-FFF2-40B4-BE49-F238E27FC236}">
                <a16:creationId xmlns:a16="http://schemas.microsoft.com/office/drawing/2014/main" id="{111FD5D9-E985-846B-23E8-0E7F08A66A39}"/>
              </a:ext>
            </a:extLst>
          </p:cNvPr>
          <p:cNvSpPr txBox="1"/>
          <p:nvPr/>
        </p:nvSpPr>
        <p:spPr>
          <a:xfrm>
            <a:off x="6708401" y="346121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7" name="Picture 16" descr="A screenshot of a computer&#10;&#10;Description automatically generated">
            <a:extLst>
              <a:ext uri="{FF2B5EF4-FFF2-40B4-BE49-F238E27FC236}">
                <a16:creationId xmlns:a16="http://schemas.microsoft.com/office/drawing/2014/main" id="{70206744-7459-7384-46B7-688E3F3DB1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9773" y="1937528"/>
            <a:ext cx="5943600" cy="3047365"/>
          </a:xfrm>
          <a:prstGeom prst="rect">
            <a:avLst/>
          </a:prstGeom>
        </p:spPr>
      </p:pic>
      <p:sp>
        <p:nvSpPr>
          <p:cNvPr id="18" name="Rectangle: Rounded Corners 17">
            <a:extLst>
              <a:ext uri="{FF2B5EF4-FFF2-40B4-BE49-F238E27FC236}">
                <a16:creationId xmlns:a16="http://schemas.microsoft.com/office/drawing/2014/main" id="{B2C4B264-EFCC-B921-A8FD-E716F60DBC79}"/>
              </a:ext>
            </a:extLst>
          </p:cNvPr>
          <p:cNvSpPr/>
          <p:nvPr/>
        </p:nvSpPr>
        <p:spPr>
          <a:xfrm>
            <a:off x="4249327" y="3074935"/>
            <a:ext cx="2166835" cy="30213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TextBox 9">
            <a:extLst>
              <a:ext uri="{FF2B5EF4-FFF2-40B4-BE49-F238E27FC236}">
                <a16:creationId xmlns:a16="http://schemas.microsoft.com/office/drawing/2014/main" id="{7D2A969F-6B05-F534-AD42-59DF4A9B4A09}"/>
              </a:ext>
            </a:extLst>
          </p:cNvPr>
          <p:cNvSpPr txBox="1"/>
          <p:nvPr/>
        </p:nvSpPr>
        <p:spPr>
          <a:xfrm>
            <a:off x="4589319" y="4319243"/>
            <a:ext cx="6094268" cy="470000"/>
          </a:xfrm>
          <a:prstGeom prst="rect">
            <a:avLst/>
          </a:prstGeom>
          <a:noFill/>
        </p:spPr>
        <p:txBody>
          <a:bodyPr wrap="square">
            <a:spAutoFit/>
          </a:bodyPr>
          <a:lstStyle/>
          <a:p>
            <a:pPr marR="0" lvl="0" rtl="0">
              <a:lnSpc>
                <a:spcPct val="107000"/>
              </a:lnSpc>
              <a:spcAft>
                <a:spcPts val="800"/>
              </a:spcAft>
            </a:pPr>
            <a:r>
              <a:rPr lang="en-US" sz="2400" b="1" kern="100" dirty="0" err="1">
                <a:effectLst/>
                <a:latin typeface="Aptos" panose="020B0004020202020204" pitchFamily="34" charset="0"/>
                <a:ea typeface="Aptos" panose="020B0004020202020204" pitchFamily="34" charset="0"/>
                <a:cs typeface="Arial" panose="020B0604020202020204" pitchFamily="34" charset="0"/>
              </a:rPr>
              <a:t>Ctrl+s</a:t>
            </a:r>
            <a:endParaRPr lang="en-US" sz="2400" b="1"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9" name="Speech Bubble: Rectangle 8">
            <a:hlinkClick r:id="rId6" action="ppaction://hlinksldjump"/>
            <a:extLst>
              <a:ext uri="{FF2B5EF4-FFF2-40B4-BE49-F238E27FC236}">
                <a16:creationId xmlns:a16="http://schemas.microsoft.com/office/drawing/2014/main" id="{1F9D5CE5-CFBC-2D9D-B217-8800BD219569}"/>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5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childTnLst>
                          </p:cTn>
                        </p:par>
                        <p:par>
                          <p:cTn id="65" fill="hold">
                            <p:stCondLst>
                              <p:cond delay="500"/>
                            </p:stCondLst>
                            <p:childTnLst>
                              <p:par>
                                <p:cTn id="66" presetID="2" presetClass="entr" presetSubtype="4" fill="hold" grpId="0" nodeType="after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500" fill="hold"/>
                                        <p:tgtEl>
                                          <p:spTgt spid="15"/>
                                        </p:tgtEl>
                                        <p:attrNameLst>
                                          <p:attrName>ppt_x</p:attrName>
                                        </p:attrNameLst>
                                      </p:cBhvr>
                                      <p:tavLst>
                                        <p:tav tm="0">
                                          <p:val>
                                            <p:strVal val="#ppt_x"/>
                                          </p:val>
                                        </p:tav>
                                        <p:tav tm="100000">
                                          <p:val>
                                            <p:strVal val="#ppt_x"/>
                                          </p:val>
                                        </p:tav>
                                      </p:tavLst>
                                    </p:anim>
                                    <p:anim calcmode="lin" valueType="num">
                                      <p:cBhvr additive="base">
                                        <p:cTn id="69" dur="500" fill="hold"/>
                                        <p:tgtEl>
                                          <p:spTgt spid="1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ppt_x"/>
                                          </p:val>
                                        </p:tav>
                                        <p:tav tm="100000">
                                          <p:val>
                                            <p:strVal val="#ppt_x"/>
                                          </p:val>
                                        </p:tav>
                                      </p:tavLst>
                                    </p:anim>
                                    <p:anim calcmode="lin" valueType="num">
                                      <p:cBhvr additive="base">
                                        <p:cTn id="7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fill="hold"/>
                                        <p:tgtEl>
                                          <p:spTgt spid="17"/>
                                        </p:tgtEl>
                                        <p:attrNameLst>
                                          <p:attrName>ppt_x</p:attrName>
                                        </p:attrNameLst>
                                      </p:cBhvr>
                                      <p:tavLst>
                                        <p:tav tm="0">
                                          <p:val>
                                            <p:strVal val="#ppt_x"/>
                                          </p:val>
                                        </p:tav>
                                        <p:tav tm="100000">
                                          <p:val>
                                            <p:strVal val="#ppt_x"/>
                                          </p:val>
                                        </p:tav>
                                      </p:tavLst>
                                    </p:anim>
                                    <p:anim calcmode="lin" valueType="num">
                                      <p:cBhvr additive="base">
                                        <p:cTn id="79" dur="500" fill="hold"/>
                                        <p:tgtEl>
                                          <p:spTgt spid="17"/>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additive="base">
                                        <p:cTn id="82" dur="500" fill="hold"/>
                                        <p:tgtEl>
                                          <p:spTgt spid="18"/>
                                        </p:tgtEl>
                                        <p:attrNameLst>
                                          <p:attrName>ppt_x</p:attrName>
                                        </p:attrNameLst>
                                      </p:cBhvr>
                                      <p:tavLst>
                                        <p:tav tm="0">
                                          <p:val>
                                            <p:strVal val="#ppt_x"/>
                                          </p:val>
                                        </p:tav>
                                        <p:tav tm="100000">
                                          <p:val>
                                            <p:strVal val="#ppt_x"/>
                                          </p:val>
                                        </p:tav>
                                      </p:tavLst>
                                    </p:anim>
                                    <p:anim calcmode="lin" valueType="num">
                                      <p:cBhvr additive="base">
                                        <p:cTn id="83" dur="500" fill="hold"/>
                                        <p:tgtEl>
                                          <p:spTgt spid="18"/>
                                        </p:tgtEl>
                                        <p:attrNameLst>
                                          <p:attrName>ppt_y</p:attrName>
                                        </p:attrNameLst>
                                      </p:cBhvr>
                                      <p:tavLst>
                                        <p:tav tm="0">
                                          <p:val>
                                            <p:strVal val="1+#ppt_h/2"/>
                                          </p:val>
                                        </p:tav>
                                        <p:tav tm="100000">
                                          <p:val>
                                            <p:strVal val="#ppt_y"/>
                                          </p:val>
                                        </p:tav>
                                      </p:tavLst>
                                    </p:anim>
                                  </p:childTnLst>
                                </p:cTn>
                              </p:par>
                            </p:childTnLst>
                          </p:cTn>
                        </p:par>
                        <p:par>
                          <p:cTn id="84" fill="hold">
                            <p:stCondLst>
                              <p:cond delay="500"/>
                            </p:stCondLst>
                            <p:childTnLst>
                              <p:par>
                                <p:cTn id="85" presetID="53" presetClass="entr" presetSubtype="16" fill="hold" grpId="0" nodeType="after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p:cTn id="87" dur="500" fill="hold"/>
                                        <p:tgtEl>
                                          <p:spTgt spid="10"/>
                                        </p:tgtEl>
                                        <p:attrNameLst>
                                          <p:attrName>ppt_w</p:attrName>
                                        </p:attrNameLst>
                                      </p:cBhvr>
                                      <p:tavLst>
                                        <p:tav tm="0">
                                          <p:val>
                                            <p:fltVal val="0"/>
                                          </p:val>
                                        </p:tav>
                                        <p:tav tm="100000">
                                          <p:val>
                                            <p:strVal val="#ppt_w"/>
                                          </p:val>
                                        </p:tav>
                                      </p:tavLst>
                                    </p:anim>
                                    <p:anim calcmode="lin" valueType="num">
                                      <p:cBhvr>
                                        <p:cTn id="88" dur="500" fill="hold"/>
                                        <p:tgtEl>
                                          <p:spTgt spid="10"/>
                                        </p:tgtEl>
                                        <p:attrNameLst>
                                          <p:attrName>ppt_h</p:attrName>
                                        </p:attrNameLst>
                                      </p:cBhvr>
                                      <p:tavLst>
                                        <p:tav tm="0">
                                          <p:val>
                                            <p:fltVal val="0"/>
                                          </p:val>
                                        </p:tav>
                                        <p:tav tm="100000">
                                          <p:val>
                                            <p:strVal val="#ppt_h"/>
                                          </p:val>
                                        </p:tav>
                                      </p:tavLst>
                                    </p:anim>
                                    <p:animEffect transition="in" filter="fade">
                                      <p:cBhvr>
                                        <p:cTn id="8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5" grpId="0" animBg="1"/>
      <p:bldP spid="16" grpId="0"/>
      <p:bldP spid="18"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949E-3640-C159-86D3-F64B6D606230}"/>
              </a:ext>
            </a:extLst>
          </p:cNvPr>
          <p:cNvSpPr>
            <a:spLocks noGrp="1"/>
          </p:cNvSpPr>
          <p:nvPr>
            <p:ph type="title"/>
          </p:nvPr>
        </p:nvSpPr>
        <p:spPr/>
        <p:txBody>
          <a:bodyPr>
            <a:normAutofit fontScale="90000"/>
          </a:bodyPr>
          <a:lstStyle/>
          <a:p>
            <a:r>
              <a:rPr lang="en-US" sz="5300" b="1" i="1" dirty="0">
                <a:solidFill>
                  <a:srgbClr val="FD3265"/>
                </a:solidFill>
                <a:latin typeface="Tw Cen MT" panose="020B0602020104020603" pitchFamily="34" charset="0"/>
                <a:ea typeface="+mn-ea"/>
                <a:cs typeface="+mn-cs"/>
              </a:rPr>
              <a:t>Making withholding</a:t>
            </a:r>
            <a:br>
              <a:rPr lang="ar-EG" sz="5300" b="1" i="1" dirty="0">
                <a:solidFill>
                  <a:srgbClr val="FD3265"/>
                </a:solidFill>
                <a:latin typeface="Tw Cen MT" panose="020B0602020104020603" pitchFamily="34" charset="0"/>
                <a:ea typeface="+mn-ea"/>
                <a:cs typeface="+mn-cs"/>
              </a:rPr>
            </a:br>
            <a:endParaRPr lang="en-US" sz="5300" b="1" i="1" dirty="0">
              <a:solidFill>
                <a:srgbClr val="FD3265"/>
              </a:solidFill>
              <a:latin typeface="Tw Cen MT" panose="020B0602020104020603" pitchFamily="34" charset="0"/>
              <a:ea typeface="+mn-ea"/>
              <a:cs typeface="+mn-cs"/>
            </a:endParaRPr>
          </a:p>
        </p:txBody>
      </p:sp>
      <p:sp>
        <p:nvSpPr>
          <p:cNvPr id="3" name="Content Placeholder 2">
            <a:extLst>
              <a:ext uri="{FF2B5EF4-FFF2-40B4-BE49-F238E27FC236}">
                <a16:creationId xmlns:a16="http://schemas.microsoft.com/office/drawing/2014/main" id="{2C3CC50B-7918-16F7-7908-DC1BAA293809}"/>
              </a:ext>
            </a:extLst>
          </p:cNvPr>
          <p:cNvSpPr>
            <a:spLocks noGrp="1"/>
          </p:cNvSpPr>
          <p:nvPr>
            <p:ph idx="1"/>
          </p:nvPr>
        </p:nvSpPr>
        <p:spPr/>
        <p:txBody>
          <a:bodyPr/>
          <a:lstStyle/>
          <a:p>
            <a:pPr marL="342900" indent="-342900">
              <a:lnSpc>
                <a:spcPct val="107000"/>
              </a:lnSpc>
              <a:spcAft>
                <a:spcPts val="800"/>
              </a:spcAft>
              <a:buFont typeface="Symbol" panose="05050102010706020507" pitchFamily="18" charset="2"/>
              <a:buChar char=""/>
            </a:pPr>
            <a:r>
              <a:rPr lang="en-US" sz="2400" b="1" i="1" dirty="0">
                <a:solidFill>
                  <a:srgbClr val="52CBBE"/>
                </a:solidFill>
                <a:latin typeface="Tw Cen MT" panose="020B0602020104020603" pitchFamily="34" charset="0"/>
              </a:rPr>
              <a:t>Withholding code</a:t>
            </a:r>
            <a:endParaRPr lang="en-US" sz="2400" kern="100" dirty="0">
              <a:solidFill>
                <a:srgbClr val="52CBBE"/>
              </a:solidFill>
              <a:latin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Setup</a:t>
            </a: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Tax</a:t>
            </a: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Withholding</a:t>
            </a: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Code</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637696D1-F14D-5FFC-E026-4B81CB669E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3582" y="1825625"/>
            <a:ext cx="5943600" cy="3493770"/>
          </a:xfrm>
          <a:prstGeom prst="rect">
            <a:avLst/>
          </a:prstGeom>
          <a:effectLst>
            <a:outerShdw blurRad="152400" dist="317500" dir="5400000" sx="90000" sy="-19000" rotWithShape="0">
              <a:prstClr val="black">
                <a:alpha val="15000"/>
              </a:prstClr>
            </a:outerShdw>
          </a:effectLst>
        </p:spPr>
      </p:pic>
      <p:sp>
        <p:nvSpPr>
          <p:cNvPr id="5" name="Text Box 9">
            <a:extLst>
              <a:ext uri="{FF2B5EF4-FFF2-40B4-BE49-F238E27FC236}">
                <a16:creationId xmlns:a16="http://schemas.microsoft.com/office/drawing/2014/main" id="{9A3E45F7-B8E7-C0EF-F2C0-1AD81E7969A6}"/>
              </a:ext>
            </a:extLst>
          </p:cNvPr>
          <p:cNvSpPr txBox="1"/>
          <p:nvPr/>
        </p:nvSpPr>
        <p:spPr>
          <a:xfrm>
            <a:off x="5628149" y="386429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855EAC10-9356-2C87-315E-F2E1909ED2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73581" y="1825625"/>
            <a:ext cx="5943600" cy="3493770"/>
          </a:xfrm>
          <a:prstGeom prst="rect">
            <a:avLst/>
          </a:prstGeom>
        </p:spPr>
      </p:pic>
      <p:cxnSp>
        <p:nvCxnSpPr>
          <p:cNvPr id="8" name="Straight Connector 7">
            <a:extLst>
              <a:ext uri="{FF2B5EF4-FFF2-40B4-BE49-F238E27FC236}">
                <a16:creationId xmlns:a16="http://schemas.microsoft.com/office/drawing/2014/main" id="{A9B94230-E7E3-DE69-CC74-44D030DCE4F7}"/>
              </a:ext>
            </a:extLst>
          </p:cNvPr>
          <p:cNvCxnSpPr>
            <a:cxnSpLocks/>
          </p:cNvCxnSpPr>
          <p:nvPr/>
        </p:nvCxnSpPr>
        <p:spPr>
          <a:xfrm>
            <a:off x="3751119" y="2407723"/>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F4C46A-E4B3-1848-921B-778C9CAF660F}"/>
              </a:ext>
            </a:extLst>
          </p:cNvPr>
          <p:cNvCxnSpPr>
            <a:cxnSpLocks/>
          </p:cNvCxnSpPr>
          <p:nvPr/>
        </p:nvCxnSpPr>
        <p:spPr>
          <a:xfrm>
            <a:off x="3751119" y="2542805"/>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0" name="Picture 9" descr="A screenshot of a computer&#10;&#10;Description automatically generated">
            <a:extLst>
              <a:ext uri="{FF2B5EF4-FFF2-40B4-BE49-F238E27FC236}">
                <a16:creationId xmlns:a16="http://schemas.microsoft.com/office/drawing/2014/main" id="{90AE46F7-3FE6-D78D-7015-7F95AA532D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3581" y="1848213"/>
            <a:ext cx="5943600" cy="3493769"/>
          </a:xfrm>
          <a:prstGeom prst="rect">
            <a:avLst/>
          </a:prstGeom>
        </p:spPr>
      </p:pic>
      <p:cxnSp>
        <p:nvCxnSpPr>
          <p:cNvPr id="11" name="Straight Connector 10">
            <a:extLst>
              <a:ext uri="{FF2B5EF4-FFF2-40B4-BE49-F238E27FC236}">
                <a16:creationId xmlns:a16="http://schemas.microsoft.com/office/drawing/2014/main" id="{CC343996-6A81-177A-D0C9-44561955ECD9}"/>
              </a:ext>
            </a:extLst>
          </p:cNvPr>
          <p:cNvCxnSpPr>
            <a:cxnSpLocks/>
          </p:cNvCxnSpPr>
          <p:nvPr/>
        </p:nvCxnSpPr>
        <p:spPr>
          <a:xfrm>
            <a:off x="3667991" y="2688278"/>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3DF264-DD2C-FE84-6CE9-9F5125AE08D5}"/>
              </a:ext>
            </a:extLst>
          </p:cNvPr>
          <p:cNvCxnSpPr>
            <a:cxnSpLocks/>
          </p:cNvCxnSpPr>
          <p:nvPr/>
        </p:nvCxnSpPr>
        <p:spPr>
          <a:xfrm>
            <a:off x="4540828" y="3696196"/>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64A69426-C101-C077-96F5-5B6502FB92BE}"/>
              </a:ext>
            </a:extLst>
          </p:cNvPr>
          <p:cNvSpPr/>
          <p:nvPr/>
        </p:nvSpPr>
        <p:spPr>
          <a:xfrm>
            <a:off x="5704609" y="3938155"/>
            <a:ext cx="391391" cy="17664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Text Box 9">
            <a:extLst>
              <a:ext uri="{FF2B5EF4-FFF2-40B4-BE49-F238E27FC236}">
                <a16:creationId xmlns:a16="http://schemas.microsoft.com/office/drawing/2014/main" id="{842A4057-21B2-34AA-F543-F01A9B4BFDE5}"/>
              </a:ext>
            </a:extLst>
          </p:cNvPr>
          <p:cNvSpPr txBox="1"/>
          <p:nvPr/>
        </p:nvSpPr>
        <p:spPr>
          <a:xfrm>
            <a:off x="6045414" y="372936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5" name="Picture 14" descr="A computer screen with a white and blue screen&#10;&#10;Description automatically generated with medium confidence">
            <a:extLst>
              <a:ext uri="{FF2B5EF4-FFF2-40B4-BE49-F238E27FC236}">
                <a16:creationId xmlns:a16="http://schemas.microsoft.com/office/drawing/2014/main" id="{0679C1E1-26AC-B330-2DE1-16964E1914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73581" y="1827467"/>
            <a:ext cx="5943600" cy="3493768"/>
          </a:xfrm>
          <a:prstGeom prst="rect">
            <a:avLst/>
          </a:prstGeom>
        </p:spPr>
      </p:pic>
      <p:cxnSp>
        <p:nvCxnSpPr>
          <p:cNvPr id="16" name="Straight Connector 15">
            <a:extLst>
              <a:ext uri="{FF2B5EF4-FFF2-40B4-BE49-F238E27FC236}">
                <a16:creationId xmlns:a16="http://schemas.microsoft.com/office/drawing/2014/main" id="{B032F67F-C9D5-83AE-EA49-6E9A6A683B17}"/>
              </a:ext>
            </a:extLst>
          </p:cNvPr>
          <p:cNvCxnSpPr>
            <a:cxnSpLocks/>
          </p:cNvCxnSpPr>
          <p:nvPr/>
        </p:nvCxnSpPr>
        <p:spPr>
          <a:xfrm>
            <a:off x="5704609" y="2283032"/>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404D14B7-5C27-61D7-2395-CA410510260B}"/>
              </a:ext>
            </a:extLst>
          </p:cNvPr>
          <p:cNvSpPr/>
          <p:nvPr/>
        </p:nvSpPr>
        <p:spPr>
          <a:xfrm rot="10800000">
            <a:off x="7062614" y="2708473"/>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Rectangle: Rounded Corners 17">
            <a:extLst>
              <a:ext uri="{FF2B5EF4-FFF2-40B4-BE49-F238E27FC236}">
                <a16:creationId xmlns:a16="http://schemas.microsoft.com/office/drawing/2014/main" id="{29D832F3-C11C-D99E-8154-2208C85D4B1C}"/>
              </a:ext>
            </a:extLst>
          </p:cNvPr>
          <p:cNvSpPr/>
          <p:nvPr/>
        </p:nvSpPr>
        <p:spPr>
          <a:xfrm>
            <a:off x="7130176" y="4186987"/>
            <a:ext cx="273243" cy="12656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Text Box 9">
            <a:extLst>
              <a:ext uri="{FF2B5EF4-FFF2-40B4-BE49-F238E27FC236}">
                <a16:creationId xmlns:a16="http://schemas.microsoft.com/office/drawing/2014/main" id="{312AF992-D20F-7EED-2E27-02504D1428C8}"/>
              </a:ext>
            </a:extLst>
          </p:cNvPr>
          <p:cNvSpPr txBox="1"/>
          <p:nvPr/>
        </p:nvSpPr>
        <p:spPr>
          <a:xfrm>
            <a:off x="6964065" y="393621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0" name="Picture 19" descr="A screenshot of a computer&#10;&#10;Description automatically generated">
            <a:extLst>
              <a:ext uri="{FF2B5EF4-FFF2-40B4-BE49-F238E27FC236}">
                <a16:creationId xmlns:a16="http://schemas.microsoft.com/office/drawing/2014/main" id="{93B84BA8-5BB7-8A26-44D8-9204BCCC553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73580" y="1826124"/>
            <a:ext cx="5943600" cy="3493767"/>
          </a:xfrm>
          <a:prstGeom prst="rect">
            <a:avLst/>
          </a:prstGeom>
        </p:spPr>
      </p:pic>
      <p:cxnSp>
        <p:nvCxnSpPr>
          <p:cNvPr id="21" name="Straight Connector 20">
            <a:extLst>
              <a:ext uri="{FF2B5EF4-FFF2-40B4-BE49-F238E27FC236}">
                <a16:creationId xmlns:a16="http://schemas.microsoft.com/office/drawing/2014/main" id="{20B796A7-B113-8BDD-AAA5-3D9BD21C5732}"/>
              </a:ext>
            </a:extLst>
          </p:cNvPr>
          <p:cNvCxnSpPr>
            <a:cxnSpLocks/>
          </p:cNvCxnSpPr>
          <p:nvPr/>
        </p:nvCxnSpPr>
        <p:spPr>
          <a:xfrm>
            <a:off x="5796032" y="2550228"/>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A1D9D8E0-33AA-9228-64B0-D68C1E789DA6}"/>
              </a:ext>
            </a:extLst>
          </p:cNvPr>
          <p:cNvSpPr/>
          <p:nvPr/>
        </p:nvSpPr>
        <p:spPr>
          <a:xfrm rot="10800000">
            <a:off x="6885066" y="3057882"/>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Rectangle: Rounded Corners 22">
            <a:extLst>
              <a:ext uri="{FF2B5EF4-FFF2-40B4-BE49-F238E27FC236}">
                <a16:creationId xmlns:a16="http://schemas.microsoft.com/office/drawing/2014/main" id="{4B4A4BF8-375E-710D-CAAB-EB6A074D0714}"/>
              </a:ext>
            </a:extLst>
          </p:cNvPr>
          <p:cNvSpPr/>
          <p:nvPr/>
        </p:nvSpPr>
        <p:spPr>
          <a:xfrm>
            <a:off x="6715386" y="4476534"/>
            <a:ext cx="248679" cy="16957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Text Box 9">
            <a:extLst>
              <a:ext uri="{FF2B5EF4-FFF2-40B4-BE49-F238E27FC236}">
                <a16:creationId xmlns:a16="http://schemas.microsoft.com/office/drawing/2014/main" id="{73EDB45C-7C1A-E379-3A8E-C57D5365737B}"/>
              </a:ext>
            </a:extLst>
          </p:cNvPr>
          <p:cNvSpPr txBox="1"/>
          <p:nvPr/>
        </p:nvSpPr>
        <p:spPr>
          <a:xfrm>
            <a:off x="6512355" y="425712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5" name="Picture 24" descr="A screenshot of a computer&#10;&#10;Description automatically generated">
            <a:extLst>
              <a:ext uri="{FF2B5EF4-FFF2-40B4-BE49-F238E27FC236}">
                <a16:creationId xmlns:a16="http://schemas.microsoft.com/office/drawing/2014/main" id="{931E4C52-1E7F-9A99-C3FD-ECF0436F4D2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73580" y="1836001"/>
            <a:ext cx="5943600" cy="3493767"/>
          </a:xfrm>
          <a:prstGeom prst="rect">
            <a:avLst/>
          </a:prstGeom>
        </p:spPr>
      </p:pic>
      <p:sp>
        <p:nvSpPr>
          <p:cNvPr id="26" name="Rectangle: Rounded Corners 25">
            <a:extLst>
              <a:ext uri="{FF2B5EF4-FFF2-40B4-BE49-F238E27FC236}">
                <a16:creationId xmlns:a16="http://schemas.microsoft.com/office/drawing/2014/main" id="{BFCD30BF-AC8B-9E0B-77A2-6B8FF97ABBBA}"/>
              </a:ext>
            </a:extLst>
          </p:cNvPr>
          <p:cNvSpPr/>
          <p:nvPr/>
        </p:nvSpPr>
        <p:spPr>
          <a:xfrm>
            <a:off x="3399610" y="3246671"/>
            <a:ext cx="517763" cy="15878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Text Box 9">
            <a:extLst>
              <a:ext uri="{FF2B5EF4-FFF2-40B4-BE49-F238E27FC236}">
                <a16:creationId xmlns:a16="http://schemas.microsoft.com/office/drawing/2014/main" id="{DB3EFD36-2E66-9016-F59F-3C702C2D3BE5}"/>
              </a:ext>
            </a:extLst>
          </p:cNvPr>
          <p:cNvSpPr txBox="1"/>
          <p:nvPr/>
        </p:nvSpPr>
        <p:spPr>
          <a:xfrm>
            <a:off x="3872470" y="304858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8" name="Rectangle: Rounded Corners 27">
            <a:extLst>
              <a:ext uri="{FF2B5EF4-FFF2-40B4-BE49-F238E27FC236}">
                <a16:creationId xmlns:a16="http://schemas.microsoft.com/office/drawing/2014/main" id="{A309E4F1-3F33-C708-6DCA-C60335AC084B}"/>
              </a:ext>
            </a:extLst>
          </p:cNvPr>
          <p:cNvSpPr/>
          <p:nvPr/>
        </p:nvSpPr>
        <p:spPr>
          <a:xfrm>
            <a:off x="3399609" y="3950537"/>
            <a:ext cx="517763" cy="15878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Rectangle: Rounded Corners 28">
            <a:extLst>
              <a:ext uri="{FF2B5EF4-FFF2-40B4-BE49-F238E27FC236}">
                <a16:creationId xmlns:a16="http://schemas.microsoft.com/office/drawing/2014/main" id="{8D1F202B-D128-1D4F-670E-32B4011F5B9D}"/>
              </a:ext>
            </a:extLst>
          </p:cNvPr>
          <p:cNvSpPr/>
          <p:nvPr/>
        </p:nvSpPr>
        <p:spPr>
          <a:xfrm>
            <a:off x="5879760" y="3956014"/>
            <a:ext cx="319941" cy="15878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9">
            <a:extLst>
              <a:ext uri="{FF2B5EF4-FFF2-40B4-BE49-F238E27FC236}">
                <a16:creationId xmlns:a16="http://schemas.microsoft.com/office/drawing/2014/main" id="{306004E2-08B6-7DBA-93B1-78573F480512}"/>
              </a:ext>
            </a:extLst>
          </p:cNvPr>
          <p:cNvSpPr txBox="1"/>
          <p:nvPr/>
        </p:nvSpPr>
        <p:spPr>
          <a:xfrm>
            <a:off x="3887962" y="374826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1" name="Text Box 9">
            <a:extLst>
              <a:ext uri="{FF2B5EF4-FFF2-40B4-BE49-F238E27FC236}">
                <a16:creationId xmlns:a16="http://schemas.microsoft.com/office/drawing/2014/main" id="{1FF1967A-7732-C8F8-1D53-EB199E834FE4}"/>
              </a:ext>
            </a:extLst>
          </p:cNvPr>
          <p:cNvSpPr txBox="1"/>
          <p:nvPr/>
        </p:nvSpPr>
        <p:spPr>
          <a:xfrm>
            <a:off x="6235799" y="387936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Speech Bubble: Rectangle 5">
            <a:hlinkClick r:id="rId8" action="ppaction://hlinksldjump"/>
            <a:extLst>
              <a:ext uri="{FF2B5EF4-FFF2-40B4-BE49-F238E27FC236}">
                <a16:creationId xmlns:a16="http://schemas.microsoft.com/office/drawing/2014/main" id="{D80A66A8-DB17-1130-62A7-EDDFB3070079}"/>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25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2" presetClass="entr" presetSubtype="4"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additive="base">
                                        <p:cTn id="65" dur="500" fill="hold"/>
                                        <p:tgtEl>
                                          <p:spTgt spid="11"/>
                                        </p:tgtEl>
                                        <p:attrNameLst>
                                          <p:attrName>ppt_x</p:attrName>
                                        </p:attrNameLst>
                                      </p:cBhvr>
                                      <p:tavLst>
                                        <p:tav tm="0">
                                          <p:val>
                                            <p:strVal val="#ppt_x"/>
                                          </p:val>
                                        </p:tav>
                                        <p:tav tm="100000">
                                          <p:val>
                                            <p:strVal val="#ppt_x"/>
                                          </p:val>
                                        </p:tav>
                                      </p:tavLst>
                                    </p:anim>
                                    <p:anim calcmode="lin" valueType="num">
                                      <p:cBhvr additive="base">
                                        <p:cTn id="66" dur="500" fill="hold"/>
                                        <p:tgtEl>
                                          <p:spTgt spid="11"/>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ppt_x"/>
                                          </p:val>
                                        </p:tav>
                                        <p:tav tm="100000">
                                          <p:val>
                                            <p:strVal val="#ppt_x"/>
                                          </p:val>
                                        </p:tav>
                                      </p:tavLst>
                                    </p:anim>
                                    <p:anim calcmode="lin" valueType="num">
                                      <p:cBhvr additive="base">
                                        <p:cTn id="70" dur="500" fill="hold"/>
                                        <p:tgtEl>
                                          <p:spTgt spid="12"/>
                                        </p:tgtEl>
                                        <p:attrNameLst>
                                          <p:attrName>ppt_y</p:attrName>
                                        </p:attrNameLst>
                                      </p:cBhvr>
                                      <p:tavLst>
                                        <p:tav tm="0">
                                          <p:val>
                                            <p:strVal val="1+#ppt_h/2"/>
                                          </p:val>
                                        </p:tav>
                                        <p:tav tm="100000">
                                          <p:val>
                                            <p:strVal val="#ppt_y"/>
                                          </p:val>
                                        </p:tav>
                                      </p:tavLst>
                                    </p:anim>
                                  </p:childTnLst>
                                </p:cTn>
                              </p:par>
                            </p:childTnLst>
                          </p:cTn>
                        </p:par>
                        <p:par>
                          <p:cTn id="71" fill="hold">
                            <p:stCondLst>
                              <p:cond delay="500"/>
                            </p:stCondLst>
                            <p:childTnLst>
                              <p:par>
                                <p:cTn id="72" presetID="2" presetClass="entr" presetSubtype="4"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additive="base">
                                        <p:cTn id="74" dur="500" fill="hold"/>
                                        <p:tgtEl>
                                          <p:spTgt spid="13"/>
                                        </p:tgtEl>
                                        <p:attrNameLst>
                                          <p:attrName>ppt_x</p:attrName>
                                        </p:attrNameLst>
                                      </p:cBhvr>
                                      <p:tavLst>
                                        <p:tav tm="0">
                                          <p:val>
                                            <p:strVal val="#ppt_x"/>
                                          </p:val>
                                        </p:tav>
                                        <p:tav tm="100000">
                                          <p:val>
                                            <p:strVal val="#ppt_x"/>
                                          </p:val>
                                        </p:tav>
                                      </p:tavLst>
                                    </p:anim>
                                    <p:anim calcmode="lin" valueType="num">
                                      <p:cBhvr additive="base">
                                        <p:cTn id="75" dur="500" fill="hold"/>
                                        <p:tgtEl>
                                          <p:spTgt spid="13"/>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additive="base">
                                        <p:cTn id="78" dur="500" fill="hold"/>
                                        <p:tgtEl>
                                          <p:spTgt spid="14"/>
                                        </p:tgtEl>
                                        <p:attrNameLst>
                                          <p:attrName>ppt_x</p:attrName>
                                        </p:attrNameLst>
                                      </p:cBhvr>
                                      <p:tavLst>
                                        <p:tav tm="0">
                                          <p:val>
                                            <p:strVal val="#ppt_x"/>
                                          </p:val>
                                        </p:tav>
                                        <p:tav tm="100000">
                                          <p:val>
                                            <p:strVal val="#ppt_x"/>
                                          </p:val>
                                        </p:tav>
                                      </p:tavLst>
                                    </p:anim>
                                    <p:anim calcmode="lin" valueType="num">
                                      <p:cBhvr additive="base">
                                        <p:cTn id="7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500" fill="hold"/>
                                        <p:tgtEl>
                                          <p:spTgt spid="15"/>
                                        </p:tgtEl>
                                        <p:attrNameLst>
                                          <p:attrName>ppt_x</p:attrName>
                                        </p:attrNameLst>
                                      </p:cBhvr>
                                      <p:tavLst>
                                        <p:tav tm="0">
                                          <p:val>
                                            <p:strVal val="#ppt_x"/>
                                          </p:val>
                                        </p:tav>
                                        <p:tav tm="100000">
                                          <p:val>
                                            <p:strVal val="#ppt_x"/>
                                          </p:val>
                                        </p:tav>
                                      </p:tavLst>
                                    </p:anim>
                                    <p:anim calcmode="lin" valueType="num">
                                      <p:cBhvr additive="base">
                                        <p:cTn id="85" dur="500" fill="hold"/>
                                        <p:tgtEl>
                                          <p:spTgt spid="15"/>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16"/>
                                        </p:tgtEl>
                                        <p:attrNameLst>
                                          <p:attrName>style.visibility</p:attrName>
                                        </p:attrNameLst>
                                      </p:cBhvr>
                                      <p:to>
                                        <p:strVal val="visible"/>
                                      </p:to>
                                    </p:set>
                                    <p:anim calcmode="lin" valueType="num">
                                      <p:cBhvr additive="base">
                                        <p:cTn id="88" dur="500" fill="hold"/>
                                        <p:tgtEl>
                                          <p:spTgt spid="16"/>
                                        </p:tgtEl>
                                        <p:attrNameLst>
                                          <p:attrName>ppt_x</p:attrName>
                                        </p:attrNameLst>
                                      </p:cBhvr>
                                      <p:tavLst>
                                        <p:tav tm="0">
                                          <p:val>
                                            <p:strVal val="#ppt_x"/>
                                          </p:val>
                                        </p:tav>
                                        <p:tav tm="100000">
                                          <p:val>
                                            <p:strVal val="#ppt_x"/>
                                          </p:val>
                                        </p:tav>
                                      </p:tavLst>
                                    </p:anim>
                                    <p:anim calcmode="lin" valueType="num">
                                      <p:cBhvr additive="base">
                                        <p:cTn id="89" dur="500" fill="hold"/>
                                        <p:tgtEl>
                                          <p:spTgt spid="16"/>
                                        </p:tgtEl>
                                        <p:attrNameLst>
                                          <p:attrName>ppt_y</p:attrName>
                                        </p:attrNameLst>
                                      </p:cBhvr>
                                      <p:tavLst>
                                        <p:tav tm="0">
                                          <p:val>
                                            <p:strVal val="1+#ppt_h/2"/>
                                          </p:val>
                                        </p:tav>
                                        <p:tav tm="100000">
                                          <p:val>
                                            <p:strVal val="#ppt_y"/>
                                          </p:val>
                                        </p:tav>
                                      </p:tavLst>
                                    </p:anim>
                                  </p:childTnLst>
                                </p:cTn>
                              </p:par>
                            </p:childTnLst>
                          </p:cTn>
                        </p:par>
                        <p:par>
                          <p:cTn id="90" fill="hold">
                            <p:stCondLst>
                              <p:cond delay="500"/>
                            </p:stCondLst>
                            <p:childTnLst>
                              <p:par>
                                <p:cTn id="91" presetID="2" presetClass="entr" presetSubtype="4" fill="hold" grpId="0" nodeType="afterEffect">
                                  <p:stCondLst>
                                    <p:cond delay="0"/>
                                  </p:stCondLst>
                                  <p:childTnLst>
                                    <p:set>
                                      <p:cBhvr>
                                        <p:cTn id="92" dur="1" fill="hold">
                                          <p:stCondLst>
                                            <p:cond delay="0"/>
                                          </p:stCondLst>
                                        </p:cTn>
                                        <p:tgtEl>
                                          <p:spTgt spid="17"/>
                                        </p:tgtEl>
                                        <p:attrNameLst>
                                          <p:attrName>style.visibility</p:attrName>
                                        </p:attrNameLst>
                                      </p:cBhvr>
                                      <p:to>
                                        <p:strVal val="visible"/>
                                      </p:to>
                                    </p:set>
                                    <p:anim calcmode="lin" valueType="num">
                                      <p:cBhvr additive="base">
                                        <p:cTn id="93" dur="500" fill="hold"/>
                                        <p:tgtEl>
                                          <p:spTgt spid="17"/>
                                        </p:tgtEl>
                                        <p:attrNameLst>
                                          <p:attrName>ppt_x</p:attrName>
                                        </p:attrNameLst>
                                      </p:cBhvr>
                                      <p:tavLst>
                                        <p:tav tm="0">
                                          <p:val>
                                            <p:strVal val="#ppt_x"/>
                                          </p:val>
                                        </p:tav>
                                        <p:tav tm="100000">
                                          <p:val>
                                            <p:strVal val="#ppt_x"/>
                                          </p:val>
                                        </p:tav>
                                      </p:tavLst>
                                    </p:anim>
                                    <p:anim calcmode="lin" valueType="num">
                                      <p:cBhvr additive="base">
                                        <p:cTn id="94" dur="500" fill="hold"/>
                                        <p:tgtEl>
                                          <p:spTgt spid="17"/>
                                        </p:tgtEl>
                                        <p:attrNameLst>
                                          <p:attrName>ppt_y</p:attrName>
                                        </p:attrNameLst>
                                      </p:cBhvr>
                                      <p:tavLst>
                                        <p:tav tm="0">
                                          <p:val>
                                            <p:strVal val="1+#ppt_h/2"/>
                                          </p:val>
                                        </p:tav>
                                        <p:tav tm="100000">
                                          <p:val>
                                            <p:strVal val="#ppt_y"/>
                                          </p:val>
                                        </p:tav>
                                      </p:tavLst>
                                    </p:anim>
                                  </p:childTnLst>
                                </p:cTn>
                              </p:par>
                            </p:childTnLst>
                          </p:cTn>
                        </p:par>
                        <p:par>
                          <p:cTn id="95" fill="hold">
                            <p:stCondLst>
                              <p:cond delay="1000"/>
                            </p:stCondLst>
                            <p:childTnLst>
                              <p:par>
                                <p:cTn id="96" presetID="2" presetClass="entr" presetSubtype="4" fill="hold" grpId="0" nodeType="after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additive="base">
                                        <p:cTn id="98" dur="500" fill="hold"/>
                                        <p:tgtEl>
                                          <p:spTgt spid="18"/>
                                        </p:tgtEl>
                                        <p:attrNameLst>
                                          <p:attrName>ppt_x</p:attrName>
                                        </p:attrNameLst>
                                      </p:cBhvr>
                                      <p:tavLst>
                                        <p:tav tm="0">
                                          <p:val>
                                            <p:strVal val="#ppt_x"/>
                                          </p:val>
                                        </p:tav>
                                        <p:tav tm="100000">
                                          <p:val>
                                            <p:strVal val="#ppt_x"/>
                                          </p:val>
                                        </p:tav>
                                      </p:tavLst>
                                    </p:anim>
                                    <p:anim calcmode="lin" valueType="num">
                                      <p:cBhvr additive="base">
                                        <p:cTn id="99" dur="500" fill="hold"/>
                                        <p:tgtEl>
                                          <p:spTgt spid="18"/>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 calcmode="lin" valueType="num">
                                      <p:cBhvr additive="base">
                                        <p:cTn id="102" dur="500" fill="hold"/>
                                        <p:tgtEl>
                                          <p:spTgt spid="19"/>
                                        </p:tgtEl>
                                        <p:attrNameLst>
                                          <p:attrName>ppt_x</p:attrName>
                                        </p:attrNameLst>
                                      </p:cBhvr>
                                      <p:tavLst>
                                        <p:tav tm="0">
                                          <p:val>
                                            <p:strVal val="#ppt_x"/>
                                          </p:val>
                                        </p:tav>
                                        <p:tav tm="100000">
                                          <p:val>
                                            <p:strVal val="#ppt_x"/>
                                          </p:val>
                                        </p:tav>
                                      </p:tavLst>
                                    </p:anim>
                                    <p:anim calcmode="lin" valueType="num">
                                      <p:cBhvr additive="base">
                                        <p:cTn id="10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20"/>
                                        </p:tgtEl>
                                        <p:attrNameLst>
                                          <p:attrName>style.visibility</p:attrName>
                                        </p:attrNameLst>
                                      </p:cBhvr>
                                      <p:to>
                                        <p:strVal val="visible"/>
                                      </p:to>
                                    </p:set>
                                    <p:anim calcmode="lin" valueType="num">
                                      <p:cBhvr additive="base">
                                        <p:cTn id="108" dur="500" fill="hold"/>
                                        <p:tgtEl>
                                          <p:spTgt spid="20"/>
                                        </p:tgtEl>
                                        <p:attrNameLst>
                                          <p:attrName>ppt_x</p:attrName>
                                        </p:attrNameLst>
                                      </p:cBhvr>
                                      <p:tavLst>
                                        <p:tav tm="0">
                                          <p:val>
                                            <p:strVal val="#ppt_x"/>
                                          </p:val>
                                        </p:tav>
                                        <p:tav tm="100000">
                                          <p:val>
                                            <p:strVal val="#ppt_x"/>
                                          </p:val>
                                        </p:tav>
                                      </p:tavLst>
                                    </p:anim>
                                    <p:anim calcmode="lin" valueType="num">
                                      <p:cBhvr additive="base">
                                        <p:cTn id="109" dur="500" fill="hold"/>
                                        <p:tgtEl>
                                          <p:spTgt spid="20"/>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additive="base">
                                        <p:cTn id="112" dur="500" fill="hold"/>
                                        <p:tgtEl>
                                          <p:spTgt spid="21"/>
                                        </p:tgtEl>
                                        <p:attrNameLst>
                                          <p:attrName>ppt_x</p:attrName>
                                        </p:attrNameLst>
                                      </p:cBhvr>
                                      <p:tavLst>
                                        <p:tav tm="0">
                                          <p:val>
                                            <p:strVal val="#ppt_x"/>
                                          </p:val>
                                        </p:tav>
                                        <p:tav tm="100000">
                                          <p:val>
                                            <p:strVal val="#ppt_x"/>
                                          </p:val>
                                        </p:tav>
                                      </p:tavLst>
                                    </p:anim>
                                    <p:anim calcmode="lin" valueType="num">
                                      <p:cBhvr additive="base">
                                        <p:cTn id="113" dur="500" fill="hold"/>
                                        <p:tgtEl>
                                          <p:spTgt spid="21"/>
                                        </p:tgtEl>
                                        <p:attrNameLst>
                                          <p:attrName>ppt_y</p:attrName>
                                        </p:attrNameLst>
                                      </p:cBhvr>
                                      <p:tavLst>
                                        <p:tav tm="0">
                                          <p:val>
                                            <p:strVal val="1+#ppt_h/2"/>
                                          </p:val>
                                        </p:tav>
                                        <p:tav tm="100000">
                                          <p:val>
                                            <p:strVal val="#ppt_y"/>
                                          </p:val>
                                        </p:tav>
                                      </p:tavLst>
                                    </p:anim>
                                  </p:childTnLst>
                                </p:cTn>
                              </p:par>
                            </p:childTnLst>
                          </p:cTn>
                        </p:par>
                        <p:par>
                          <p:cTn id="114" fill="hold">
                            <p:stCondLst>
                              <p:cond delay="500"/>
                            </p:stCondLst>
                            <p:childTnLst>
                              <p:par>
                                <p:cTn id="115" presetID="2" presetClass="entr" presetSubtype="4" fill="hold" grpId="0" nodeType="afterEffect">
                                  <p:stCondLst>
                                    <p:cond delay="0"/>
                                  </p:stCondLst>
                                  <p:childTnLst>
                                    <p:set>
                                      <p:cBhvr>
                                        <p:cTn id="116" dur="1" fill="hold">
                                          <p:stCondLst>
                                            <p:cond delay="0"/>
                                          </p:stCondLst>
                                        </p:cTn>
                                        <p:tgtEl>
                                          <p:spTgt spid="22"/>
                                        </p:tgtEl>
                                        <p:attrNameLst>
                                          <p:attrName>style.visibility</p:attrName>
                                        </p:attrNameLst>
                                      </p:cBhvr>
                                      <p:to>
                                        <p:strVal val="visible"/>
                                      </p:to>
                                    </p:set>
                                    <p:anim calcmode="lin" valueType="num">
                                      <p:cBhvr additive="base">
                                        <p:cTn id="117" dur="500" fill="hold"/>
                                        <p:tgtEl>
                                          <p:spTgt spid="22"/>
                                        </p:tgtEl>
                                        <p:attrNameLst>
                                          <p:attrName>ppt_x</p:attrName>
                                        </p:attrNameLst>
                                      </p:cBhvr>
                                      <p:tavLst>
                                        <p:tav tm="0">
                                          <p:val>
                                            <p:strVal val="#ppt_x"/>
                                          </p:val>
                                        </p:tav>
                                        <p:tav tm="100000">
                                          <p:val>
                                            <p:strVal val="#ppt_x"/>
                                          </p:val>
                                        </p:tav>
                                      </p:tavLst>
                                    </p:anim>
                                    <p:anim calcmode="lin" valueType="num">
                                      <p:cBhvr additive="base">
                                        <p:cTn id="118" dur="500" fill="hold"/>
                                        <p:tgtEl>
                                          <p:spTgt spid="22"/>
                                        </p:tgtEl>
                                        <p:attrNameLst>
                                          <p:attrName>ppt_y</p:attrName>
                                        </p:attrNameLst>
                                      </p:cBhvr>
                                      <p:tavLst>
                                        <p:tav tm="0">
                                          <p:val>
                                            <p:strVal val="1+#ppt_h/2"/>
                                          </p:val>
                                        </p:tav>
                                        <p:tav tm="100000">
                                          <p:val>
                                            <p:strVal val="#ppt_y"/>
                                          </p:val>
                                        </p:tav>
                                      </p:tavLst>
                                    </p:anim>
                                  </p:childTnLst>
                                </p:cTn>
                              </p:par>
                            </p:childTnLst>
                          </p:cTn>
                        </p:par>
                        <p:par>
                          <p:cTn id="119" fill="hold">
                            <p:stCondLst>
                              <p:cond delay="1000"/>
                            </p:stCondLst>
                            <p:childTnLst>
                              <p:par>
                                <p:cTn id="120" presetID="2" presetClass="entr" presetSubtype="4" fill="hold" grpId="0" nodeType="afterEffect">
                                  <p:stCondLst>
                                    <p:cond delay="0"/>
                                  </p:stCondLst>
                                  <p:childTnLst>
                                    <p:set>
                                      <p:cBhvr>
                                        <p:cTn id="121" dur="1" fill="hold">
                                          <p:stCondLst>
                                            <p:cond delay="0"/>
                                          </p:stCondLst>
                                        </p:cTn>
                                        <p:tgtEl>
                                          <p:spTgt spid="23"/>
                                        </p:tgtEl>
                                        <p:attrNameLst>
                                          <p:attrName>style.visibility</p:attrName>
                                        </p:attrNameLst>
                                      </p:cBhvr>
                                      <p:to>
                                        <p:strVal val="visible"/>
                                      </p:to>
                                    </p:set>
                                    <p:anim calcmode="lin" valueType="num">
                                      <p:cBhvr additive="base">
                                        <p:cTn id="122" dur="500" fill="hold"/>
                                        <p:tgtEl>
                                          <p:spTgt spid="23"/>
                                        </p:tgtEl>
                                        <p:attrNameLst>
                                          <p:attrName>ppt_x</p:attrName>
                                        </p:attrNameLst>
                                      </p:cBhvr>
                                      <p:tavLst>
                                        <p:tav tm="0">
                                          <p:val>
                                            <p:strVal val="#ppt_x"/>
                                          </p:val>
                                        </p:tav>
                                        <p:tav tm="100000">
                                          <p:val>
                                            <p:strVal val="#ppt_x"/>
                                          </p:val>
                                        </p:tav>
                                      </p:tavLst>
                                    </p:anim>
                                    <p:anim calcmode="lin" valueType="num">
                                      <p:cBhvr additive="base">
                                        <p:cTn id="123" dur="500" fill="hold"/>
                                        <p:tgtEl>
                                          <p:spTgt spid="23"/>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24"/>
                                        </p:tgtEl>
                                        <p:attrNameLst>
                                          <p:attrName>style.visibility</p:attrName>
                                        </p:attrNameLst>
                                      </p:cBhvr>
                                      <p:to>
                                        <p:strVal val="visible"/>
                                      </p:to>
                                    </p:set>
                                    <p:anim calcmode="lin" valueType="num">
                                      <p:cBhvr additive="base">
                                        <p:cTn id="126" dur="500" fill="hold"/>
                                        <p:tgtEl>
                                          <p:spTgt spid="24"/>
                                        </p:tgtEl>
                                        <p:attrNameLst>
                                          <p:attrName>ppt_x</p:attrName>
                                        </p:attrNameLst>
                                      </p:cBhvr>
                                      <p:tavLst>
                                        <p:tav tm="0">
                                          <p:val>
                                            <p:strVal val="#ppt_x"/>
                                          </p:val>
                                        </p:tav>
                                        <p:tav tm="100000">
                                          <p:val>
                                            <p:strVal val="#ppt_x"/>
                                          </p:val>
                                        </p:tav>
                                      </p:tavLst>
                                    </p:anim>
                                    <p:anim calcmode="lin" valueType="num">
                                      <p:cBhvr additive="base">
                                        <p:cTn id="12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25"/>
                                        </p:tgtEl>
                                        <p:attrNameLst>
                                          <p:attrName>style.visibility</p:attrName>
                                        </p:attrNameLst>
                                      </p:cBhvr>
                                      <p:to>
                                        <p:strVal val="visible"/>
                                      </p:to>
                                    </p:set>
                                    <p:anim calcmode="lin" valueType="num">
                                      <p:cBhvr additive="base">
                                        <p:cTn id="132" dur="500" fill="hold"/>
                                        <p:tgtEl>
                                          <p:spTgt spid="25"/>
                                        </p:tgtEl>
                                        <p:attrNameLst>
                                          <p:attrName>ppt_x</p:attrName>
                                        </p:attrNameLst>
                                      </p:cBhvr>
                                      <p:tavLst>
                                        <p:tav tm="0">
                                          <p:val>
                                            <p:strVal val="#ppt_x"/>
                                          </p:val>
                                        </p:tav>
                                        <p:tav tm="100000">
                                          <p:val>
                                            <p:strVal val="#ppt_x"/>
                                          </p:val>
                                        </p:tav>
                                      </p:tavLst>
                                    </p:anim>
                                    <p:anim calcmode="lin" valueType="num">
                                      <p:cBhvr additive="base">
                                        <p:cTn id="133" dur="500" fill="hold"/>
                                        <p:tgtEl>
                                          <p:spTgt spid="25"/>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26"/>
                                        </p:tgtEl>
                                        <p:attrNameLst>
                                          <p:attrName>style.visibility</p:attrName>
                                        </p:attrNameLst>
                                      </p:cBhvr>
                                      <p:to>
                                        <p:strVal val="visible"/>
                                      </p:to>
                                    </p:set>
                                    <p:anim calcmode="lin" valueType="num">
                                      <p:cBhvr additive="base">
                                        <p:cTn id="136" dur="500" fill="hold"/>
                                        <p:tgtEl>
                                          <p:spTgt spid="26"/>
                                        </p:tgtEl>
                                        <p:attrNameLst>
                                          <p:attrName>ppt_x</p:attrName>
                                        </p:attrNameLst>
                                      </p:cBhvr>
                                      <p:tavLst>
                                        <p:tav tm="0">
                                          <p:val>
                                            <p:strVal val="#ppt_x"/>
                                          </p:val>
                                        </p:tav>
                                        <p:tav tm="100000">
                                          <p:val>
                                            <p:strVal val="#ppt_x"/>
                                          </p:val>
                                        </p:tav>
                                      </p:tavLst>
                                    </p:anim>
                                    <p:anim calcmode="lin" valueType="num">
                                      <p:cBhvr additive="base">
                                        <p:cTn id="137" dur="500" fill="hold"/>
                                        <p:tgtEl>
                                          <p:spTgt spid="26"/>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27"/>
                                        </p:tgtEl>
                                        <p:attrNameLst>
                                          <p:attrName>style.visibility</p:attrName>
                                        </p:attrNameLst>
                                      </p:cBhvr>
                                      <p:to>
                                        <p:strVal val="visible"/>
                                      </p:to>
                                    </p:set>
                                    <p:anim calcmode="lin" valueType="num">
                                      <p:cBhvr additive="base">
                                        <p:cTn id="140" dur="500" fill="hold"/>
                                        <p:tgtEl>
                                          <p:spTgt spid="27"/>
                                        </p:tgtEl>
                                        <p:attrNameLst>
                                          <p:attrName>ppt_x</p:attrName>
                                        </p:attrNameLst>
                                      </p:cBhvr>
                                      <p:tavLst>
                                        <p:tav tm="0">
                                          <p:val>
                                            <p:strVal val="#ppt_x"/>
                                          </p:val>
                                        </p:tav>
                                        <p:tav tm="100000">
                                          <p:val>
                                            <p:strVal val="#ppt_x"/>
                                          </p:val>
                                        </p:tav>
                                      </p:tavLst>
                                    </p:anim>
                                    <p:anim calcmode="lin" valueType="num">
                                      <p:cBhvr additive="base">
                                        <p:cTn id="141" dur="500" fill="hold"/>
                                        <p:tgtEl>
                                          <p:spTgt spid="27"/>
                                        </p:tgtEl>
                                        <p:attrNameLst>
                                          <p:attrName>ppt_y</p:attrName>
                                        </p:attrNameLst>
                                      </p:cBhvr>
                                      <p:tavLst>
                                        <p:tav tm="0">
                                          <p:val>
                                            <p:strVal val="1+#ppt_h/2"/>
                                          </p:val>
                                        </p:tav>
                                        <p:tav tm="100000">
                                          <p:val>
                                            <p:strVal val="#ppt_y"/>
                                          </p:val>
                                        </p:tav>
                                      </p:tavLst>
                                    </p:anim>
                                  </p:childTnLst>
                                </p:cTn>
                              </p:par>
                            </p:childTnLst>
                          </p:cTn>
                        </p:par>
                        <p:par>
                          <p:cTn id="142" fill="hold">
                            <p:stCondLst>
                              <p:cond delay="500"/>
                            </p:stCondLst>
                            <p:childTnLst>
                              <p:par>
                                <p:cTn id="143" presetID="2" presetClass="entr" presetSubtype="4" fill="hold" grpId="0" nodeType="afterEffect">
                                  <p:stCondLst>
                                    <p:cond delay="0"/>
                                  </p:stCondLst>
                                  <p:childTnLst>
                                    <p:set>
                                      <p:cBhvr>
                                        <p:cTn id="144" dur="1" fill="hold">
                                          <p:stCondLst>
                                            <p:cond delay="0"/>
                                          </p:stCondLst>
                                        </p:cTn>
                                        <p:tgtEl>
                                          <p:spTgt spid="28"/>
                                        </p:tgtEl>
                                        <p:attrNameLst>
                                          <p:attrName>style.visibility</p:attrName>
                                        </p:attrNameLst>
                                      </p:cBhvr>
                                      <p:to>
                                        <p:strVal val="visible"/>
                                      </p:to>
                                    </p:set>
                                    <p:anim calcmode="lin" valueType="num">
                                      <p:cBhvr additive="base">
                                        <p:cTn id="145" dur="500" fill="hold"/>
                                        <p:tgtEl>
                                          <p:spTgt spid="28"/>
                                        </p:tgtEl>
                                        <p:attrNameLst>
                                          <p:attrName>ppt_x</p:attrName>
                                        </p:attrNameLst>
                                      </p:cBhvr>
                                      <p:tavLst>
                                        <p:tav tm="0">
                                          <p:val>
                                            <p:strVal val="#ppt_x"/>
                                          </p:val>
                                        </p:tav>
                                        <p:tav tm="100000">
                                          <p:val>
                                            <p:strVal val="#ppt_x"/>
                                          </p:val>
                                        </p:tav>
                                      </p:tavLst>
                                    </p:anim>
                                    <p:anim calcmode="lin" valueType="num">
                                      <p:cBhvr additive="base">
                                        <p:cTn id="146" dur="500" fill="hold"/>
                                        <p:tgtEl>
                                          <p:spTgt spid="28"/>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30"/>
                                        </p:tgtEl>
                                        <p:attrNameLst>
                                          <p:attrName>style.visibility</p:attrName>
                                        </p:attrNameLst>
                                      </p:cBhvr>
                                      <p:to>
                                        <p:strVal val="visible"/>
                                      </p:to>
                                    </p:set>
                                    <p:anim calcmode="lin" valueType="num">
                                      <p:cBhvr additive="base">
                                        <p:cTn id="149" dur="500" fill="hold"/>
                                        <p:tgtEl>
                                          <p:spTgt spid="30"/>
                                        </p:tgtEl>
                                        <p:attrNameLst>
                                          <p:attrName>ppt_x</p:attrName>
                                        </p:attrNameLst>
                                      </p:cBhvr>
                                      <p:tavLst>
                                        <p:tav tm="0">
                                          <p:val>
                                            <p:strVal val="#ppt_x"/>
                                          </p:val>
                                        </p:tav>
                                        <p:tav tm="100000">
                                          <p:val>
                                            <p:strVal val="#ppt_x"/>
                                          </p:val>
                                        </p:tav>
                                      </p:tavLst>
                                    </p:anim>
                                    <p:anim calcmode="lin" valueType="num">
                                      <p:cBhvr additive="base">
                                        <p:cTn id="150" dur="500" fill="hold"/>
                                        <p:tgtEl>
                                          <p:spTgt spid="30"/>
                                        </p:tgtEl>
                                        <p:attrNameLst>
                                          <p:attrName>ppt_y</p:attrName>
                                        </p:attrNameLst>
                                      </p:cBhvr>
                                      <p:tavLst>
                                        <p:tav tm="0">
                                          <p:val>
                                            <p:strVal val="1+#ppt_h/2"/>
                                          </p:val>
                                        </p:tav>
                                        <p:tav tm="100000">
                                          <p:val>
                                            <p:strVal val="#ppt_y"/>
                                          </p:val>
                                        </p:tav>
                                      </p:tavLst>
                                    </p:anim>
                                  </p:childTnLst>
                                </p:cTn>
                              </p:par>
                            </p:childTnLst>
                          </p:cTn>
                        </p:par>
                        <p:par>
                          <p:cTn id="151" fill="hold">
                            <p:stCondLst>
                              <p:cond delay="1000"/>
                            </p:stCondLst>
                            <p:childTnLst>
                              <p:par>
                                <p:cTn id="152" presetID="2" presetClass="entr" presetSubtype="4" fill="hold" grpId="0" nodeType="afterEffect">
                                  <p:stCondLst>
                                    <p:cond delay="0"/>
                                  </p:stCondLst>
                                  <p:childTnLst>
                                    <p:set>
                                      <p:cBhvr>
                                        <p:cTn id="153" dur="1" fill="hold">
                                          <p:stCondLst>
                                            <p:cond delay="0"/>
                                          </p:stCondLst>
                                        </p:cTn>
                                        <p:tgtEl>
                                          <p:spTgt spid="29"/>
                                        </p:tgtEl>
                                        <p:attrNameLst>
                                          <p:attrName>style.visibility</p:attrName>
                                        </p:attrNameLst>
                                      </p:cBhvr>
                                      <p:to>
                                        <p:strVal val="visible"/>
                                      </p:to>
                                    </p:set>
                                    <p:anim calcmode="lin" valueType="num">
                                      <p:cBhvr additive="base">
                                        <p:cTn id="154" dur="500" fill="hold"/>
                                        <p:tgtEl>
                                          <p:spTgt spid="29"/>
                                        </p:tgtEl>
                                        <p:attrNameLst>
                                          <p:attrName>ppt_x</p:attrName>
                                        </p:attrNameLst>
                                      </p:cBhvr>
                                      <p:tavLst>
                                        <p:tav tm="0">
                                          <p:val>
                                            <p:strVal val="#ppt_x"/>
                                          </p:val>
                                        </p:tav>
                                        <p:tav tm="100000">
                                          <p:val>
                                            <p:strVal val="#ppt_x"/>
                                          </p:val>
                                        </p:tav>
                                      </p:tavLst>
                                    </p:anim>
                                    <p:anim calcmode="lin" valueType="num">
                                      <p:cBhvr additive="base">
                                        <p:cTn id="155" dur="500" fill="hold"/>
                                        <p:tgtEl>
                                          <p:spTgt spid="29"/>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31"/>
                                        </p:tgtEl>
                                        <p:attrNameLst>
                                          <p:attrName>style.visibility</p:attrName>
                                        </p:attrNameLst>
                                      </p:cBhvr>
                                      <p:to>
                                        <p:strVal val="visible"/>
                                      </p:to>
                                    </p:set>
                                    <p:anim calcmode="lin" valueType="num">
                                      <p:cBhvr additive="base">
                                        <p:cTn id="158" dur="500" fill="hold"/>
                                        <p:tgtEl>
                                          <p:spTgt spid="31"/>
                                        </p:tgtEl>
                                        <p:attrNameLst>
                                          <p:attrName>ppt_x</p:attrName>
                                        </p:attrNameLst>
                                      </p:cBhvr>
                                      <p:tavLst>
                                        <p:tav tm="0">
                                          <p:val>
                                            <p:strVal val="#ppt_x"/>
                                          </p:val>
                                        </p:tav>
                                        <p:tav tm="100000">
                                          <p:val>
                                            <p:strVal val="#ppt_x"/>
                                          </p:val>
                                        </p:tav>
                                      </p:tavLst>
                                    </p:anim>
                                    <p:anim calcmode="lin" valueType="num">
                                      <p:cBhvr additive="base">
                                        <p:cTn id="15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4" grpId="0"/>
      <p:bldP spid="17" grpId="0" animBg="1"/>
      <p:bldP spid="18" grpId="0" animBg="1"/>
      <p:bldP spid="19" grpId="0"/>
      <p:bldP spid="22" grpId="0" animBg="1"/>
      <p:bldP spid="23" grpId="0" animBg="1"/>
      <p:bldP spid="24" grpId="0"/>
      <p:bldP spid="26" grpId="0" animBg="1"/>
      <p:bldP spid="27" grpId="0"/>
      <p:bldP spid="28" grpId="0" animBg="1"/>
      <p:bldP spid="29" grpId="0" animBg="1"/>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pct10">
          <a:fgClr>
            <a:schemeClr val="bg1">
              <a:lumMod val="85000"/>
            </a:schemeClr>
          </a:fgClr>
          <a:bgClr>
            <a:schemeClr val="bg1">
              <a:lumMod val="85000"/>
            </a:schemeClr>
          </a:bgClr>
        </a:patt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137ADB-7A04-DB4A-53A5-7C36E9372476}"/>
              </a:ext>
            </a:extLst>
          </p:cNvPr>
          <p:cNvSpPr>
            <a:spLocks noGrp="1"/>
          </p:cNvSpPr>
          <p:nvPr>
            <p:ph idx="1"/>
          </p:nvPr>
        </p:nvSpPr>
        <p:spPr/>
        <p:txBody>
          <a:bodyPr/>
          <a:lstStyle/>
          <a:p>
            <a:pPr marL="342900" indent="-342900">
              <a:lnSpc>
                <a:spcPct val="107000"/>
              </a:lnSpc>
              <a:spcAft>
                <a:spcPts val="800"/>
              </a:spcAft>
              <a:buFont typeface="Symbol" panose="05050102010706020507" pitchFamily="18" charset="2"/>
              <a:buChar char=""/>
            </a:pPr>
            <a:r>
              <a:rPr lang="en-US" sz="2400" b="1" i="1" dirty="0">
                <a:solidFill>
                  <a:srgbClr val="52CBBE"/>
                </a:solidFill>
                <a:latin typeface="Tw Cen MT" panose="020B0602020104020603" pitchFamily="34" charset="0"/>
              </a:rPr>
              <a:t>Withholding Group</a:t>
            </a:r>
            <a:endParaRPr lang="en-US" sz="2400" kern="100" dirty="0">
              <a:solidFill>
                <a:srgbClr val="52CBBE"/>
              </a:solidFill>
              <a:latin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Setup</a:t>
            </a: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Tax</a:t>
            </a: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Withholding</a:t>
            </a: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Groups</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D1D26E5C-D068-9307-C1F5-D7504750A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32890" y="1825625"/>
            <a:ext cx="5943600" cy="2915920"/>
          </a:xfrm>
          <a:prstGeom prst="rect">
            <a:avLst/>
          </a:prstGeom>
        </p:spPr>
      </p:pic>
      <p:sp>
        <p:nvSpPr>
          <p:cNvPr id="5" name="Text Box 9">
            <a:extLst>
              <a:ext uri="{FF2B5EF4-FFF2-40B4-BE49-F238E27FC236}">
                <a16:creationId xmlns:a16="http://schemas.microsoft.com/office/drawing/2014/main" id="{E238634D-BA2B-E063-33F8-9E4260DA7C20}"/>
              </a:ext>
            </a:extLst>
          </p:cNvPr>
          <p:cNvSpPr txBox="1"/>
          <p:nvPr/>
        </p:nvSpPr>
        <p:spPr>
          <a:xfrm>
            <a:off x="6227771" y="352139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C9E59BF3-7487-8981-A13B-61662857B3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2890" y="1825626"/>
            <a:ext cx="5943600" cy="2915920"/>
          </a:xfrm>
          <a:prstGeom prst="rect">
            <a:avLst/>
          </a:prstGeom>
          <a:effectLst>
            <a:outerShdw blurRad="152400" dist="317500" dir="5400000" sx="90000" sy="-19000" rotWithShape="0">
              <a:prstClr val="black">
                <a:alpha val="15000"/>
              </a:prstClr>
            </a:outerShdw>
          </a:effectLst>
        </p:spPr>
      </p:pic>
      <p:cxnSp>
        <p:nvCxnSpPr>
          <p:cNvPr id="7" name="Straight Connector 6">
            <a:extLst>
              <a:ext uri="{FF2B5EF4-FFF2-40B4-BE49-F238E27FC236}">
                <a16:creationId xmlns:a16="http://schemas.microsoft.com/office/drawing/2014/main" id="{C507DE17-BDC8-9965-36CC-A4819B54093F}"/>
              </a:ext>
            </a:extLst>
          </p:cNvPr>
          <p:cNvCxnSpPr>
            <a:cxnSpLocks/>
          </p:cNvCxnSpPr>
          <p:nvPr/>
        </p:nvCxnSpPr>
        <p:spPr>
          <a:xfrm>
            <a:off x="4824248" y="2309000"/>
            <a:ext cx="309598"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34B29B-4776-9289-6B5B-8B2F24945B28}"/>
              </a:ext>
            </a:extLst>
          </p:cNvPr>
          <p:cNvCxnSpPr>
            <a:cxnSpLocks/>
          </p:cNvCxnSpPr>
          <p:nvPr/>
        </p:nvCxnSpPr>
        <p:spPr>
          <a:xfrm>
            <a:off x="4750676" y="2429868"/>
            <a:ext cx="38317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1388982D-FC4F-2E5D-CED6-A48C284C37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2890" y="1825624"/>
            <a:ext cx="5943600" cy="3024505"/>
          </a:xfrm>
          <a:prstGeom prst="rect">
            <a:avLst/>
          </a:prstGeom>
        </p:spPr>
      </p:pic>
      <p:sp>
        <p:nvSpPr>
          <p:cNvPr id="13" name="TextBox 12">
            <a:extLst>
              <a:ext uri="{FF2B5EF4-FFF2-40B4-BE49-F238E27FC236}">
                <a16:creationId xmlns:a16="http://schemas.microsoft.com/office/drawing/2014/main" id="{E86ADCFD-D4E1-4CE7-9CB2-F3E25CC91203}"/>
              </a:ext>
            </a:extLst>
          </p:cNvPr>
          <p:cNvSpPr txBox="1"/>
          <p:nvPr/>
        </p:nvSpPr>
        <p:spPr>
          <a:xfrm>
            <a:off x="4332890" y="2905020"/>
            <a:ext cx="6096000" cy="378565"/>
          </a:xfrm>
          <a:prstGeom prst="rect">
            <a:avLst/>
          </a:prstGeom>
          <a:noFill/>
        </p:spPr>
        <p:txBody>
          <a:bodyPr wrap="square">
            <a:spAutoFit/>
          </a:bodyPr>
          <a:lstStyle/>
          <a:p>
            <a:pPr marR="0" lvl="0" rtl="0">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Find withholding tax code </a:t>
            </a:r>
          </a:p>
        </p:txBody>
      </p:sp>
      <p:sp>
        <p:nvSpPr>
          <p:cNvPr id="14" name="Arrow: Right 13">
            <a:extLst>
              <a:ext uri="{FF2B5EF4-FFF2-40B4-BE49-F238E27FC236}">
                <a16:creationId xmlns:a16="http://schemas.microsoft.com/office/drawing/2014/main" id="{E9C0B706-D06A-32AF-5B51-EF4D84F70528}"/>
              </a:ext>
            </a:extLst>
          </p:cNvPr>
          <p:cNvSpPr/>
          <p:nvPr/>
        </p:nvSpPr>
        <p:spPr>
          <a:xfrm rot="10800000">
            <a:off x="5644845" y="2350493"/>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5" name="Picture 14" descr="A screenshot of a computer&#10;&#10;Description automatically generated">
            <a:extLst>
              <a:ext uri="{FF2B5EF4-FFF2-40B4-BE49-F238E27FC236}">
                <a16:creationId xmlns:a16="http://schemas.microsoft.com/office/drawing/2014/main" id="{C98CAB29-CB4A-DCE5-5972-F6AF5025E20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32890" y="1825623"/>
            <a:ext cx="5943600" cy="3024505"/>
          </a:xfrm>
          <a:prstGeom prst="rect">
            <a:avLst/>
          </a:prstGeom>
        </p:spPr>
      </p:pic>
      <p:sp>
        <p:nvSpPr>
          <p:cNvPr id="16" name="Rectangle: Rounded Corners 15">
            <a:extLst>
              <a:ext uri="{FF2B5EF4-FFF2-40B4-BE49-F238E27FC236}">
                <a16:creationId xmlns:a16="http://schemas.microsoft.com/office/drawing/2014/main" id="{8A8C950A-C7CF-1301-B552-6AFD9C5F30FF}"/>
              </a:ext>
            </a:extLst>
          </p:cNvPr>
          <p:cNvSpPr/>
          <p:nvPr/>
        </p:nvSpPr>
        <p:spPr>
          <a:xfrm>
            <a:off x="4422126" y="3099676"/>
            <a:ext cx="3544715" cy="18390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Box 17">
            <a:extLst>
              <a:ext uri="{FF2B5EF4-FFF2-40B4-BE49-F238E27FC236}">
                <a16:creationId xmlns:a16="http://schemas.microsoft.com/office/drawing/2014/main" id="{BC35484C-EEB8-3446-8A06-ABDB7AE1DA34}"/>
              </a:ext>
            </a:extLst>
          </p:cNvPr>
          <p:cNvSpPr txBox="1"/>
          <p:nvPr/>
        </p:nvSpPr>
        <p:spPr>
          <a:xfrm>
            <a:off x="4942261" y="4156916"/>
            <a:ext cx="6096000" cy="369332"/>
          </a:xfrm>
          <a:prstGeom prst="rect">
            <a:avLst/>
          </a:prstGeom>
          <a:noFill/>
        </p:spPr>
        <p:txBody>
          <a:bodyPr wrap="square">
            <a:spAutoFit/>
          </a:bodyPr>
          <a:lstStyle/>
          <a:p>
            <a:r>
              <a:rPr lang="en-US" dirty="0">
                <a:latin typeface="Aptos" panose="020B0004020202020204" pitchFamily="34" charset="0"/>
                <a:cs typeface="Arial" panose="020B0604020202020204" pitchFamily="34" charset="0"/>
              </a:rPr>
              <a:t>Click </a:t>
            </a:r>
            <a:r>
              <a:rPr lang="en-US" dirty="0" err="1">
                <a:latin typeface="Aptos" panose="020B0004020202020204" pitchFamily="34" charset="0"/>
                <a:cs typeface="Arial" panose="020B0604020202020204" pitchFamily="34" charset="0"/>
              </a:rPr>
              <a:t>CTRL+Save</a:t>
            </a:r>
            <a:endParaRPr lang="en-US" dirty="0"/>
          </a:p>
        </p:txBody>
      </p:sp>
      <p:sp>
        <p:nvSpPr>
          <p:cNvPr id="2" name="Speech Bubble: Rectangle 1">
            <a:hlinkClick r:id="rId6" action="ppaction://hlinksldjump"/>
            <a:extLst>
              <a:ext uri="{FF2B5EF4-FFF2-40B4-BE49-F238E27FC236}">
                <a16:creationId xmlns:a16="http://schemas.microsoft.com/office/drawing/2014/main" id="{A87E8AEC-1B10-1B6D-BF13-2AF020726F1E}"/>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par>
                                <p:cTn id="64" presetID="2" presetClass="entr" presetSubtype="4"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500" fill="hold"/>
                                        <p:tgtEl>
                                          <p:spTgt spid="14"/>
                                        </p:tgtEl>
                                        <p:attrNameLst>
                                          <p:attrName>ppt_x</p:attrName>
                                        </p:attrNameLst>
                                      </p:cBhvr>
                                      <p:tavLst>
                                        <p:tav tm="0">
                                          <p:val>
                                            <p:strVal val="#ppt_x"/>
                                          </p:val>
                                        </p:tav>
                                        <p:tav tm="100000">
                                          <p:val>
                                            <p:strVal val="#ppt_x"/>
                                          </p:val>
                                        </p:tav>
                                      </p:tavLst>
                                    </p:anim>
                                    <p:anim calcmode="lin" valueType="num">
                                      <p:cBhvr additive="base">
                                        <p:cTn id="6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500" fill="hold"/>
                                        <p:tgtEl>
                                          <p:spTgt spid="15"/>
                                        </p:tgtEl>
                                        <p:attrNameLst>
                                          <p:attrName>ppt_x</p:attrName>
                                        </p:attrNameLst>
                                      </p:cBhvr>
                                      <p:tavLst>
                                        <p:tav tm="0">
                                          <p:val>
                                            <p:strVal val="#ppt_x"/>
                                          </p:val>
                                        </p:tav>
                                        <p:tav tm="100000">
                                          <p:val>
                                            <p:strVal val="#ppt_x"/>
                                          </p:val>
                                        </p:tav>
                                      </p:tavLst>
                                    </p:anim>
                                    <p:anim calcmode="lin" valueType="num">
                                      <p:cBhvr additive="base">
                                        <p:cTn id="73" dur="500" fill="hold"/>
                                        <p:tgtEl>
                                          <p:spTgt spid="15"/>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53" presetClass="entr" presetSubtype="16"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p:cTn id="81" dur="500" fill="hold"/>
                                        <p:tgtEl>
                                          <p:spTgt spid="18"/>
                                        </p:tgtEl>
                                        <p:attrNameLst>
                                          <p:attrName>ppt_w</p:attrName>
                                        </p:attrNameLst>
                                      </p:cBhvr>
                                      <p:tavLst>
                                        <p:tav tm="0">
                                          <p:val>
                                            <p:fltVal val="0"/>
                                          </p:val>
                                        </p:tav>
                                        <p:tav tm="100000">
                                          <p:val>
                                            <p:strVal val="#ppt_w"/>
                                          </p:val>
                                        </p:tav>
                                      </p:tavLst>
                                    </p:anim>
                                    <p:anim calcmode="lin" valueType="num">
                                      <p:cBhvr>
                                        <p:cTn id="82" dur="500" fill="hold"/>
                                        <p:tgtEl>
                                          <p:spTgt spid="18"/>
                                        </p:tgtEl>
                                        <p:attrNameLst>
                                          <p:attrName>ppt_h</p:attrName>
                                        </p:attrNameLst>
                                      </p:cBhvr>
                                      <p:tavLst>
                                        <p:tav tm="0">
                                          <p:val>
                                            <p:fltVal val="0"/>
                                          </p:val>
                                        </p:tav>
                                        <p:tav tm="100000">
                                          <p:val>
                                            <p:strVal val="#ppt_h"/>
                                          </p:val>
                                        </p:tav>
                                      </p:tavLst>
                                    </p:anim>
                                    <p:animEffect transition="in" filter="fade">
                                      <p:cBhvr>
                                        <p:cTn id="8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3" grpId="0"/>
      <p:bldP spid="14" grpId="0" animBg="1"/>
      <p:bldP spid="16" grpId="0" animBg="1"/>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D3AF6D-499D-1C3A-C123-AACC13AB1E68}"/>
              </a:ext>
            </a:extLst>
          </p:cNvPr>
          <p:cNvSpPr>
            <a:spLocks noGrp="1"/>
          </p:cNvSpPr>
          <p:nvPr>
            <p:ph idx="1"/>
          </p:nvPr>
        </p:nvSpPr>
        <p:spPr/>
        <p:txBody>
          <a:bodyPr/>
          <a:lstStyle/>
          <a:p>
            <a:pPr marL="342900" indent="-342900">
              <a:lnSpc>
                <a:spcPct val="107000"/>
              </a:lnSpc>
              <a:spcAft>
                <a:spcPts val="800"/>
              </a:spcAft>
              <a:buFont typeface="Symbol" panose="05050102010706020507" pitchFamily="18" charset="2"/>
              <a:buChar char=""/>
            </a:pPr>
            <a:r>
              <a:rPr lang="en-US" sz="2800" kern="100" dirty="0">
                <a:solidFill>
                  <a:srgbClr val="5D7373"/>
                </a:solidFill>
                <a:latin typeface="Calibri" panose="020F0502020204030204" pitchFamily="34" charset="0"/>
                <a:ea typeface="Calibri" panose="020F0502020204030204" pitchFamily="34" charset="0"/>
                <a:cs typeface="Arial" panose="020B0604020202020204" pitchFamily="34" charset="0"/>
              </a:rPr>
              <a:t>Suppliers</a:t>
            </a:r>
          </a:p>
          <a:p>
            <a:pPr marL="342900" indent="-342900">
              <a:lnSpc>
                <a:spcPct val="107000"/>
              </a:lnSpc>
              <a:spcAft>
                <a:spcPts val="800"/>
              </a:spcAft>
              <a:buFont typeface="Symbol" panose="05050102010706020507" pitchFamily="18" charset="2"/>
              <a:buChar char=""/>
            </a:pPr>
            <a:r>
              <a:rPr lang="en-US" sz="2800" kern="100" dirty="0">
                <a:solidFill>
                  <a:srgbClr val="5D7373"/>
                </a:solidFill>
                <a:latin typeface="Calibri" panose="020F0502020204030204" pitchFamily="34" charset="0"/>
                <a:ea typeface="Calibri" panose="020F0502020204030204" pitchFamily="34" charset="0"/>
                <a:cs typeface="Arial" panose="020B0604020202020204" pitchFamily="34" charset="0"/>
              </a:rPr>
              <a:t>Entry</a:t>
            </a:r>
          </a:p>
          <a:p>
            <a:endParaRPr lang="en-US" dirty="0"/>
          </a:p>
        </p:txBody>
      </p:sp>
      <p:sp>
        <p:nvSpPr>
          <p:cNvPr id="4" name="Title 1">
            <a:extLst>
              <a:ext uri="{FF2B5EF4-FFF2-40B4-BE49-F238E27FC236}">
                <a16:creationId xmlns:a16="http://schemas.microsoft.com/office/drawing/2014/main" id="{43CF0FE1-E4AA-2FE0-8FFC-8814D0D35A48}"/>
              </a:ext>
            </a:extLst>
          </p:cNvPr>
          <p:cNvSpPr txBox="1">
            <a:spLocks/>
          </p:cNvSpPr>
          <p:nvPr/>
        </p:nvSpPr>
        <p:spPr>
          <a:xfrm>
            <a:off x="838200" y="500062"/>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ar-EG" sz="5400" b="1" i="1" dirty="0">
                <a:solidFill>
                  <a:srgbClr val="FD3265"/>
                </a:solidFill>
                <a:latin typeface="Tw Cen MT" panose="020B0602020104020603" pitchFamily="34" charset="0"/>
                <a:ea typeface="+mn-ea"/>
                <a:cs typeface="+mn-cs"/>
              </a:rPr>
              <a:t>1</a:t>
            </a:r>
            <a:r>
              <a:rPr lang="en-US" sz="5400" b="1" i="1" dirty="0">
                <a:solidFill>
                  <a:srgbClr val="FD3265"/>
                </a:solidFill>
                <a:latin typeface="Tw Cen MT" panose="020B0602020104020603" pitchFamily="34" charset="0"/>
                <a:ea typeface="+mn-ea"/>
                <a:cs typeface="+mn-cs"/>
              </a:rPr>
              <a:t>. Create supplier </a:t>
            </a:r>
            <a:br>
              <a:rPr lang="en-US" sz="1800" kern="100" dirty="0">
                <a:latin typeface="Aptos" panose="020B0004020202020204" pitchFamily="34" charset="0"/>
                <a:ea typeface="Aptos" panose="020B0004020202020204" pitchFamily="34" charset="0"/>
                <a:cs typeface="Arial" panose="020B0604020202020204" pitchFamily="34" charset="0"/>
              </a:rPr>
            </a:br>
            <a:endParaRPr lang="en-US" dirty="0"/>
          </a:p>
        </p:txBody>
      </p:sp>
      <p:pic>
        <p:nvPicPr>
          <p:cNvPr id="5" name="Picture 4" descr="A screenshot of a computer&#10;&#10;Description automatically generated">
            <a:extLst>
              <a:ext uri="{FF2B5EF4-FFF2-40B4-BE49-F238E27FC236}">
                <a16:creationId xmlns:a16="http://schemas.microsoft.com/office/drawing/2014/main" id="{C45F9285-59F1-07A3-8CAD-6A1C68D41D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5232" y="1825625"/>
            <a:ext cx="5943600" cy="3145155"/>
          </a:xfrm>
          <a:prstGeom prst="rect">
            <a:avLst/>
          </a:prstGeom>
        </p:spPr>
      </p:pic>
      <p:sp>
        <p:nvSpPr>
          <p:cNvPr id="6" name="Text Box 9">
            <a:extLst>
              <a:ext uri="{FF2B5EF4-FFF2-40B4-BE49-F238E27FC236}">
                <a16:creationId xmlns:a16="http://schemas.microsoft.com/office/drawing/2014/main" id="{83B58223-72F3-F01B-7EFF-9D041A185ACE}"/>
              </a:ext>
            </a:extLst>
          </p:cNvPr>
          <p:cNvSpPr txBox="1"/>
          <p:nvPr/>
        </p:nvSpPr>
        <p:spPr>
          <a:xfrm>
            <a:off x="5448933" y="293068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EF86F02-12AB-48A5-24AB-9FBCE600AB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5232" y="1825624"/>
            <a:ext cx="5943600" cy="3145155"/>
          </a:xfrm>
          <a:prstGeom prst="rect">
            <a:avLst/>
          </a:prstGeom>
          <a:effectLst>
            <a:outerShdw blurRad="152400" dist="317500" dir="5400000" sx="90000" sy="-19000" rotWithShape="0">
              <a:prstClr val="black">
                <a:alpha val="15000"/>
              </a:prstClr>
            </a:outerShdw>
          </a:effectLst>
        </p:spPr>
      </p:pic>
      <p:sp>
        <p:nvSpPr>
          <p:cNvPr id="8" name="Text Box 9">
            <a:extLst>
              <a:ext uri="{FF2B5EF4-FFF2-40B4-BE49-F238E27FC236}">
                <a16:creationId xmlns:a16="http://schemas.microsoft.com/office/drawing/2014/main" id="{A289C62F-C373-63EC-D126-7BE4FD9BF5A5}"/>
              </a:ext>
            </a:extLst>
          </p:cNvPr>
          <p:cNvSpPr txBox="1"/>
          <p:nvPr/>
        </p:nvSpPr>
        <p:spPr>
          <a:xfrm>
            <a:off x="7669619" y="257381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50A0E1A1-C442-1B0A-4B05-74E727203F04}"/>
              </a:ext>
            </a:extLst>
          </p:cNvPr>
          <p:cNvSpPr/>
          <p:nvPr/>
        </p:nvSpPr>
        <p:spPr>
          <a:xfrm>
            <a:off x="7908891" y="2696547"/>
            <a:ext cx="477960" cy="23413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descr="A screenshot of a computer&#10;&#10;Description automatically generated">
            <a:extLst>
              <a:ext uri="{FF2B5EF4-FFF2-40B4-BE49-F238E27FC236}">
                <a16:creationId xmlns:a16="http://schemas.microsoft.com/office/drawing/2014/main" id="{09D82A5C-B3A0-FF9F-4FB8-203F277B5F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5232" y="1825624"/>
            <a:ext cx="5943600" cy="3145155"/>
          </a:xfrm>
          <a:prstGeom prst="rect">
            <a:avLst/>
          </a:prstGeom>
        </p:spPr>
      </p:pic>
      <p:sp>
        <p:nvSpPr>
          <p:cNvPr id="11" name="Text Box 9">
            <a:extLst>
              <a:ext uri="{FF2B5EF4-FFF2-40B4-BE49-F238E27FC236}">
                <a16:creationId xmlns:a16="http://schemas.microsoft.com/office/drawing/2014/main" id="{FB17C7B4-3AC2-C1AD-C09C-DF88BFE8A461}"/>
              </a:ext>
            </a:extLst>
          </p:cNvPr>
          <p:cNvSpPr txBox="1"/>
          <p:nvPr/>
        </p:nvSpPr>
        <p:spPr>
          <a:xfrm>
            <a:off x="9280871" y="257381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D6925614-D4F0-FCE2-7DAC-74548C308F5E}"/>
              </a:ext>
            </a:extLst>
          </p:cNvPr>
          <p:cNvSpPr/>
          <p:nvPr/>
        </p:nvSpPr>
        <p:spPr>
          <a:xfrm>
            <a:off x="9465855" y="2783527"/>
            <a:ext cx="232962" cy="14715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3" name="Straight Connector 12">
            <a:extLst>
              <a:ext uri="{FF2B5EF4-FFF2-40B4-BE49-F238E27FC236}">
                <a16:creationId xmlns:a16="http://schemas.microsoft.com/office/drawing/2014/main" id="{7F0A6B48-A034-569F-A1C6-1FED36412DE8}"/>
              </a:ext>
            </a:extLst>
          </p:cNvPr>
          <p:cNvCxnSpPr>
            <a:cxnSpLocks/>
          </p:cNvCxnSpPr>
          <p:nvPr/>
        </p:nvCxnSpPr>
        <p:spPr>
          <a:xfrm>
            <a:off x="4105469" y="3354355"/>
            <a:ext cx="494522"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5" name="Picture 14" descr="A screenshot of a computer&#10;&#10;Description automatically generated">
            <a:extLst>
              <a:ext uri="{FF2B5EF4-FFF2-40B4-BE49-F238E27FC236}">
                <a16:creationId xmlns:a16="http://schemas.microsoft.com/office/drawing/2014/main" id="{DD9D0FCC-1049-FF7A-B76E-C6556691FD7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15232" y="1856422"/>
            <a:ext cx="5943600" cy="3145155"/>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0A91E3D-371E-886B-79D8-84728CA064C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15232" y="1832499"/>
            <a:ext cx="5943600" cy="3161717"/>
          </a:xfrm>
          <a:prstGeom prst="rect">
            <a:avLst/>
          </a:prstGeom>
        </p:spPr>
      </p:pic>
      <p:sp>
        <p:nvSpPr>
          <p:cNvPr id="18" name="Text Box 9">
            <a:extLst>
              <a:ext uri="{FF2B5EF4-FFF2-40B4-BE49-F238E27FC236}">
                <a16:creationId xmlns:a16="http://schemas.microsoft.com/office/drawing/2014/main" id="{F1A850F6-F909-AED1-EAE3-5E00E205CD44}"/>
              </a:ext>
            </a:extLst>
          </p:cNvPr>
          <p:cNvSpPr txBox="1"/>
          <p:nvPr/>
        </p:nvSpPr>
        <p:spPr>
          <a:xfrm>
            <a:off x="4347458" y="2455321"/>
            <a:ext cx="1434465" cy="527193"/>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9B75C18F-01B0-5F16-388E-2E822377F76F}"/>
              </a:ext>
            </a:extLst>
          </p:cNvPr>
          <p:cNvSpPr/>
          <p:nvPr/>
        </p:nvSpPr>
        <p:spPr>
          <a:xfrm>
            <a:off x="3897381" y="2628002"/>
            <a:ext cx="520135" cy="9665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Text Box 9">
            <a:extLst>
              <a:ext uri="{FF2B5EF4-FFF2-40B4-BE49-F238E27FC236}">
                <a16:creationId xmlns:a16="http://schemas.microsoft.com/office/drawing/2014/main" id="{AC2AE085-9B2E-55A3-4BEF-6FF9569887C5}"/>
              </a:ext>
            </a:extLst>
          </p:cNvPr>
          <p:cNvSpPr txBox="1"/>
          <p:nvPr/>
        </p:nvSpPr>
        <p:spPr>
          <a:xfrm>
            <a:off x="7153654" y="257381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EA4A4922-190B-ED7F-B333-882D4EC9369C}"/>
              </a:ext>
            </a:extLst>
          </p:cNvPr>
          <p:cNvSpPr/>
          <p:nvPr/>
        </p:nvSpPr>
        <p:spPr>
          <a:xfrm>
            <a:off x="7350751" y="2783527"/>
            <a:ext cx="706049" cy="14715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Text Box 9">
            <a:extLst>
              <a:ext uri="{FF2B5EF4-FFF2-40B4-BE49-F238E27FC236}">
                <a16:creationId xmlns:a16="http://schemas.microsoft.com/office/drawing/2014/main" id="{A2739BC5-CB03-BD2C-B335-C09128A32811}"/>
              </a:ext>
            </a:extLst>
          </p:cNvPr>
          <p:cNvSpPr txBox="1"/>
          <p:nvPr/>
        </p:nvSpPr>
        <p:spPr>
          <a:xfrm>
            <a:off x="9319693" y="223234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0725C76A-23EE-2810-63D2-4EED8D7047DE}"/>
              </a:ext>
            </a:extLst>
          </p:cNvPr>
          <p:cNvSpPr/>
          <p:nvPr/>
        </p:nvSpPr>
        <p:spPr>
          <a:xfrm>
            <a:off x="9503568" y="2433011"/>
            <a:ext cx="232962" cy="14715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4" name="Picture 23" descr="A screenshot of a computer&#10;&#10;Description automatically generated">
            <a:extLst>
              <a:ext uri="{FF2B5EF4-FFF2-40B4-BE49-F238E27FC236}">
                <a16:creationId xmlns:a16="http://schemas.microsoft.com/office/drawing/2014/main" id="{A57840FE-1DE4-F830-3FD4-C8DE929ACF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15232" y="1858296"/>
            <a:ext cx="5943600" cy="3145154"/>
          </a:xfrm>
          <a:prstGeom prst="rect">
            <a:avLst/>
          </a:prstGeom>
        </p:spPr>
      </p:pic>
      <p:sp>
        <p:nvSpPr>
          <p:cNvPr id="26" name="Text Box 9">
            <a:extLst>
              <a:ext uri="{FF2B5EF4-FFF2-40B4-BE49-F238E27FC236}">
                <a16:creationId xmlns:a16="http://schemas.microsoft.com/office/drawing/2014/main" id="{F1539B9C-F4F5-ABF1-F18C-D8A213CDB74C}"/>
              </a:ext>
            </a:extLst>
          </p:cNvPr>
          <p:cNvSpPr txBox="1"/>
          <p:nvPr/>
        </p:nvSpPr>
        <p:spPr>
          <a:xfrm>
            <a:off x="4435851" y="2746199"/>
            <a:ext cx="1434465" cy="496066"/>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CFE69D4C-F34E-C0C8-85FA-FED334D4A02F}"/>
              </a:ext>
            </a:extLst>
          </p:cNvPr>
          <p:cNvSpPr/>
          <p:nvPr/>
        </p:nvSpPr>
        <p:spPr>
          <a:xfrm>
            <a:off x="3945629" y="2915488"/>
            <a:ext cx="520135" cy="9095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Rectangle: Rounded Corners 27">
            <a:extLst>
              <a:ext uri="{FF2B5EF4-FFF2-40B4-BE49-F238E27FC236}">
                <a16:creationId xmlns:a16="http://schemas.microsoft.com/office/drawing/2014/main" id="{70179CC9-4D13-FE9B-062F-1E13AD5E15DB}"/>
              </a:ext>
            </a:extLst>
          </p:cNvPr>
          <p:cNvSpPr/>
          <p:nvPr/>
        </p:nvSpPr>
        <p:spPr>
          <a:xfrm>
            <a:off x="4515026" y="3284750"/>
            <a:ext cx="292238" cy="15859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Text Box 9">
            <a:extLst>
              <a:ext uri="{FF2B5EF4-FFF2-40B4-BE49-F238E27FC236}">
                <a16:creationId xmlns:a16="http://schemas.microsoft.com/office/drawing/2014/main" id="{582D1FB8-0DC6-E9FD-AE00-822D4C10C499}"/>
              </a:ext>
            </a:extLst>
          </p:cNvPr>
          <p:cNvSpPr txBox="1"/>
          <p:nvPr/>
        </p:nvSpPr>
        <p:spPr>
          <a:xfrm>
            <a:off x="4776778" y="313136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0" name="Picture 29" descr="A screenshot of a computer&#10;&#10;Description automatically generated">
            <a:extLst>
              <a:ext uri="{FF2B5EF4-FFF2-40B4-BE49-F238E27FC236}">
                <a16:creationId xmlns:a16="http://schemas.microsoft.com/office/drawing/2014/main" id="{CB96C7FA-DE61-2406-3FA2-CF8906E3B9C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34643" y="1855936"/>
            <a:ext cx="5943600" cy="3145154"/>
          </a:xfrm>
          <a:prstGeom prst="rect">
            <a:avLst/>
          </a:prstGeom>
        </p:spPr>
      </p:pic>
      <p:cxnSp>
        <p:nvCxnSpPr>
          <p:cNvPr id="31" name="Straight Connector 30">
            <a:extLst>
              <a:ext uri="{FF2B5EF4-FFF2-40B4-BE49-F238E27FC236}">
                <a16:creationId xmlns:a16="http://schemas.microsoft.com/office/drawing/2014/main" id="{3414FA3E-701E-6A91-0348-C40E5D12A83F}"/>
              </a:ext>
            </a:extLst>
          </p:cNvPr>
          <p:cNvCxnSpPr>
            <a:cxnSpLocks/>
          </p:cNvCxnSpPr>
          <p:nvPr/>
        </p:nvCxnSpPr>
        <p:spPr>
          <a:xfrm>
            <a:off x="5356800" y="3076014"/>
            <a:ext cx="22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784955C-1318-4E4D-3499-8E17B8157102}"/>
              </a:ext>
            </a:extLst>
          </p:cNvPr>
          <p:cNvCxnSpPr>
            <a:cxnSpLocks/>
          </p:cNvCxnSpPr>
          <p:nvPr/>
        </p:nvCxnSpPr>
        <p:spPr>
          <a:xfrm>
            <a:off x="5263200" y="3191124"/>
            <a:ext cx="3172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523139-F7F7-C2C3-3E6B-7E30CDFFB216}"/>
              </a:ext>
            </a:extLst>
          </p:cNvPr>
          <p:cNvCxnSpPr>
            <a:cxnSpLocks/>
          </p:cNvCxnSpPr>
          <p:nvPr/>
        </p:nvCxnSpPr>
        <p:spPr>
          <a:xfrm>
            <a:off x="5263200" y="3925524"/>
            <a:ext cx="3172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F2ECA841-1AFF-F148-3B36-7002BBEA647F}"/>
              </a:ext>
            </a:extLst>
          </p:cNvPr>
          <p:cNvSpPr/>
          <p:nvPr/>
        </p:nvSpPr>
        <p:spPr>
          <a:xfrm>
            <a:off x="7537889" y="3517429"/>
            <a:ext cx="371002" cy="32768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Rectangle: Rounded Corners 38">
            <a:extLst>
              <a:ext uri="{FF2B5EF4-FFF2-40B4-BE49-F238E27FC236}">
                <a16:creationId xmlns:a16="http://schemas.microsoft.com/office/drawing/2014/main" id="{B52AAB51-C19B-B066-E0E9-84D90C59B5BA}"/>
              </a:ext>
            </a:extLst>
          </p:cNvPr>
          <p:cNvSpPr/>
          <p:nvPr/>
        </p:nvSpPr>
        <p:spPr>
          <a:xfrm>
            <a:off x="9425574" y="4687200"/>
            <a:ext cx="273243" cy="10080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Text Box 9">
            <a:extLst>
              <a:ext uri="{FF2B5EF4-FFF2-40B4-BE49-F238E27FC236}">
                <a16:creationId xmlns:a16="http://schemas.microsoft.com/office/drawing/2014/main" id="{AD23816A-111B-79C3-9C75-9AE7995F4A6E}"/>
              </a:ext>
            </a:extLst>
          </p:cNvPr>
          <p:cNvSpPr txBox="1"/>
          <p:nvPr/>
        </p:nvSpPr>
        <p:spPr>
          <a:xfrm>
            <a:off x="9211808" y="442127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1" name="Picture 40" descr="A screenshot of a computer&#10;&#10;Description automatically generated">
            <a:extLst>
              <a:ext uri="{FF2B5EF4-FFF2-40B4-BE49-F238E27FC236}">
                <a16:creationId xmlns:a16="http://schemas.microsoft.com/office/drawing/2014/main" id="{6262064F-888B-70E0-90D3-47F8F717450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15232" y="1855936"/>
            <a:ext cx="5943600" cy="3171374"/>
          </a:xfrm>
          <a:prstGeom prst="rect">
            <a:avLst/>
          </a:prstGeom>
        </p:spPr>
      </p:pic>
      <p:sp>
        <p:nvSpPr>
          <p:cNvPr id="42" name="Rectangle: Rounded Corners 41">
            <a:extLst>
              <a:ext uri="{FF2B5EF4-FFF2-40B4-BE49-F238E27FC236}">
                <a16:creationId xmlns:a16="http://schemas.microsoft.com/office/drawing/2014/main" id="{44E22092-BDF8-EDD0-1101-9A9196A3D36D}"/>
              </a:ext>
            </a:extLst>
          </p:cNvPr>
          <p:cNvSpPr/>
          <p:nvPr/>
        </p:nvSpPr>
        <p:spPr>
          <a:xfrm>
            <a:off x="3897380" y="3615839"/>
            <a:ext cx="520135" cy="13085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Rectangle: Rounded Corners 42">
            <a:extLst>
              <a:ext uri="{FF2B5EF4-FFF2-40B4-BE49-F238E27FC236}">
                <a16:creationId xmlns:a16="http://schemas.microsoft.com/office/drawing/2014/main" id="{64232A67-AE0D-6709-6557-1D94F6B1CCA3}"/>
              </a:ext>
            </a:extLst>
          </p:cNvPr>
          <p:cNvSpPr/>
          <p:nvPr/>
        </p:nvSpPr>
        <p:spPr>
          <a:xfrm>
            <a:off x="9444295" y="4624550"/>
            <a:ext cx="292235" cy="16345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Text Box 9">
            <a:extLst>
              <a:ext uri="{FF2B5EF4-FFF2-40B4-BE49-F238E27FC236}">
                <a16:creationId xmlns:a16="http://schemas.microsoft.com/office/drawing/2014/main" id="{567943D7-EDE5-EE0B-6BB9-D72C73AF16CE}"/>
              </a:ext>
            </a:extLst>
          </p:cNvPr>
          <p:cNvSpPr txBox="1"/>
          <p:nvPr/>
        </p:nvSpPr>
        <p:spPr>
          <a:xfrm>
            <a:off x="9211808" y="439784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5" name="Picture 44" descr="A screenshot of a computer&#10;&#10;Description automatically generated">
            <a:extLst>
              <a:ext uri="{FF2B5EF4-FFF2-40B4-BE49-F238E27FC236}">
                <a16:creationId xmlns:a16="http://schemas.microsoft.com/office/drawing/2014/main" id="{25BBF249-278B-AF9D-54A5-FB94FC8929C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15232" y="1818263"/>
            <a:ext cx="5978244" cy="3193592"/>
          </a:xfrm>
          <a:prstGeom prst="rect">
            <a:avLst/>
          </a:prstGeom>
        </p:spPr>
      </p:pic>
      <p:sp>
        <p:nvSpPr>
          <p:cNvPr id="46" name="Rectangle: Rounded Corners 45">
            <a:extLst>
              <a:ext uri="{FF2B5EF4-FFF2-40B4-BE49-F238E27FC236}">
                <a16:creationId xmlns:a16="http://schemas.microsoft.com/office/drawing/2014/main" id="{580361B8-01A8-6E04-9BB3-7927FF523EE5}"/>
              </a:ext>
            </a:extLst>
          </p:cNvPr>
          <p:cNvSpPr/>
          <p:nvPr/>
        </p:nvSpPr>
        <p:spPr>
          <a:xfrm>
            <a:off x="3878246" y="3078396"/>
            <a:ext cx="520135" cy="16376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Rectangle: Rounded Corners 46">
            <a:extLst>
              <a:ext uri="{FF2B5EF4-FFF2-40B4-BE49-F238E27FC236}">
                <a16:creationId xmlns:a16="http://schemas.microsoft.com/office/drawing/2014/main" id="{EC557206-AA0F-5F8B-3CB8-9163DE6E252E}"/>
              </a:ext>
            </a:extLst>
          </p:cNvPr>
          <p:cNvSpPr/>
          <p:nvPr/>
        </p:nvSpPr>
        <p:spPr>
          <a:xfrm>
            <a:off x="9465855" y="4650062"/>
            <a:ext cx="238507" cy="13793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Rectangle: Rounded Corners 47">
            <a:extLst>
              <a:ext uri="{FF2B5EF4-FFF2-40B4-BE49-F238E27FC236}">
                <a16:creationId xmlns:a16="http://schemas.microsoft.com/office/drawing/2014/main" id="{7A59FA13-A23E-A76F-CC88-30E53C0B2830}"/>
              </a:ext>
            </a:extLst>
          </p:cNvPr>
          <p:cNvSpPr/>
          <p:nvPr/>
        </p:nvSpPr>
        <p:spPr>
          <a:xfrm>
            <a:off x="8386851" y="2066669"/>
            <a:ext cx="520135" cy="13085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Text Box 9">
            <a:extLst>
              <a:ext uri="{FF2B5EF4-FFF2-40B4-BE49-F238E27FC236}">
                <a16:creationId xmlns:a16="http://schemas.microsoft.com/office/drawing/2014/main" id="{9D8D3994-34A4-B285-301B-9A639FBBD99C}"/>
              </a:ext>
            </a:extLst>
          </p:cNvPr>
          <p:cNvSpPr txBox="1"/>
          <p:nvPr/>
        </p:nvSpPr>
        <p:spPr>
          <a:xfrm>
            <a:off x="9270693" y="437469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0" name="Text Box 9">
            <a:extLst>
              <a:ext uri="{FF2B5EF4-FFF2-40B4-BE49-F238E27FC236}">
                <a16:creationId xmlns:a16="http://schemas.microsoft.com/office/drawing/2014/main" id="{1BC223C2-D8D8-599A-6EB0-F5FB72762953}"/>
              </a:ext>
            </a:extLst>
          </p:cNvPr>
          <p:cNvSpPr txBox="1"/>
          <p:nvPr/>
        </p:nvSpPr>
        <p:spPr>
          <a:xfrm>
            <a:off x="8102709" y="189164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1" name="Text Box 9">
            <a:extLst>
              <a:ext uri="{FF2B5EF4-FFF2-40B4-BE49-F238E27FC236}">
                <a16:creationId xmlns:a16="http://schemas.microsoft.com/office/drawing/2014/main" id="{B5A6D7F7-362E-7A63-A563-7B1A32229656}"/>
              </a:ext>
            </a:extLst>
          </p:cNvPr>
          <p:cNvSpPr txBox="1"/>
          <p:nvPr/>
        </p:nvSpPr>
        <p:spPr>
          <a:xfrm>
            <a:off x="4282356" y="284996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3" name="Picture 52" descr="A screenshot of a computer&#10;&#10;Description automatically generated">
            <a:extLst>
              <a:ext uri="{FF2B5EF4-FFF2-40B4-BE49-F238E27FC236}">
                <a16:creationId xmlns:a16="http://schemas.microsoft.com/office/drawing/2014/main" id="{FC59A602-A0D1-9FAF-B8B0-D3E3BE772FD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15232" y="1836509"/>
            <a:ext cx="6017628" cy="3210227"/>
          </a:xfrm>
          <a:prstGeom prst="rect">
            <a:avLst/>
          </a:prstGeom>
        </p:spPr>
      </p:pic>
      <p:sp>
        <p:nvSpPr>
          <p:cNvPr id="54" name="Rectangle: Rounded Corners 53">
            <a:extLst>
              <a:ext uri="{FF2B5EF4-FFF2-40B4-BE49-F238E27FC236}">
                <a16:creationId xmlns:a16="http://schemas.microsoft.com/office/drawing/2014/main" id="{0D110645-7984-87F5-94AC-FA1854181E9C}"/>
              </a:ext>
            </a:extLst>
          </p:cNvPr>
          <p:cNvSpPr/>
          <p:nvPr/>
        </p:nvSpPr>
        <p:spPr>
          <a:xfrm>
            <a:off x="3882163" y="2553862"/>
            <a:ext cx="520135" cy="12579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5" name="Rectangle: Rounded Corners 54">
            <a:extLst>
              <a:ext uri="{FF2B5EF4-FFF2-40B4-BE49-F238E27FC236}">
                <a16:creationId xmlns:a16="http://schemas.microsoft.com/office/drawing/2014/main" id="{9A3D4ADE-510B-4326-C12D-521B371ED882}"/>
              </a:ext>
            </a:extLst>
          </p:cNvPr>
          <p:cNvSpPr/>
          <p:nvPr/>
        </p:nvSpPr>
        <p:spPr>
          <a:xfrm>
            <a:off x="7927482" y="2913046"/>
            <a:ext cx="539976" cy="14037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Text Box 9">
            <a:extLst>
              <a:ext uri="{FF2B5EF4-FFF2-40B4-BE49-F238E27FC236}">
                <a16:creationId xmlns:a16="http://schemas.microsoft.com/office/drawing/2014/main" id="{2E273EA6-756B-2E4A-0BD8-4DC2547BB83B}"/>
              </a:ext>
            </a:extLst>
          </p:cNvPr>
          <p:cNvSpPr txBox="1"/>
          <p:nvPr/>
        </p:nvSpPr>
        <p:spPr>
          <a:xfrm>
            <a:off x="4319370" y="239666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7" name="Text Box 9">
            <a:extLst>
              <a:ext uri="{FF2B5EF4-FFF2-40B4-BE49-F238E27FC236}">
                <a16:creationId xmlns:a16="http://schemas.microsoft.com/office/drawing/2014/main" id="{584D98B9-3C93-EAFE-325A-C2033313460A}"/>
              </a:ext>
            </a:extLst>
          </p:cNvPr>
          <p:cNvSpPr txBox="1"/>
          <p:nvPr/>
        </p:nvSpPr>
        <p:spPr>
          <a:xfrm>
            <a:off x="8458725" y="278841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8" name="Rectangle: Rounded Corners 57">
            <a:extLst>
              <a:ext uri="{FF2B5EF4-FFF2-40B4-BE49-F238E27FC236}">
                <a16:creationId xmlns:a16="http://schemas.microsoft.com/office/drawing/2014/main" id="{C624EC28-F052-9F20-CA71-60D5D8C3DF1F}"/>
              </a:ext>
            </a:extLst>
          </p:cNvPr>
          <p:cNvSpPr/>
          <p:nvPr/>
        </p:nvSpPr>
        <p:spPr>
          <a:xfrm>
            <a:off x="9472998" y="2458258"/>
            <a:ext cx="232961" cy="13670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Text Box 9">
            <a:extLst>
              <a:ext uri="{FF2B5EF4-FFF2-40B4-BE49-F238E27FC236}">
                <a16:creationId xmlns:a16="http://schemas.microsoft.com/office/drawing/2014/main" id="{1F48C28E-0689-8CB8-729B-F67BA3E76E98}"/>
              </a:ext>
            </a:extLst>
          </p:cNvPr>
          <p:cNvSpPr txBox="1"/>
          <p:nvPr/>
        </p:nvSpPr>
        <p:spPr>
          <a:xfrm>
            <a:off x="9215420" y="224722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Speech Bubble: Rectangle 1">
            <a:hlinkClick r:id="rId12" action="ppaction://hlinksldjump"/>
            <a:extLst>
              <a:ext uri="{FF2B5EF4-FFF2-40B4-BE49-F238E27FC236}">
                <a16:creationId xmlns:a16="http://schemas.microsoft.com/office/drawing/2014/main" id="{45E35990-C091-B2E9-1FFA-0E7A12A25CDC}"/>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75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ppt_x"/>
                                          </p:val>
                                        </p:tav>
                                        <p:tav tm="100000">
                                          <p:val>
                                            <p:strVal val="#ppt_x"/>
                                          </p:val>
                                        </p:tav>
                                      </p:tavLst>
                                    </p:anim>
                                    <p:anim calcmode="lin" valueType="num">
                                      <p:cBhvr additive="base">
                                        <p:cTn id="51" dur="500" fill="hold"/>
                                        <p:tgtEl>
                                          <p:spTgt spid="13"/>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 presetClass="entr" presetSubtype="4"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ppt_x"/>
                                          </p:val>
                                        </p:tav>
                                        <p:tav tm="100000">
                                          <p:val>
                                            <p:strVal val="#ppt_x"/>
                                          </p:val>
                                        </p:tav>
                                      </p:tavLst>
                                    </p:anim>
                                    <p:anim calcmode="lin" valueType="num">
                                      <p:cBhvr additive="base">
                                        <p:cTn id="76" dur="500" fill="hold"/>
                                        <p:tgtEl>
                                          <p:spTgt spid="1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ppt_x"/>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additive="base">
                                        <p:cTn id="87" dur="500" fill="hold"/>
                                        <p:tgtEl>
                                          <p:spTgt spid="20"/>
                                        </p:tgtEl>
                                        <p:attrNameLst>
                                          <p:attrName>ppt_x</p:attrName>
                                        </p:attrNameLst>
                                      </p:cBhvr>
                                      <p:tavLst>
                                        <p:tav tm="0">
                                          <p:val>
                                            <p:strVal val="#ppt_x"/>
                                          </p:val>
                                        </p:tav>
                                        <p:tav tm="100000">
                                          <p:val>
                                            <p:strVal val="#ppt_x"/>
                                          </p:val>
                                        </p:tav>
                                      </p:tavLst>
                                    </p:anim>
                                    <p:anim calcmode="lin" valueType="num">
                                      <p:cBhvr additive="base">
                                        <p:cTn id="88" dur="500" fill="hold"/>
                                        <p:tgtEl>
                                          <p:spTgt spid="20"/>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2" presetClass="entr" presetSubtype="4"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additive="base">
                                        <p:cTn id="92" dur="500" fill="hold"/>
                                        <p:tgtEl>
                                          <p:spTgt spid="23"/>
                                        </p:tgtEl>
                                        <p:attrNameLst>
                                          <p:attrName>ppt_x</p:attrName>
                                        </p:attrNameLst>
                                      </p:cBhvr>
                                      <p:tavLst>
                                        <p:tav tm="0">
                                          <p:val>
                                            <p:strVal val="#ppt_x"/>
                                          </p:val>
                                        </p:tav>
                                        <p:tav tm="100000">
                                          <p:val>
                                            <p:strVal val="#ppt_x"/>
                                          </p:val>
                                        </p:tav>
                                      </p:tavLst>
                                    </p:anim>
                                    <p:anim calcmode="lin" valueType="num">
                                      <p:cBhvr additive="base">
                                        <p:cTn id="93" dur="500" fill="hold"/>
                                        <p:tgtEl>
                                          <p:spTgt spid="2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additive="base">
                                        <p:cTn id="96" dur="500" fill="hold"/>
                                        <p:tgtEl>
                                          <p:spTgt spid="22"/>
                                        </p:tgtEl>
                                        <p:attrNameLst>
                                          <p:attrName>ppt_x</p:attrName>
                                        </p:attrNameLst>
                                      </p:cBhvr>
                                      <p:tavLst>
                                        <p:tav tm="0">
                                          <p:val>
                                            <p:strVal val="#ppt_x"/>
                                          </p:val>
                                        </p:tav>
                                        <p:tav tm="100000">
                                          <p:val>
                                            <p:strVal val="#ppt_x"/>
                                          </p:val>
                                        </p:tav>
                                      </p:tavLst>
                                    </p:anim>
                                    <p:anim calcmode="lin" valueType="num">
                                      <p:cBhvr additive="base">
                                        <p:cTn id="9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additive="base">
                                        <p:cTn id="102" dur="500" fill="hold"/>
                                        <p:tgtEl>
                                          <p:spTgt spid="24"/>
                                        </p:tgtEl>
                                        <p:attrNameLst>
                                          <p:attrName>ppt_x</p:attrName>
                                        </p:attrNameLst>
                                      </p:cBhvr>
                                      <p:tavLst>
                                        <p:tav tm="0">
                                          <p:val>
                                            <p:strVal val="#ppt_x"/>
                                          </p:val>
                                        </p:tav>
                                        <p:tav tm="100000">
                                          <p:val>
                                            <p:strVal val="#ppt_x"/>
                                          </p:val>
                                        </p:tav>
                                      </p:tavLst>
                                    </p:anim>
                                    <p:anim calcmode="lin" valueType="num">
                                      <p:cBhvr additive="base">
                                        <p:cTn id="103" dur="500" fill="hold"/>
                                        <p:tgtEl>
                                          <p:spTgt spid="24"/>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ppt_x"/>
                                          </p:val>
                                        </p:tav>
                                        <p:tav tm="100000">
                                          <p:val>
                                            <p:strVal val="#ppt_x"/>
                                          </p:val>
                                        </p:tav>
                                      </p:tavLst>
                                    </p:anim>
                                    <p:anim calcmode="lin" valueType="num">
                                      <p:cBhvr additive="base">
                                        <p:cTn id="111" dur="500" fill="hold"/>
                                        <p:tgtEl>
                                          <p:spTgt spid="27"/>
                                        </p:tgtEl>
                                        <p:attrNameLst>
                                          <p:attrName>ppt_y</p:attrName>
                                        </p:attrNameLst>
                                      </p:cBhvr>
                                      <p:tavLst>
                                        <p:tav tm="0">
                                          <p:val>
                                            <p:strVal val="1+#ppt_h/2"/>
                                          </p:val>
                                        </p:tav>
                                        <p:tav tm="100000">
                                          <p:val>
                                            <p:strVal val="#ppt_y"/>
                                          </p:val>
                                        </p:tav>
                                      </p:tavLst>
                                    </p:anim>
                                  </p:childTnLst>
                                </p:cTn>
                              </p:par>
                            </p:childTnLst>
                          </p:cTn>
                        </p:par>
                        <p:par>
                          <p:cTn id="112" fill="hold">
                            <p:stCondLst>
                              <p:cond delay="500"/>
                            </p:stCondLst>
                            <p:childTnLst>
                              <p:par>
                                <p:cTn id="113" presetID="2" presetClass="entr" presetSubtype="4" fill="hold" grpId="0" nodeType="afterEffect">
                                  <p:stCondLst>
                                    <p:cond delay="0"/>
                                  </p:stCondLst>
                                  <p:childTnLst>
                                    <p:set>
                                      <p:cBhvr>
                                        <p:cTn id="114" dur="1" fill="hold">
                                          <p:stCondLst>
                                            <p:cond delay="0"/>
                                          </p:stCondLst>
                                        </p:cTn>
                                        <p:tgtEl>
                                          <p:spTgt spid="28"/>
                                        </p:tgtEl>
                                        <p:attrNameLst>
                                          <p:attrName>style.visibility</p:attrName>
                                        </p:attrNameLst>
                                      </p:cBhvr>
                                      <p:to>
                                        <p:strVal val="visible"/>
                                      </p:to>
                                    </p:set>
                                    <p:anim calcmode="lin" valueType="num">
                                      <p:cBhvr additive="base">
                                        <p:cTn id="115" dur="500" fill="hold"/>
                                        <p:tgtEl>
                                          <p:spTgt spid="28"/>
                                        </p:tgtEl>
                                        <p:attrNameLst>
                                          <p:attrName>ppt_x</p:attrName>
                                        </p:attrNameLst>
                                      </p:cBhvr>
                                      <p:tavLst>
                                        <p:tav tm="0">
                                          <p:val>
                                            <p:strVal val="#ppt_x"/>
                                          </p:val>
                                        </p:tav>
                                        <p:tav tm="100000">
                                          <p:val>
                                            <p:strVal val="#ppt_x"/>
                                          </p:val>
                                        </p:tav>
                                      </p:tavLst>
                                    </p:anim>
                                    <p:anim calcmode="lin" valueType="num">
                                      <p:cBhvr additive="base">
                                        <p:cTn id="116" dur="500" fill="hold"/>
                                        <p:tgtEl>
                                          <p:spTgt spid="28"/>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500" fill="hold"/>
                                        <p:tgtEl>
                                          <p:spTgt spid="29"/>
                                        </p:tgtEl>
                                        <p:attrNameLst>
                                          <p:attrName>ppt_x</p:attrName>
                                        </p:attrNameLst>
                                      </p:cBhvr>
                                      <p:tavLst>
                                        <p:tav tm="0">
                                          <p:val>
                                            <p:strVal val="#ppt_x"/>
                                          </p:val>
                                        </p:tav>
                                        <p:tav tm="100000">
                                          <p:val>
                                            <p:strVal val="#ppt_x"/>
                                          </p:val>
                                        </p:tav>
                                      </p:tavLst>
                                    </p:anim>
                                    <p:anim calcmode="lin" valueType="num">
                                      <p:cBhvr additive="base">
                                        <p:cTn id="1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30"/>
                                        </p:tgtEl>
                                        <p:attrNameLst>
                                          <p:attrName>style.visibility</p:attrName>
                                        </p:attrNameLst>
                                      </p:cBhvr>
                                      <p:to>
                                        <p:strVal val="visible"/>
                                      </p:to>
                                    </p:set>
                                    <p:anim calcmode="lin" valueType="num">
                                      <p:cBhvr additive="base">
                                        <p:cTn id="125" dur="500" fill="hold"/>
                                        <p:tgtEl>
                                          <p:spTgt spid="30"/>
                                        </p:tgtEl>
                                        <p:attrNameLst>
                                          <p:attrName>ppt_x</p:attrName>
                                        </p:attrNameLst>
                                      </p:cBhvr>
                                      <p:tavLst>
                                        <p:tav tm="0">
                                          <p:val>
                                            <p:strVal val="#ppt_x"/>
                                          </p:val>
                                        </p:tav>
                                        <p:tav tm="100000">
                                          <p:val>
                                            <p:strVal val="#ppt_x"/>
                                          </p:val>
                                        </p:tav>
                                      </p:tavLst>
                                    </p:anim>
                                    <p:anim calcmode="lin" valueType="num">
                                      <p:cBhvr additive="base">
                                        <p:cTn id="126" dur="500" fill="hold"/>
                                        <p:tgtEl>
                                          <p:spTgt spid="30"/>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1"/>
                                        </p:tgtEl>
                                        <p:attrNameLst>
                                          <p:attrName>style.visibility</p:attrName>
                                        </p:attrNameLst>
                                      </p:cBhvr>
                                      <p:to>
                                        <p:strVal val="visible"/>
                                      </p:to>
                                    </p:set>
                                    <p:anim calcmode="lin" valueType="num">
                                      <p:cBhvr additive="base">
                                        <p:cTn id="129" dur="500" fill="hold"/>
                                        <p:tgtEl>
                                          <p:spTgt spid="31"/>
                                        </p:tgtEl>
                                        <p:attrNameLst>
                                          <p:attrName>ppt_x</p:attrName>
                                        </p:attrNameLst>
                                      </p:cBhvr>
                                      <p:tavLst>
                                        <p:tav tm="0">
                                          <p:val>
                                            <p:strVal val="#ppt_x"/>
                                          </p:val>
                                        </p:tav>
                                        <p:tav tm="100000">
                                          <p:val>
                                            <p:strVal val="#ppt_x"/>
                                          </p:val>
                                        </p:tav>
                                      </p:tavLst>
                                    </p:anim>
                                    <p:anim calcmode="lin" valueType="num">
                                      <p:cBhvr additive="base">
                                        <p:cTn id="130" dur="500" fill="hold"/>
                                        <p:tgtEl>
                                          <p:spTgt spid="31"/>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4"/>
                                        </p:tgtEl>
                                        <p:attrNameLst>
                                          <p:attrName>style.visibility</p:attrName>
                                        </p:attrNameLst>
                                      </p:cBhvr>
                                      <p:to>
                                        <p:strVal val="visible"/>
                                      </p:to>
                                    </p:set>
                                    <p:anim calcmode="lin" valueType="num">
                                      <p:cBhvr additive="base">
                                        <p:cTn id="133" dur="500" fill="hold"/>
                                        <p:tgtEl>
                                          <p:spTgt spid="34"/>
                                        </p:tgtEl>
                                        <p:attrNameLst>
                                          <p:attrName>ppt_x</p:attrName>
                                        </p:attrNameLst>
                                      </p:cBhvr>
                                      <p:tavLst>
                                        <p:tav tm="0">
                                          <p:val>
                                            <p:strVal val="#ppt_x"/>
                                          </p:val>
                                        </p:tav>
                                        <p:tav tm="100000">
                                          <p:val>
                                            <p:strVal val="#ppt_x"/>
                                          </p:val>
                                        </p:tav>
                                      </p:tavLst>
                                    </p:anim>
                                    <p:anim calcmode="lin" valueType="num">
                                      <p:cBhvr additive="base">
                                        <p:cTn id="134" dur="500" fill="hold"/>
                                        <p:tgtEl>
                                          <p:spTgt spid="34"/>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6"/>
                                        </p:tgtEl>
                                        <p:attrNameLst>
                                          <p:attrName>style.visibility</p:attrName>
                                        </p:attrNameLst>
                                      </p:cBhvr>
                                      <p:to>
                                        <p:strVal val="visible"/>
                                      </p:to>
                                    </p:set>
                                    <p:anim calcmode="lin" valueType="num">
                                      <p:cBhvr additive="base">
                                        <p:cTn id="137" dur="500" fill="hold"/>
                                        <p:tgtEl>
                                          <p:spTgt spid="36"/>
                                        </p:tgtEl>
                                        <p:attrNameLst>
                                          <p:attrName>ppt_x</p:attrName>
                                        </p:attrNameLst>
                                      </p:cBhvr>
                                      <p:tavLst>
                                        <p:tav tm="0">
                                          <p:val>
                                            <p:strVal val="#ppt_x"/>
                                          </p:val>
                                        </p:tav>
                                        <p:tav tm="100000">
                                          <p:val>
                                            <p:strVal val="#ppt_x"/>
                                          </p:val>
                                        </p:tav>
                                      </p:tavLst>
                                    </p:anim>
                                    <p:anim calcmode="lin" valueType="num">
                                      <p:cBhvr additive="base">
                                        <p:cTn id="138" dur="500" fill="hold"/>
                                        <p:tgtEl>
                                          <p:spTgt spid="36"/>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2" presetClass="entr" presetSubtype="4" fill="hold" grpId="0" nodeType="afterEffect">
                                  <p:stCondLst>
                                    <p:cond delay="0"/>
                                  </p:stCondLst>
                                  <p:childTnLst>
                                    <p:set>
                                      <p:cBhvr>
                                        <p:cTn id="141" dur="1" fill="hold">
                                          <p:stCondLst>
                                            <p:cond delay="0"/>
                                          </p:stCondLst>
                                        </p:cTn>
                                        <p:tgtEl>
                                          <p:spTgt spid="38"/>
                                        </p:tgtEl>
                                        <p:attrNameLst>
                                          <p:attrName>style.visibility</p:attrName>
                                        </p:attrNameLst>
                                      </p:cBhvr>
                                      <p:to>
                                        <p:strVal val="visible"/>
                                      </p:to>
                                    </p:set>
                                    <p:anim calcmode="lin" valueType="num">
                                      <p:cBhvr additive="base">
                                        <p:cTn id="142" dur="500" fill="hold"/>
                                        <p:tgtEl>
                                          <p:spTgt spid="38"/>
                                        </p:tgtEl>
                                        <p:attrNameLst>
                                          <p:attrName>ppt_x</p:attrName>
                                        </p:attrNameLst>
                                      </p:cBhvr>
                                      <p:tavLst>
                                        <p:tav tm="0">
                                          <p:val>
                                            <p:strVal val="#ppt_x"/>
                                          </p:val>
                                        </p:tav>
                                        <p:tav tm="100000">
                                          <p:val>
                                            <p:strVal val="#ppt_x"/>
                                          </p:val>
                                        </p:tav>
                                      </p:tavLst>
                                    </p:anim>
                                    <p:anim calcmode="lin" valueType="num">
                                      <p:cBhvr additive="base">
                                        <p:cTn id="143" dur="500" fill="hold"/>
                                        <p:tgtEl>
                                          <p:spTgt spid="38"/>
                                        </p:tgtEl>
                                        <p:attrNameLst>
                                          <p:attrName>ppt_y</p:attrName>
                                        </p:attrNameLst>
                                      </p:cBhvr>
                                      <p:tavLst>
                                        <p:tav tm="0">
                                          <p:val>
                                            <p:strVal val="1+#ppt_h/2"/>
                                          </p:val>
                                        </p:tav>
                                        <p:tav tm="100000">
                                          <p:val>
                                            <p:strVal val="#ppt_y"/>
                                          </p:val>
                                        </p:tav>
                                      </p:tavLst>
                                    </p:anim>
                                  </p:childTnLst>
                                </p:cTn>
                              </p:par>
                            </p:childTnLst>
                          </p:cTn>
                        </p:par>
                        <p:par>
                          <p:cTn id="144" fill="hold">
                            <p:stCondLst>
                              <p:cond delay="1000"/>
                            </p:stCondLst>
                            <p:childTnLst>
                              <p:par>
                                <p:cTn id="145" presetID="2" presetClass="entr" presetSubtype="4" fill="hold" grpId="0" nodeType="afterEffect">
                                  <p:stCondLst>
                                    <p:cond delay="0"/>
                                  </p:stCondLst>
                                  <p:childTnLst>
                                    <p:set>
                                      <p:cBhvr>
                                        <p:cTn id="146" dur="1" fill="hold">
                                          <p:stCondLst>
                                            <p:cond delay="0"/>
                                          </p:stCondLst>
                                        </p:cTn>
                                        <p:tgtEl>
                                          <p:spTgt spid="39"/>
                                        </p:tgtEl>
                                        <p:attrNameLst>
                                          <p:attrName>style.visibility</p:attrName>
                                        </p:attrNameLst>
                                      </p:cBhvr>
                                      <p:to>
                                        <p:strVal val="visible"/>
                                      </p:to>
                                    </p:set>
                                    <p:anim calcmode="lin" valueType="num">
                                      <p:cBhvr additive="base">
                                        <p:cTn id="147" dur="500" fill="hold"/>
                                        <p:tgtEl>
                                          <p:spTgt spid="39"/>
                                        </p:tgtEl>
                                        <p:attrNameLst>
                                          <p:attrName>ppt_x</p:attrName>
                                        </p:attrNameLst>
                                      </p:cBhvr>
                                      <p:tavLst>
                                        <p:tav tm="0">
                                          <p:val>
                                            <p:strVal val="#ppt_x"/>
                                          </p:val>
                                        </p:tav>
                                        <p:tav tm="100000">
                                          <p:val>
                                            <p:strVal val="#ppt_x"/>
                                          </p:val>
                                        </p:tav>
                                      </p:tavLst>
                                    </p:anim>
                                    <p:anim calcmode="lin" valueType="num">
                                      <p:cBhvr additive="base">
                                        <p:cTn id="148" dur="500" fill="hold"/>
                                        <p:tgtEl>
                                          <p:spTgt spid="39"/>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40"/>
                                        </p:tgtEl>
                                        <p:attrNameLst>
                                          <p:attrName>style.visibility</p:attrName>
                                        </p:attrNameLst>
                                      </p:cBhvr>
                                      <p:to>
                                        <p:strVal val="visible"/>
                                      </p:to>
                                    </p:set>
                                    <p:anim calcmode="lin" valueType="num">
                                      <p:cBhvr additive="base">
                                        <p:cTn id="151" dur="500" fill="hold"/>
                                        <p:tgtEl>
                                          <p:spTgt spid="40"/>
                                        </p:tgtEl>
                                        <p:attrNameLst>
                                          <p:attrName>ppt_x</p:attrName>
                                        </p:attrNameLst>
                                      </p:cBhvr>
                                      <p:tavLst>
                                        <p:tav tm="0">
                                          <p:val>
                                            <p:strVal val="#ppt_x"/>
                                          </p:val>
                                        </p:tav>
                                        <p:tav tm="100000">
                                          <p:val>
                                            <p:strVal val="#ppt_x"/>
                                          </p:val>
                                        </p:tav>
                                      </p:tavLst>
                                    </p:anim>
                                    <p:anim calcmode="lin" valueType="num">
                                      <p:cBhvr additive="base">
                                        <p:cTn id="1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additive="base">
                                        <p:cTn id="157" dur="500" fill="hold"/>
                                        <p:tgtEl>
                                          <p:spTgt spid="41"/>
                                        </p:tgtEl>
                                        <p:attrNameLst>
                                          <p:attrName>ppt_x</p:attrName>
                                        </p:attrNameLst>
                                      </p:cBhvr>
                                      <p:tavLst>
                                        <p:tav tm="0">
                                          <p:val>
                                            <p:strVal val="#ppt_x"/>
                                          </p:val>
                                        </p:tav>
                                        <p:tav tm="100000">
                                          <p:val>
                                            <p:strVal val="#ppt_x"/>
                                          </p:val>
                                        </p:tav>
                                      </p:tavLst>
                                    </p:anim>
                                    <p:anim calcmode="lin" valueType="num">
                                      <p:cBhvr additive="base">
                                        <p:cTn id="158" dur="500" fill="hold"/>
                                        <p:tgtEl>
                                          <p:spTgt spid="41"/>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2"/>
                                        </p:tgtEl>
                                        <p:attrNameLst>
                                          <p:attrName>style.visibility</p:attrName>
                                        </p:attrNameLst>
                                      </p:cBhvr>
                                      <p:to>
                                        <p:strVal val="visible"/>
                                      </p:to>
                                    </p:set>
                                    <p:anim calcmode="lin" valueType="num">
                                      <p:cBhvr additive="base">
                                        <p:cTn id="161" dur="500" fill="hold"/>
                                        <p:tgtEl>
                                          <p:spTgt spid="42"/>
                                        </p:tgtEl>
                                        <p:attrNameLst>
                                          <p:attrName>ppt_x</p:attrName>
                                        </p:attrNameLst>
                                      </p:cBhvr>
                                      <p:tavLst>
                                        <p:tav tm="0">
                                          <p:val>
                                            <p:strVal val="#ppt_x"/>
                                          </p:val>
                                        </p:tav>
                                        <p:tav tm="100000">
                                          <p:val>
                                            <p:strVal val="#ppt_x"/>
                                          </p:val>
                                        </p:tav>
                                      </p:tavLst>
                                    </p:anim>
                                    <p:anim calcmode="lin" valueType="num">
                                      <p:cBhvr additive="base">
                                        <p:cTn id="162" dur="500" fill="hold"/>
                                        <p:tgtEl>
                                          <p:spTgt spid="42"/>
                                        </p:tgtEl>
                                        <p:attrNameLst>
                                          <p:attrName>ppt_y</p:attrName>
                                        </p:attrNameLst>
                                      </p:cBhvr>
                                      <p:tavLst>
                                        <p:tav tm="0">
                                          <p:val>
                                            <p:strVal val="1+#ppt_h/2"/>
                                          </p:val>
                                        </p:tav>
                                        <p:tav tm="100000">
                                          <p:val>
                                            <p:strVal val="#ppt_y"/>
                                          </p:val>
                                        </p:tav>
                                      </p:tavLst>
                                    </p:anim>
                                  </p:childTnLst>
                                </p:cTn>
                              </p:par>
                            </p:childTnLst>
                          </p:cTn>
                        </p:par>
                        <p:par>
                          <p:cTn id="163" fill="hold">
                            <p:stCondLst>
                              <p:cond delay="500"/>
                            </p:stCondLst>
                            <p:childTnLst>
                              <p:par>
                                <p:cTn id="164" presetID="2" presetClass="entr" presetSubtype="4" fill="hold" grpId="0" nodeType="afterEffect">
                                  <p:stCondLst>
                                    <p:cond delay="0"/>
                                  </p:stCondLst>
                                  <p:childTnLst>
                                    <p:set>
                                      <p:cBhvr>
                                        <p:cTn id="165" dur="1" fill="hold">
                                          <p:stCondLst>
                                            <p:cond delay="0"/>
                                          </p:stCondLst>
                                        </p:cTn>
                                        <p:tgtEl>
                                          <p:spTgt spid="43"/>
                                        </p:tgtEl>
                                        <p:attrNameLst>
                                          <p:attrName>style.visibility</p:attrName>
                                        </p:attrNameLst>
                                      </p:cBhvr>
                                      <p:to>
                                        <p:strVal val="visible"/>
                                      </p:to>
                                    </p:set>
                                    <p:anim calcmode="lin" valueType="num">
                                      <p:cBhvr additive="base">
                                        <p:cTn id="166" dur="500" fill="hold"/>
                                        <p:tgtEl>
                                          <p:spTgt spid="43"/>
                                        </p:tgtEl>
                                        <p:attrNameLst>
                                          <p:attrName>ppt_x</p:attrName>
                                        </p:attrNameLst>
                                      </p:cBhvr>
                                      <p:tavLst>
                                        <p:tav tm="0">
                                          <p:val>
                                            <p:strVal val="#ppt_x"/>
                                          </p:val>
                                        </p:tav>
                                        <p:tav tm="100000">
                                          <p:val>
                                            <p:strVal val="#ppt_x"/>
                                          </p:val>
                                        </p:tav>
                                      </p:tavLst>
                                    </p:anim>
                                    <p:anim calcmode="lin" valueType="num">
                                      <p:cBhvr additive="base">
                                        <p:cTn id="167" dur="500" fill="hold"/>
                                        <p:tgtEl>
                                          <p:spTgt spid="43"/>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44"/>
                                        </p:tgtEl>
                                        <p:attrNameLst>
                                          <p:attrName>style.visibility</p:attrName>
                                        </p:attrNameLst>
                                      </p:cBhvr>
                                      <p:to>
                                        <p:strVal val="visible"/>
                                      </p:to>
                                    </p:set>
                                    <p:anim calcmode="lin" valueType="num">
                                      <p:cBhvr additive="base">
                                        <p:cTn id="170" dur="500" fill="hold"/>
                                        <p:tgtEl>
                                          <p:spTgt spid="44"/>
                                        </p:tgtEl>
                                        <p:attrNameLst>
                                          <p:attrName>ppt_x</p:attrName>
                                        </p:attrNameLst>
                                      </p:cBhvr>
                                      <p:tavLst>
                                        <p:tav tm="0">
                                          <p:val>
                                            <p:strVal val="#ppt_x"/>
                                          </p:val>
                                        </p:tav>
                                        <p:tav tm="100000">
                                          <p:val>
                                            <p:strVal val="#ppt_x"/>
                                          </p:val>
                                        </p:tav>
                                      </p:tavLst>
                                    </p:anim>
                                    <p:anim calcmode="lin" valueType="num">
                                      <p:cBhvr additive="base">
                                        <p:cTn id="17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nodeType="clickEffect">
                                  <p:stCondLst>
                                    <p:cond delay="0"/>
                                  </p:stCondLst>
                                  <p:childTnLst>
                                    <p:set>
                                      <p:cBhvr>
                                        <p:cTn id="175" dur="1" fill="hold">
                                          <p:stCondLst>
                                            <p:cond delay="0"/>
                                          </p:stCondLst>
                                        </p:cTn>
                                        <p:tgtEl>
                                          <p:spTgt spid="45"/>
                                        </p:tgtEl>
                                        <p:attrNameLst>
                                          <p:attrName>style.visibility</p:attrName>
                                        </p:attrNameLst>
                                      </p:cBhvr>
                                      <p:to>
                                        <p:strVal val="visible"/>
                                      </p:to>
                                    </p:set>
                                    <p:anim calcmode="lin" valueType="num">
                                      <p:cBhvr additive="base">
                                        <p:cTn id="176" dur="500" fill="hold"/>
                                        <p:tgtEl>
                                          <p:spTgt spid="45"/>
                                        </p:tgtEl>
                                        <p:attrNameLst>
                                          <p:attrName>ppt_x</p:attrName>
                                        </p:attrNameLst>
                                      </p:cBhvr>
                                      <p:tavLst>
                                        <p:tav tm="0">
                                          <p:val>
                                            <p:strVal val="#ppt_x"/>
                                          </p:val>
                                        </p:tav>
                                        <p:tav tm="100000">
                                          <p:val>
                                            <p:strVal val="#ppt_x"/>
                                          </p:val>
                                        </p:tav>
                                      </p:tavLst>
                                    </p:anim>
                                    <p:anim calcmode="lin" valueType="num">
                                      <p:cBhvr additive="base">
                                        <p:cTn id="177" dur="500" fill="hold"/>
                                        <p:tgtEl>
                                          <p:spTgt spid="45"/>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46"/>
                                        </p:tgtEl>
                                        <p:attrNameLst>
                                          <p:attrName>style.visibility</p:attrName>
                                        </p:attrNameLst>
                                      </p:cBhvr>
                                      <p:to>
                                        <p:strVal val="visible"/>
                                      </p:to>
                                    </p:set>
                                    <p:anim calcmode="lin" valueType="num">
                                      <p:cBhvr additive="base">
                                        <p:cTn id="180" dur="500" fill="hold"/>
                                        <p:tgtEl>
                                          <p:spTgt spid="46"/>
                                        </p:tgtEl>
                                        <p:attrNameLst>
                                          <p:attrName>ppt_x</p:attrName>
                                        </p:attrNameLst>
                                      </p:cBhvr>
                                      <p:tavLst>
                                        <p:tav tm="0">
                                          <p:val>
                                            <p:strVal val="#ppt_x"/>
                                          </p:val>
                                        </p:tav>
                                        <p:tav tm="100000">
                                          <p:val>
                                            <p:strVal val="#ppt_x"/>
                                          </p:val>
                                        </p:tav>
                                      </p:tavLst>
                                    </p:anim>
                                    <p:anim calcmode="lin" valueType="num">
                                      <p:cBhvr additive="base">
                                        <p:cTn id="181" dur="500" fill="hold"/>
                                        <p:tgtEl>
                                          <p:spTgt spid="46"/>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51"/>
                                        </p:tgtEl>
                                        <p:attrNameLst>
                                          <p:attrName>style.visibility</p:attrName>
                                        </p:attrNameLst>
                                      </p:cBhvr>
                                      <p:to>
                                        <p:strVal val="visible"/>
                                      </p:to>
                                    </p:set>
                                    <p:anim calcmode="lin" valueType="num">
                                      <p:cBhvr additive="base">
                                        <p:cTn id="184" dur="500" fill="hold"/>
                                        <p:tgtEl>
                                          <p:spTgt spid="51"/>
                                        </p:tgtEl>
                                        <p:attrNameLst>
                                          <p:attrName>ppt_x</p:attrName>
                                        </p:attrNameLst>
                                      </p:cBhvr>
                                      <p:tavLst>
                                        <p:tav tm="0">
                                          <p:val>
                                            <p:strVal val="#ppt_x"/>
                                          </p:val>
                                        </p:tav>
                                        <p:tav tm="100000">
                                          <p:val>
                                            <p:strVal val="#ppt_x"/>
                                          </p:val>
                                        </p:tav>
                                      </p:tavLst>
                                    </p:anim>
                                    <p:anim calcmode="lin" valueType="num">
                                      <p:cBhvr additive="base">
                                        <p:cTn id="185" dur="500" fill="hold"/>
                                        <p:tgtEl>
                                          <p:spTgt spid="51"/>
                                        </p:tgtEl>
                                        <p:attrNameLst>
                                          <p:attrName>ppt_y</p:attrName>
                                        </p:attrNameLst>
                                      </p:cBhvr>
                                      <p:tavLst>
                                        <p:tav tm="0">
                                          <p:val>
                                            <p:strVal val="1+#ppt_h/2"/>
                                          </p:val>
                                        </p:tav>
                                        <p:tav tm="100000">
                                          <p:val>
                                            <p:strVal val="#ppt_y"/>
                                          </p:val>
                                        </p:tav>
                                      </p:tavLst>
                                    </p:anim>
                                  </p:childTnLst>
                                </p:cTn>
                              </p:par>
                            </p:childTnLst>
                          </p:cTn>
                        </p:par>
                        <p:par>
                          <p:cTn id="186" fill="hold">
                            <p:stCondLst>
                              <p:cond delay="500"/>
                            </p:stCondLst>
                            <p:childTnLst>
                              <p:par>
                                <p:cTn id="187" presetID="2" presetClass="entr" presetSubtype="4" fill="hold" grpId="0" nodeType="afterEffect">
                                  <p:stCondLst>
                                    <p:cond delay="0"/>
                                  </p:stCondLst>
                                  <p:childTnLst>
                                    <p:set>
                                      <p:cBhvr>
                                        <p:cTn id="188" dur="1" fill="hold">
                                          <p:stCondLst>
                                            <p:cond delay="0"/>
                                          </p:stCondLst>
                                        </p:cTn>
                                        <p:tgtEl>
                                          <p:spTgt spid="48"/>
                                        </p:tgtEl>
                                        <p:attrNameLst>
                                          <p:attrName>style.visibility</p:attrName>
                                        </p:attrNameLst>
                                      </p:cBhvr>
                                      <p:to>
                                        <p:strVal val="visible"/>
                                      </p:to>
                                    </p:set>
                                    <p:anim calcmode="lin" valueType="num">
                                      <p:cBhvr additive="base">
                                        <p:cTn id="189" dur="500" fill="hold"/>
                                        <p:tgtEl>
                                          <p:spTgt spid="48"/>
                                        </p:tgtEl>
                                        <p:attrNameLst>
                                          <p:attrName>ppt_x</p:attrName>
                                        </p:attrNameLst>
                                      </p:cBhvr>
                                      <p:tavLst>
                                        <p:tav tm="0">
                                          <p:val>
                                            <p:strVal val="#ppt_x"/>
                                          </p:val>
                                        </p:tav>
                                        <p:tav tm="100000">
                                          <p:val>
                                            <p:strVal val="#ppt_x"/>
                                          </p:val>
                                        </p:tav>
                                      </p:tavLst>
                                    </p:anim>
                                    <p:anim calcmode="lin" valueType="num">
                                      <p:cBhvr additive="base">
                                        <p:cTn id="190" dur="500" fill="hold"/>
                                        <p:tgtEl>
                                          <p:spTgt spid="48"/>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50"/>
                                        </p:tgtEl>
                                        <p:attrNameLst>
                                          <p:attrName>style.visibility</p:attrName>
                                        </p:attrNameLst>
                                      </p:cBhvr>
                                      <p:to>
                                        <p:strVal val="visible"/>
                                      </p:to>
                                    </p:set>
                                    <p:anim calcmode="lin" valueType="num">
                                      <p:cBhvr additive="base">
                                        <p:cTn id="193" dur="500" fill="hold"/>
                                        <p:tgtEl>
                                          <p:spTgt spid="50"/>
                                        </p:tgtEl>
                                        <p:attrNameLst>
                                          <p:attrName>ppt_x</p:attrName>
                                        </p:attrNameLst>
                                      </p:cBhvr>
                                      <p:tavLst>
                                        <p:tav tm="0">
                                          <p:val>
                                            <p:strVal val="#ppt_x"/>
                                          </p:val>
                                        </p:tav>
                                        <p:tav tm="100000">
                                          <p:val>
                                            <p:strVal val="#ppt_x"/>
                                          </p:val>
                                        </p:tav>
                                      </p:tavLst>
                                    </p:anim>
                                    <p:anim calcmode="lin" valueType="num">
                                      <p:cBhvr additive="base">
                                        <p:cTn id="194" dur="500" fill="hold"/>
                                        <p:tgtEl>
                                          <p:spTgt spid="50"/>
                                        </p:tgtEl>
                                        <p:attrNameLst>
                                          <p:attrName>ppt_y</p:attrName>
                                        </p:attrNameLst>
                                      </p:cBhvr>
                                      <p:tavLst>
                                        <p:tav tm="0">
                                          <p:val>
                                            <p:strVal val="1+#ppt_h/2"/>
                                          </p:val>
                                        </p:tav>
                                        <p:tav tm="100000">
                                          <p:val>
                                            <p:strVal val="#ppt_y"/>
                                          </p:val>
                                        </p:tav>
                                      </p:tavLst>
                                    </p:anim>
                                  </p:childTnLst>
                                </p:cTn>
                              </p:par>
                            </p:childTnLst>
                          </p:cTn>
                        </p:par>
                        <p:par>
                          <p:cTn id="195" fill="hold">
                            <p:stCondLst>
                              <p:cond delay="1000"/>
                            </p:stCondLst>
                            <p:childTnLst>
                              <p:par>
                                <p:cTn id="196" presetID="2" presetClass="entr" presetSubtype="4" fill="hold" grpId="0" nodeType="afterEffect">
                                  <p:stCondLst>
                                    <p:cond delay="0"/>
                                  </p:stCondLst>
                                  <p:childTnLst>
                                    <p:set>
                                      <p:cBhvr>
                                        <p:cTn id="197" dur="1" fill="hold">
                                          <p:stCondLst>
                                            <p:cond delay="0"/>
                                          </p:stCondLst>
                                        </p:cTn>
                                        <p:tgtEl>
                                          <p:spTgt spid="47"/>
                                        </p:tgtEl>
                                        <p:attrNameLst>
                                          <p:attrName>style.visibility</p:attrName>
                                        </p:attrNameLst>
                                      </p:cBhvr>
                                      <p:to>
                                        <p:strVal val="visible"/>
                                      </p:to>
                                    </p:set>
                                    <p:anim calcmode="lin" valueType="num">
                                      <p:cBhvr additive="base">
                                        <p:cTn id="198" dur="500" fill="hold"/>
                                        <p:tgtEl>
                                          <p:spTgt spid="47"/>
                                        </p:tgtEl>
                                        <p:attrNameLst>
                                          <p:attrName>ppt_x</p:attrName>
                                        </p:attrNameLst>
                                      </p:cBhvr>
                                      <p:tavLst>
                                        <p:tav tm="0">
                                          <p:val>
                                            <p:strVal val="#ppt_x"/>
                                          </p:val>
                                        </p:tav>
                                        <p:tav tm="100000">
                                          <p:val>
                                            <p:strVal val="#ppt_x"/>
                                          </p:val>
                                        </p:tav>
                                      </p:tavLst>
                                    </p:anim>
                                    <p:anim calcmode="lin" valueType="num">
                                      <p:cBhvr additive="base">
                                        <p:cTn id="199" dur="500" fill="hold"/>
                                        <p:tgtEl>
                                          <p:spTgt spid="47"/>
                                        </p:tgtEl>
                                        <p:attrNameLst>
                                          <p:attrName>ppt_y</p:attrName>
                                        </p:attrNameLst>
                                      </p:cBhvr>
                                      <p:tavLst>
                                        <p:tav tm="0">
                                          <p:val>
                                            <p:strVal val="1+#ppt_h/2"/>
                                          </p:val>
                                        </p:tav>
                                        <p:tav tm="100000">
                                          <p:val>
                                            <p:strVal val="#ppt_y"/>
                                          </p:val>
                                        </p:tav>
                                      </p:tavLst>
                                    </p:anim>
                                  </p:childTnLst>
                                </p:cTn>
                              </p:par>
                              <p:par>
                                <p:cTn id="200" presetID="2" presetClass="entr" presetSubtype="4" fill="hold" grpId="0" nodeType="withEffect">
                                  <p:stCondLst>
                                    <p:cond delay="0"/>
                                  </p:stCondLst>
                                  <p:childTnLst>
                                    <p:set>
                                      <p:cBhvr>
                                        <p:cTn id="201" dur="1" fill="hold">
                                          <p:stCondLst>
                                            <p:cond delay="0"/>
                                          </p:stCondLst>
                                        </p:cTn>
                                        <p:tgtEl>
                                          <p:spTgt spid="49"/>
                                        </p:tgtEl>
                                        <p:attrNameLst>
                                          <p:attrName>style.visibility</p:attrName>
                                        </p:attrNameLst>
                                      </p:cBhvr>
                                      <p:to>
                                        <p:strVal val="visible"/>
                                      </p:to>
                                    </p:set>
                                    <p:anim calcmode="lin" valueType="num">
                                      <p:cBhvr additive="base">
                                        <p:cTn id="202" dur="500" fill="hold"/>
                                        <p:tgtEl>
                                          <p:spTgt spid="49"/>
                                        </p:tgtEl>
                                        <p:attrNameLst>
                                          <p:attrName>ppt_x</p:attrName>
                                        </p:attrNameLst>
                                      </p:cBhvr>
                                      <p:tavLst>
                                        <p:tav tm="0">
                                          <p:val>
                                            <p:strVal val="#ppt_x"/>
                                          </p:val>
                                        </p:tav>
                                        <p:tav tm="100000">
                                          <p:val>
                                            <p:strVal val="#ppt_x"/>
                                          </p:val>
                                        </p:tav>
                                      </p:tavLst>
                                    </p:anim>
                                    <p:anim calcmode="lin" valueType="num">
                                      <p:cBhvr additive="base">
                                        <p:cTn id="20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nodeType="clickEffect">
                                  <p:stCondLst>
                                    <p:cond delay="0"/>
                                  </p:stCondLst>
                                  <p:childTnLst>
                                    <p:set>
                                      <p:cBhvr>
                                        <p:cTn id="207" dur="1" fill="hold">
                                          <p:stCondLst>
                                            <p:cond delay="0"/>
                                          </p:stCondLst>
                                        </p:cTn>
                                        <p:tgtEl>
                                          <p:spTgt spid="53"/>
                                        </p:tgtEl>
                                        <p:attrNameLst>
                                          <p:attrName>style.visibility</p:attrName>
                                        </p:attrNameLst>
                                      </p:cBhvr>
                                      <p:to>
                                        <p:strVal val="visible"/>
                                      </p:to>
                                    </p:set>
                                    <p:anim calcmode="lin" valueType="num">
                                      <p:cBhvr additive="base">
                                        <p:cTn id="208" dur="500" fill="hold"/>
                                        <p:tgtEl>
                                          <p:spTgt spid="53"/>
                                        </p:tgtEl>
                                        <p:attrNameLst>
                                          <p:attrName>ppt_x</p:attrName>
                                        </p:attrNameLst>
                                      </p:cBhvr>
                                      <p:tavLst>
                                        <p:tav tm="0">
                                          <p:val>
                                            <p:strVal val="#ppt_x"/>
                                          </p:val>
                                        </p:tav>
                                        <p:tav tm="100000">
                                          <p:val>
                                            <p:strVal val="#ppt_x"/>
                                          </p:val>
                                        </p:tav>
                                      </p:tavLst>
                                    </p:anim>
                                    <p:anim calcmode="lin" valueType="num">
                                      <p:cBhvr additive="base">
                                        <p:cTn id="209" dur="500" fill="hold"/>
                                        <p:tgtEl>
                                          <p:spTgt spid="53"/>
                                        </p:tgtEl>
                                        <p:attrNameLst>
                                          <p:attrName>ppt_y</p:attrName>
                                        </p:attrNameLst>
                                      </p:cBhvr>
                                      <p:tavLst>
                                        <p:tav tm="0">
                                          <p:val>
                                            <p:strVal val="1+#ppt_h/2"/>
                                          </p:val>
                                        </p:tav>
                                        <p:tav tm="100000">
                                          <p:val>
                                            <p:strVal val="#ppt_y"/>
                                          </p:val>
                                        </p:tav>
                                      </p:tavLst>
                                    </p:anim>
                                  </p:childTnLst>
                                </p:cTn>
                              </p:par>
                              <p:par>
                                <p:cTn id="210" presetID="2" presetClass="entr" presetSubtype="4" fill="hold" grpId="0" nodeType="withEffect">
                                  <p:stCondLst>
                                    <p:cond delay="0"/>
                                  </p:stCondLst>
                                  <p:childTnLst>
                                    <p:set>
                                      <p:cBhvr>
                                        <p:cTn id="211" dur="1" fill="hold">
                                          <p:stCondLst>
                                            <p:cond delay="0"/>
                                          </p:stCondLst>
                                        </p:cTn>
                                        <p:tgtEl>
                                          <p:spTgt spid="54"/>
                                        </p:tgtEl>
                                        <p:attrNameLst>
                                          <p:attrName>style.visibility</p:attrName>
                                        </p:attrNameLst>
                                      </p:cBhvr>
                                      <p:to>
                                        <p:strVal val="visible"/>
                                      </p:to>
                                    </p:set>
                                    <p:anim calcmode="lin" valueType="num">
                                      <p:cBhvr additive="base">
                                        <p:cTn id="212" dur="500" fill="hold"/>
                                        <p:tgtEl>
                                          <p:spTgt spid="54"/>
                                        </p:tgtEl>
                                        <p:attrNameLst>
                                          <p:attrName>ppt_x</p:attrName>
                                        </p:attrNameLst>
                                      </p:cBhvr>
                                      <p:tavLst>
                                        <p:tav tm="0">
                                          <p:val>
                                            <p:strVal val="#ppt_x"/>
                                          </p:val>
                                        </p:tav>
                                        <p:tav tm="100000">
                                          <p:val>
                                            <p:strVal val="#ppt_x"/>
                                          </p:val>
                                        </p:tav>
                                      </p:tavLst>
                                    </p:anim>
                                    <p:anim calcmode="lin" valueType="num">
                                      <p:cBhvr additive="base">
                                        <p:cTn id="213" dur="500" fill="hold"/>
                                        <p:tgtEl>
                                          <p:spTgt spid="54"/>
                                        </p:tgtEl>
                                        <p:attrNameLst>
                                          <p:attrName>ppt_y</p:attrName>
                                        </p:attrNameLst>
                                      </p:cBhvr>
                                      <p:tavLst>
                                        <p:tav tm="0">
                                          <p:val>
                                            <p:strVal val="1+#ppt_h/2"/>
                                          </p:val>
                                        </p:tav>
                                        <p:tav tm="100000">
                                          <p:val>
                                            <p:strVal val="#ppt_y"/>
                                          </p:val>
                                        </p:tav>
                                      </p:tavLst>
                                    </p:anim>
                                  </p:childTnLst>
                                </p:cTn>
                              </p:par>
                              <p:par>
                                <p:cTn id="214" presetID="2" presetClass="entr" presetSubtype="4" fill="hold" grpId="0" nodeType="withEffect">
                                  <p:stCondLst>
                                    <p:cond delay="0"/>
                                  </p:stCondLst>
                                  <p:childTnLst>
                                    <p:set>
                                      <p:cBhvr>
                                        <p:cTn id="215" dur="1" fill="hold">
                                          <p:stCondLst>
                                            <p:cond delay="0"/>
                                          </p:stCondLst>
                                        </p:cTn>
                                        <p:tgtEl>
                                          <p:spTgt spid="56"/>
                                        </p:tgtEl>
                                        <p:attrNameLst>
                                          <p:attrName>style.visibility</p:attrName>
                                        </p:attrNameLst>
                                      </p:cBhvr>
                                      <p:to>
                                        <p:strVal val="visible"/>
                                      </p:to>
                                    </p:set>
                                    <p:anim calcmode="lin" valueType="num">
                                      <p:cBhvr additive="base">
                                        <p:cTn id="216" dur="500" fill="hold"/>
                                        <p:tgtEl>
                                          <p:spTgt spid="56"/>
                                        </p:tgtEl>
                                        <p:attrNameLst>
                                          <p:attrName>ppt_x</p:attrName>
                                        </p:attrNameLst>
                                      </p:cBhvr>
                                      <p:tavLst>
                                        <p:tav tm="0">
                                          <p:val>
                                            <p:strVal val="#ppt_x"/>
                                          </p:val>
                                        </p:tav>
                                        <p:tav tm="100000">
                                          <p:val>
                                            <p:strVal val="#ppt_x"/>
                                          </p:val>
                                        </p:tav>
                                      </p:tavLst>
                                    </p:anim>
                                    <p:anim calcmode="lin" valueType="num">
                                      <p:cBhvr additive="base">
                                        <p:cTn id="217" dur="500" fill="hold"/>
                                        <p:tgtEl>
                                          <p:spTgt spid="56"/>
                                        </p:tgtEl>
                                        <p:attrNameLst>
                                          <p:attrName>ppt_y</p:attrName>
                                        </p:attrNameLst>
                                      </p:cBhvr>
                                      <p:tavLst>
                                        <p:tav tm="0">
                                          <p:val>
                                            <p:strVal val="1+#ppt_h/2"/>
                                          </p:val>
                                        </p:tav>
                                        <p:tav tm="100000">
                                          <p:val>
                                            <p:strVal val="#ppt_y"/>
                                          </p:val>
                                        </p:tav>
                                      </p:tavLst>
                                    </p:anim>
                                  </p:childTnLst>
                                </p:cTn>
                              </p:par>
                            </p:childTnLst>
                          </p:cTn>
                        </p:par>
                        <p:par>
                          <p:cTn id="218" fill="hold">
                            <p:stCondLst>
                              <p:cond delay="500"/>
                            </p:stCondLst>
                            <p:childTnLst>
                              <p:par>
                                <p:cTn id="219" presetID="2" presetClass="entr" presetSubtype="4" fill="hold" grpId="0" nodeType="afterEffect">
                                  <p:stCondLst>
                                    <p:cond delay="0"/>
                                  </p:stCondLst>
                                  <p:childTnLst>
                                    <p:set>
                                      <p:cBhvr>
                                        <p:cTn id="220" dur="1" fill="hold">
                                          <p:stCondLst>
                                            <p:cond delay="0"/>
                                          </p:stCondLst>
                                        </p:cTn>
                                        <p:tgtEl>
                                          <p:spTgt spid="55"/>
                                        </p:tgtEl>
                                        <p:attrNameLst>
                                          <p:attrName>style.visibility</p:attrName>
                                        </p:attrNameLst>
                                      </p:cBhvr>
                                      <p:to>
                                        <p:strVal val="visible"/>
                                      </p:to>
                                    </p:set>
                                    <p:anim calcmode="lin" valueType="num">
                                      <p:cBhvr additive="base">
                                        <p:cTn id="221" dur="500" fill="hold"/>
                                        <p:tgtEl>
                                          <p:spTgt spid="55"/>
                                        </p:tgtEl>
                                        <p:attrNameLst>
                                          <p:attrName>ppt_x</p:attrName>
                                        </p:attrNameLst>
                                      </p:cBhvr>
                                      <p:tavLst>
                                        <p:tav tm="0">
                                          <p:val>
                                            <p:strVal val="#ppt_x"/>
                                          </p:val>
                                        </p:tav>
                                        <p:tav tm="100000">
                                          <p:val>
                                            <p:strVal val="#ppt_x"/>
                                          </p:val>
                                        </p:tav>
                                      </p:tavLst>
                                    </p:anim>
                                    <p:anim calcmode="lin" valueType="num">
                                      <p:cBhvr additive="base">
                                        <p:cTn id="222" dur="500" fill="hold"/>
                                        <p:tgtEl>
                                          <p:spTgt spid="55"/>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57"/>
                                        </p:tgtEl>
                                        <p:attrNameLst>
                                          <p:attrName>style.visibility</p:attrName>
                                        </p:attrNameLst>
                                      </p:cBhvr>
                                      <p:to>
                                        <p:strVal val="visible"/>
                                      </p:to>
                                    </p:set>
                                    <p:anim calcmode="lin" valueType="num">
                                      <p:cBhvr additive="base">
                                        <p:cTn id="225" dur="500" fill="hold"/>
                                        <p:tgtEl>
                                          <p:spTgt spid="57"/>
                                        </p:tgtEl>
                                        <p:attrNameLst>
                                          <p:attrName>ppt_x</p:attrName>
                                        </p:attrNameLst>
                                      </p:cBhvr>
                                      <p:tavLst>
                                        <p:tav tm="0">
                                          <p:val>
                                            <p:strVal val="#ppt_x"/>
                                          </p:val>
                                        </p:tav>
                                        <p:tav tm="100000">
                                          <p:val>
                                            <p:strVal val="#ppt_x"/>
                                          </p:val>
                                        </p:tav>
                                      </p:tavLst>
                                    </p:anim>
                                    <p:anim calcmode="lin" valueType="num">
                                      <p:cBhvr additive="base">
                                        <p:cTn id="226" dur="500" fill="hold"/>
                                        <p:tgtEl>
                                          <p:spTgt spid="57"/>
                                        </p:tgtEl>
                                        <p:attrNameLst>
                                          <p:attrName>ppt_y</p:attrName>
                                        </p:attrNameLst>
                                      </p:cBhvr>
                                      <p:tavLst>
                                        <p:tav tm="0">
                                          <p:val>
                                            <p:strVal val="1+#ppt_h/2"/>
                                          </p:val>
                                        </p:tav>
                                        <p:tav tm="100000">
                                          <p:val>
                                            <p:strVal val="#ppt_y"/>
                                          </p:val>
                                        </p:tav>
                                      </p:tavLst>
                                    </p:anim>
                                  </p:childTnLst>
                                </p:cTn>
                              </p:par>
                            </p:childTnLst>
                          </p:cTn>
                        </p:par>
                        <p:par>
                          <p:cTn id="227" fill="hold">
                            <p:stCondLst>
                              <p:cond delay="1000"/>
                            </p:stCondLst>
                            <p:childTnLst>
                              <p:par>
                                <p:cTn id="228" presetID="2" presetClass="entr" presetSubtype="4" fill="hold" grpId="0" nodeType="afterEffect">
                                  <p:stCondLst>
                                    <p:cond delay="0"/>
                                  </p:stCondLst>
                                  <p:childTnLst>
                                    <p:set>
                                      <p:cBhvr>
                                        <p:cTn id="229" dur="1" fill="hold">
                                          <p:stCondLst>
                                            <p:cond delay="0"/>
                                          </p:stCondLst>
                                        </p:cTn>
                                        <p:tgtEl>
                                          <p:spTgt spid="58"/>
                                        </p:tgtEl>
                                        <p:attrNameLst>
                                          <p:attrName>style.visibility</p:attrName>
                                        </p:attrNameLst>
                                      </p:cBhvr>
                                      <p:to>
                                        <p:strVal val="visible"/>
                                      </p:to>
                                    </p:set>
                                    <p:anim calcmode="lin" valueType="num">
                                      <p:cBhvr additive="base">
                                        <p:cTn id="230" dur="500" fill="hold"/>
                                        <p:tgtEl>
                                          <p:spTgt spid="58"/>
                                        </p:tgtEl>
                                        <p:attrNameLst>
                                          <p:attrName>ppt_x</p:attrName>
                                        </p:attrNameLst>
                                      </p:cBhvr>
                                      <p:tavLst>
                                        <p:tav tm="0">
                                          <p:val>
                                            <p:strVal val="#ppt_x"/>
                                          </p:val>
                                        </p:tav>
                                        <p:tav tm="100000">
                                          <p:val>
                                            <p:strVal val="#ppt_x"/>
                                          </p:val>
                                        </p:tav>
                                      </p:tavLst>
                                    </p:anim>
                                    <p:anim calcmode="lin" valueType="num">
                                      <p:cBhvr additive="base">
                                        <p:cTn id="231" dur="500" fill="hold"/>
                                        <p:tgtEl>
                                          <p:spTgt spid="58"/>
                                        </p:tgtEl>
                                        <p:attrNameLst>
                                          <p:attrName>ppt_y</p:attrName>
                                        </p:attrNameLst>
                                      </p:cBhvr>
                                      <p:tavLst>
                                        <p:tav tm="0">
                                          <p:val>
                                            <p:strVal val="1+#ppt_h/2"/>
                                          </p:val>
                                        </p:tav>
                                        <p:tav tm="100000">
                                          <p:val>
                                            <p:strVal val="#ppt_y"/>
                                          </p:val>
                                        </p:tav>
                                      </p:tavLst>
                                    </p:anim>
                                  </p:childTnLst>
                                </p:cTn>
                              </p:par>
                              <p:par>
                                <p:cTn id="232" presetID="2" presetClass="entr" presetSubtype="4" fill="hold" grpId="0" nodeType="withEffect">
                                  <p:stCondLst>
                                    <p:cond delay="0"/>
                                  </p:stCondLst>
                                  <p:childTnLst>
                                    <p:set>
                                      <p:cBhvr>
                                        <p:cTn id="233" dur="1" fill="hold">
                                          <p:stCondLst>
                                            <p:cond delay="0"/>
                                          </p:stCondLst>
                                        </p:cTn>
                                        <p:tgtEl>
                                          <p:spTgt spid="59"/>
                                        </p:tgtEl>
                                        <p:attrNameLst>
                                          <p:attrName>style.visibility</p:attrName>
                                        </p:attrNameLst>
                                      </p:cBhvr>
                                      <p:to>
                                        <p:strVal val="visible"/>
                                      </p:to>
                                    </p:set>
                                    <p:anim calcmode="lin" valueType="num">
                                      <p:cBhvr additive="base">
                                        <p:cTn id="234" dur="500" fill="hold"/>
                                        <p:tgtEl>
                                          <p:spTgt spid="59"/>
                                        </p:tgtEl>
                                        <p:attrNameLst>
                                          <p:attrName>ppt_x</p:attrName>
                                        </p:attrNameLst>
                                      </p:cBhvr>
                                      <p:tavLst>
                                        <p:tav tm="0">
                                          <p:val>
                                            <p:strVal val="#ppt_x"/>
                                          </p:val>
                                        </p:tav>
                                        <p:tav tm="100000">
                                          <p:val>
                                            <p:strVal val="#ppt_x"/>
                                          </p:val>
                                        </p:tav>
                                      </p:tavLst>
                                    </p:anim>
                                    <p:anim calcmode="lin" valueType="num">
                                      <p:cBhvr additive="base">
                                        <p:cTn id="23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animBg="1"/>
      <p:bldP spid="11" grpId="0"/>
      <p:bldP spid="12" grpId="0" animBg="1"/>
      <p:bldP spid="18" grpId="0"/>
      <p:bldP spid="19" grpId="0" animBg="1"/>
      <p:bldP spid="20" grpId="0"/>
      <p:bldP spid="21" grpId="0" animBg="1"/>
      <p:bldP spid="22" grpId="0"/>
      <p:bldP spid="23" grpId="0" animBg="1"/>
      <p:bldP spid="26" grpId="0"/>
      <p:bldP spid="27" grpId="0" animBg="1"/>
      <p:bldP spid="28" grpId="0" animBg="1"/>
      <p:bldP spid="29" grpId="0"/>
      <p:bldP spid="38" grpId="0" animBg="1"/>
      <p:bldP spid="39" grpId="0" animBg="1"/>
      <p:bldP spid="40" grpId="0"/>
      <p:bldP spid="42" grpId="0" animBg="1"/>
      <p:bldP spid="43" grpId="0" animBg="1"/>
      <p:bldP spid="44" grpId="0"/>
      <p:bldP spid="46" grpId="0" animBg="1"/>
      <p:bldP spid="47" grpId="0" animBg="1"/>
      <p:bldP spid="48" grpId="0" animBg="1"/>
      <p:bldP spid="49" grpId="0"/>
      <p:bldP spid="50" grpId="0"/>
      <p:bldP spid="51" grpId="0"/>
      <p:bldP spid="54" grpId="0" animBg="1"/>
      <p:bldP spid="55" grpId="0" animBg="1"/>
      <p:bldP spid="56" grpId="0"/>
      <p:bldP spid="57" grpId="0"/>
      <p:bldP spid="58" grpId="0" animBg="1"/>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B5A64D-1FF6-410F-9A6F-75D2ED7A78D0}"/>
              </a:ext>
            </a:extLst>
          </p:cNvPr>
          <p:cNvGrpSpPr/>
          <p:nvPr/>
        </p:nvGrpSpPr>
        <p:grpSpPr>
          <a:xfrm>
            <a:off x="-11394082" y="-8724900"/>
            <a:ext cx="24867713" cy="19796552"/>
            <a:chOff x="-11394082" y="-8724900"/>
            <a:chExt cx="24867713" cy="19796552"/>
          </a:xfrm>
        </p:grpSpPr>
        <p:sp>
          <p:nvSpPr>
            <p:cNvPr id="9" name="Block Arc 8">
              <a:extLst>
                <a:ext uri="{FF2B5EF4-FFF2-40B4-BE49-F238E27FC236}">
                  <a16:creationId xmlns:a16="http://schemas.microsoft.com/office/drawing/2014/main" id="{8B24D114-13E4-4F7C-A528-92BE382F529B}"/>
                </a:ext>
              </a:extLst>
            </p:cNvPr>
            <p:cNvSpPr/>
            <p:nvPr/>
          </p:nvSpPr>
          <p:spPr>
            <a:xfrm>
              <a:off x="645259"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a:extLst>
                <a:ext uri="{FF2B5EF4-FFF2-40B4-BE49-F238E27FC236}">
                  <a16:creationId xmlns:a16="http://schemas.microsoft.com/office/drawing/2014/main" id="{82A61E83-3B80-4A52-98D9-12B6B94BED33}"/>
                </a:ext>
              </a:extLst>
            </p:cNvPr>
            <p:cNvSpPr/>
            <p:nvPr/>
          </p:nvSpPr>
          <p:spPr>
            <a:xfrm flipV="1">
              <a:off x="-1914134"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id="{64D6AA79-78EB-429C-B8D0-A81E5277B7F0}"/>
                </a:ext>
              </a:extLst>
            </p:cNvPr>
            <p:cNvSpPr/>
            <p:nvPr/>
          </p:nvSpPr>
          <p:spPr>
            <a:xfrm>
              <a:off x="721459" y="4621426"/>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lus Sign 12">
              <a:extLst>
                <a:ext uri="{FF2B5EF4-FFF2-40B4-BE49-F238E27FC236}">
                  <a16:creationId xmlns:a16="http://schemas.microsoft.com/office/drawing/2014/main" id="{4B7B28CF-505C-49E2-82CD-4EA5F9097904}"/>
                </a:ext>
              </a:extLst>
            </p:cNvPr>
            <p:cNvSpPr/>
            <p:nvPr/>
          </p:nvSpPr>
          <p:spPr>
            <a:xfrm>
              <a:off x="4060871" y="-12763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id="{B68B3802-1C43-4699-90D5-19CE2C493F2D}"/>
                </a:ext>
              </a:extLst>
            </p:cNvPr>
            <p:cNvSpPr/>
            <p:nvPr/>
          </p:nvSpPr>
          <p:spPr>
            <a:xfrm>
              <a:off x="-8834689"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Block Arc 16">
              <a:extLst>
                <a:ext uri="{FF2B5EF4-FFF2-40B4-BE49-F238E27FC236}">
                  <a16:creationId xmlns:a16="http://schemas.microsoft.com/office/drawing/2014/main" id="{F3F5C5F9-65B3-4ACA-8DC5-A31541E4E74B}"/>
                </a:ext>
              </a:extLst>
            </p:cNvPr>
            <p:cNvSpPr/>
            <p:nvPr/>
          </p:nvSpPr>
          <p:spPr>
            <a:xfrm flipV="1">
              <a:off x="-11394082"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a:extLst>
                <a:ext uri="{FF2B5EF4-FFF2-40B4-BE49-F238E27FC236}">
                  <a16:creationId xmlns:a16="http://schemas.microsoft.com/office/drawing/2014/main" id="{8E4613C9-B642-482A-B53E-3D67A36A56D4}"/>
                </a:ext>
              </a:extLst>
            </p:cNvPr>
            <p:cNvSpPr/>
            <p:nvPr/>
          </p:nvSpPr>
          <p:spPr>
            <a:xfrm>
              <a:off x="-8758489" y="-2274674"/>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lus Sign 18">
              <a:extLst>
                <a:ext uri="{FF2B5EF4-FFF2-40B4-BE49-F238E27FC236}">
                  <a16:creationId xmlns:a16="http://schemas.microsoft.com/office/drawing/2014/main" id="{CDCF914E-67D7-45CF-A978-6883A5827E9D}"/>
                </a:ext>
              </a:extLst>
            </p:cNvPr>
            <p:cNvSpPr/>
            <p:nvPr/>
          </p:nvSpPr>
          <p:spPr>
            <a:xfrm>
              <a:off x="-5419077" y="-81724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7D432621-49EC-4424-BA7E-C128721EA146}"/>
              </a:ext>
            </a:extLst>
          </p:cNvPr>
          <p:cNvSpPr/>
          <p:nvPr/>
        </p:nvSpPr>
        <p:spPr>
          <a:xfrm>
            <a:off x="0" y="0"/>
            <a:ext cx="12192000" cy="6858000"/>
          </a:xfrm>
          <a:prstGeom prst="rect">
            <a:avLst/>
          </a:prstGeom>
          <a:solidFill>
            <a:schemeClr val="bg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BBABDE6E-75DD-4C8C-B504-6B1AB7D8A716}"/>
              </a:ext>
            </a:extLst>
          </p:cNvPr>
          <p:cNvSpPr txBox="1"/>
          <p:nvPr/>
        </p:nvSpPr>
        <p:spPr>
          <a:xfrm>
            <a:off x="2603156" y="3326194"/>
            <a:ext cx="8500922" cy="1569660"/>
          </a:xfrm>
          <a:prstGeom prst="rect">
            <a:avLst/>
          </a:prstGeom>
          <a:noFill/>
        </p:spPr>
        <p:txBody>
          <a:bodyPr wrap="square" rtlCol="0">
            <a:spAutoFit/>
          </a:bodyPr>
          <a:lstStyle/>
          <a:p>
            <a:r>
              <a:rPr lang="en-US" sz="9600" b="1" i="1" dirty="0">
                <a:solidFill>
                  <a:srgbClr val="52CBBE"/>
                </a:solidFill>
                <a:latin typeface="Tw Cen MT" panose="020B0602020104020603" pitchFamily="34" charset="0"/>
              </a:rPr>
              <a:t>Account</a:t>
            </a:r>
            <a:r>
              <a:rPr lang="en-US" sz="9600" b="1" i="1" dirty="0">
                <a:solidFill>
                  <a:schemeClr val="bg1"/>
                </a:solidFill>
                <a:latin typeface="Tw Cen MT" panose="020B0602020104020603" pitchFamily="34" charset="0"/>
              </a:rPr>
              <a:t> Payable</a:t>
            </a:r>
          </a:p>
        </p:txBody>
      </p:sp>
      <p:sp>
        <p:nvSpPr>
          <p:cNvPr id="92" name="TextBox 91">
            <a:extLst>
              <a:ext uri="{FF2B5EF4-FFF2-40B4-BE49-F238E27FC236}">
                <a16:creationId xmlns:a16="http://schemas.microsoft.com/office/drawing/2014/main" id="{9B113069-A512-4AC0-83AB-9379927B8566}"/>
              </a:ext>
            </a:extLst>
          </p:cNvPr>
          <p:cNvSpPr txBox="1"/>
          <p:nvPr/>
        </p:nvSpPr>
        <p:spPr>
          <a:xfrm>
            <a:off x="2829640" y="2007581"/>
            <a:ext cx="6728504" cy="1862048"/>
          </a:xfrm>
          <a:prstGeom prst="rect">
            <a:avLst/>
          </a:prstGeom>
          <a:noFill/>
        </p:spPr>
        <p:txBody>
          <a:bodyPr wrap="square" rtlCol="0">
            <a:spAutoFit/>
          </a:bodyPr>
          <a:lstStyle/>
          <a:p>
            <a:r>
              <a:rPr lang="en-US" sz="11500" b="1" i="1" dirty="0">
                <a:solidFill>
                  <a:srgbClr val="FD3265"/>
                </a:solidFill>
                <a:latin typeface="Tw Cen MT" panose="020B0602020104020603" pitchFamily="34" charset="0"/>
              </a:rPr>
              <a:t>Oracle</a:t>
            </a:r>
          </a:p>
        </p:txBody>
      </p:sp>
      <p:grpSp>
        <p:nvGrpSpPr>
          <p:cNvPr id="90" name="Group 89">
            <a:extLst>
              <a:ext uri="{FF2B5EF4-FFF2-40B4-BE49-F238E27FC236}">
                <a16:creationId xmlns:a16="http://schemas.microsoft.com/office/drawing/2014/main" id="{F24BA576-820E-4BA1-9EA3-402A00644819}"/>
              </a:ext>
            </a:extLst>
          </p:cNvPr>
          <p:cNvGrpSpPr/>
          <p:nvPr/>
        </p:nvGrpSpPr>
        <p:grpSpPr>
          <a:xfrm>
            <a:off x="-6222976" y="-4849947"/>
            <a:ext cx="17678980" cy="11342285"/>
            <a:chOff x="-6261076" y="-5116647"/>
            <a:chExt cx="17678980" cy="11342285"/>
          </a:xfrm>
        </p:grpSpPr>
        <p:sp>
          <p:nvSpPr>
            <p:cNvPr id="20" name="Plus Sign 19">
              <a:extLst>
                <a:ext uri="{FF2B5EF4-FFF2-40B4-BE49-F238E27FC236}">
                  <a16:creationId xmlns:a16="http://schemas.microsoft.com/office/drawing/2014/main" id="{734D8832-EDD8-4627-A185-A4C0773EDA6D}"/>
                </a:ext>
              </a:extLst>
            </p:cNvPr>
            <p:cNvSpPr/>
            <p:nvPr/>
          </p:nvSpPr>
          <p:spPr>
            <a:xfrm rot="2700000">
              <a:off x="5475517" y="3844656"/>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ock Arc 20">
              <a:extLst>
                <a:ext uri="{FF2B5EF4-FFF2-40B4-BE49-F238E27FC236}">
                  <a16:creationId xmlns:a16="http://schemas.microsoft.com/office/drawing/2014/main" id="{56714AA7-CC80-49FE-91F0-026BF2D2B2A0}"/>
                </a:ext>
              </a:extLst>
            </p:cNvPr>
            <p:cNvSpPr/>
            <p:nvPr/>
          </p:nvSpPr>
          <p:spPr>
            <a:xfrm rot="16200000">
              <a:off x="3731980" y="259921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7038CD74-FCF3-4442-B07D-18E7205A5E00}"/>
                </a:ext>
              </a:extLst>
            </p:cNvPr>
            <p:cNvSpPr/>
            <p:nvPr/>
          </p:nvSpPr>
          <p:spPr>
            <a:xfrm>
              <a:off x="8430418" y="370756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EC56DAB8-DDDF-4B3A-859E-044B61CEFEBF}"/>
                </a:ext>
              </a:extLst>
            </p:cNvPr>
            <p:cNvSpPr/>
            <p:nvPr/>
          </p:nvSpPr>
          <p:spPr>
            <a:xfrm>
              <a:off x="8505824" y="15571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EBEF3F6-E612-416D-BCE6-14AA15245F5C}"/>
                </a:ext>
              </a:extLst>
            </p:cNvPr>
            <p:cNvGrpSpPr/>
            <p:nvPr/>
          </p:nvGrpSpPr>
          <p:grpSpPr>
            <a:xfrm>
              <a:off x="7238359" y="2553493"/>
              <a:ext cx="176213" cy="176213"/>
              <a:chOff x="7124699" y="2576294"/>
              <a:chExt cx="176213" cy="176213"/>
            </a:xfrm>
          </p:grpSpPr>
          <p:sp>
            <p:nvSpPr>
              <p:cNvPr id="24" name="Rectangle 23">
                <a:extLst>
                  <a:ext uri="{FF2B5EF4-FFF2-40B4-BE49-F238E27FC236}">
                    <a16:creationId xmlns:a16="http://schemas.microsoft.com/office/drawing/2014/main" id="{E598EC9B-004E-48C9-B61A-BE20462F2B5F}"/>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9026399-0BF3-464B-B982-6A435BF133C1}"/>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Block Arc 25">
              <a:extLst>
                <a:ext uri="{FF2B5EF4-FFF2-40B4-BE49-F238E27FC236}">
                  <a16:creationId xmlns:a16="http://schemas.microsoft.com/office/drawing/2014/main" id="{051474EE-0DE9-48BF-9680-C89DF3274FC1}"/>
                </a:ext>
              </a:extLst>
            </p:cNvPr>
            <p:cNvSpPr/>
            <p:nvPr/>
          </p:nvSpPr>
          <p:spPr>
            <a:xfrm rot="12064165">
              <a:off x="4874528" y="59377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lock Arc 27">
              <a:extLst>
                <a:ext uri="{FF2B5EF4-FFF2-40B4-BE49-F238E27FC236}">
                  <a16:creationId xmlns:a16="http://schemas.microsoft.com/office/drawing/2014/main" id="{0948970E-AB43-4CCF-BA6A-6B9DCBC4FA38}"/>
                </a:ext>
              </a:extLst>
            </p:cNvPr>
            <p:cNvSpPr/>
            <p:nvPr/>
          </p:nvSpPr>
          <p:spPr>
            <a:xfrm rot="12064165">
              <a:off x="1061966" y="216408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28">
              <a:extLst>
                <a:ext uri="{FF2B5EF4-FFF2-40B4-BE49-F238E27FC236}">
                  <a16:creationId xmlns:a16="http://schemas.microsoft.com/office/drawing/2014/main" id="{AE58D365-CBB2-483E-A04C-9180F4CCA097}"/>
                </a:ext>
              </a:extLst>
            </p:cNvPr>
            <p:cNvGrpSpPr/>
            <p:nvPr/>
          </p:nvGrpSpPr>
          <p:grpSpPr>
            <a:xfrm>
              <a:off x="9030365" y="5220493"/>
              <a:ext cx="176213" cy="176213"/>
              <a:chOff x="7124699" y="2576294"/>
              <a:chExt cx="176213" cy="176213"/>
            </a:xfrm>
          </p:grpSpPr>
          <p:sp>
            <p:nvSpPr>
              <p:cNvPr id="30" name="Rectangle 29">
                <a:extLst>
                  <a:ext uri="{FF2B5EF4-FFF2-40B4-BE49-F238E27FC236}">
                    <a16:creationId xmlns:a16="http://schemas.microsoft.com/office/drawing/2014/main" id="{A9326A7D-3208-4124-81EF-3396F1306539}"/>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5DF814A-0347-4D76-9367-3DDECA2633D7}"/>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6697240F-60D9-4CCA-8427-80AAE270F1D9}"/>
                </a:ext>
              </a:extLst>
            </p:cNvPr>
            <p:cNvGrpSpPr/>
            <p:nvPr/>
          </p:nvGrpSpPr>
          <p:grpSpPr>
            <a:xfrm>
              <a:off x="469046" y="5651606"/>
              <a:ext cx="176213" cy="176213"/>
              <a:chOff x="7124699" y="2576294"/>
              <a:chExt cx="176213" cy="176213"/>
            </a:xfrm>
          </p:grpSpPr>
          <p:sp>
            <p:nvSpPr>
              <p:cNvPr id="33" name="Rectangle 32">
                <a:extLst>
                  <a:ext uri="{FF2B5EF4-FFF2-40B4-BE49-F238E27FC236}">
                    <a16:creationId xmlns:a16="http://schemas.microsoft.com/office/drawing/2014/main" id="{6531D4B9-6228-401B-9AF6-118FE752AC3A}"/>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278EE0E-F558-49C2-B425-567F2F395B6C}"/>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1732433E-62AC-4AF6-8E67-DD704A7CF739}"/>
                </a:ext>
              </a:extLst>
            </p:cNvPr>
            <p:cNvSpPr/>
            <p:nvPr/>
          </p:nvSpPr>
          <p:spPr>
            <a:xfrm>
              <a:off x="10123504" y="4129833"/>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rcle: Hollow 35">
              <a:extLst>
                <a:ext uri="{FF2B5EF4-FFF2-40B4-BE49-F238E27FC236}">
                  <a16:creationId xmlns:a16="http://schemas.microsoft.com/office/drawing/2014/main" id="{BBAE5392-314A-421A-A350-E58AC8814E9B}"/>
                </a:ext>
              </a:extLst>
            </p:cNvPr>
            <p:cNvSpPr/>
            <p:nvPr/>
          </p:nvSpPr>
          <p:spPr>
            <a:xfrm>
              <a:off x="5548112" y="22353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Circle: Hollow 36">
              <a:extLst>
                <a:ext uri="{FF2B5EF4-FFF2-40B4-BE49-F238E27FC236}">
                  <a16:creationId xmlns:a16="http://schemas.microsoft.com/office/drawing/2014/main" id="{102F5ABA-B3DE-4E90-9142-CE1AD446926D}"/>
                </a:ext>
              </a:extLst>
            </p:cNvPr>
            <p:cNvSpPr/>
            <p:nvPr/>
          </p:nvSpPr>
          <p:spPr>
            <a:xfrm>
              <a:off x="330224" y="3955249"/>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ircle: Hollow 38">
              <a:extLst>
                <a:ext uri="{FF2B5EF4-FFF2-40B4-BE49-F238E27FC236}">
                  <a16:creationId xmlns:a16="http://schemas.microsoft.com/office/drawing/2014/main" id="{6E48C07E-BD53-4C11-8CA9-98204615E64A}"/>
                </a:ext>
              </a:extLst>
            </p:cNvPr>
            <p:cNvSpPr/>
            <p:nvPr/>
          </p:nvSpPr>
          <p:spPr>
            <a:xfrm>
              <a:off x="1992113" y="92901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0" name="Group 39">
              <a:extLst>
                <a:ext uri="{FF2B5EF4-FFF2-40B4-BE49-F238E27FC236}">
                  <a16:creationId xmlns:a16="http://schemas.microsoft.com/office/drawing/2014/main" id="{18A15B89-8683-45E1-9424-0CA92C35880C}"/>
                </a:ext>
              </a:extLst>
            </p:cNvPr>
            <p:cNvGrpSpPr/>
            <p:nvPr/>
          </p:nvGrpSpPr>
          <p:grpSpPr>
            <a:xfrm>
              <a:off x="2264959" y="3373222"/>
              <a:ext cx="176213" cy="176213"/>
              <a:chOff x="7124699" y="2576294"/>
              <a:chExt cx="176213" cy="176213"/>
            </a:xfrm>
          </p:grpSpPr>
          <p:sp>
            <p:nvSpPr>
              <p:cNvPr id="41" name="Rectangle 40">
                <a:extLst>
                  <a:ext uri="{FF2B5EF4-FFF2-40B4-BE49-F238E27FC236}">
                    <a16:creationId xmlns:a16="http://schemas.microsoft.com/office/drawing/2014/main" id="{E5AB02EE-C1D6-4C30-9FBA-9B3E3A34460F}"/>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F8D6B7-8870-4F5E-8246-9A885B175A43}"/>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Circle: Hollow 44">
              <a:extLst>
                <a:ext uri="{FF2B5EF4-FFF2-40B4-BE49-F238E27FC236}">
                  <a16:creationId xmlns:a16="http://schemas.microsoft.com/office/drawing/2014/main" id="{C7327B7C-840C-4D55-80A8-BB5DF379D2FC}"/>
                </a:ext>
              </a:extLst>
            </p:cNvPr>
            <p:cNvSpPr/>
            <p:nvPr/>
          </p:nvSpPr>
          <p:spPr>
            <a:xfrm>
              <a:off x="3110931" y="45131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Plus Sign 45">
              <a:extLst>
                <a:ext uri="{FF2B5EF4-FFF2-40B4-BE49-F238E27FC236}">
                  <a16:creationId xmlns:a16="http://schemas.microsoft.com/office/drawing/2014/main" id="{85FAA42C-39D9-4192-AD97-C76CB06A8C2C}"/>
                </a:ext>
              </a:extLst>
            </p:cNvPr>
            <p:cNvSpPr/>
            <p:nvPr/>
          </p:nvSpPr>
          <p:spPr>
            <a:xfrm rot="2700000">
              <a:off x="11112500" y="582767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lus Sign 47">
              <a:extLst>
                <a:ext uri="{FF2B5EF4-FFF2-40B4-BE49-F238E27FC236}">
                  <a16:creationId xmlns:a16="http://schemas.microsoft.com/office/drawing/2014/main" id="{83BC8F98-A647-403F-8179-33C081E56050}"/>
                </a:ext>
              </a:extLst>
            </p:cNvPr>
            <p:cNvSpPr/>
            <p:nvPr/>
          </p:nvSpPr>
          <p:spPr>
            <a:xfrm rot="2700000">
              <a:off x="3835400" y="70322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lus Sign 49">
              <a:extLst>
                <a:ext uri="{FF2B5EF4-FFF2-40B4-BE49-F238E27FC236}">
                  <a16:creationId xmlns:a16="http://schemas.microsoft.com/office/drawing/2014/main" id="{9E7F9354-FB5B-43C3-AFB1-82C1F4F6D2C3}"/>
                </a:ext>
              </a:extLst>
            </p:cNvPr>
            <p:cNvSpPr/>
            <p:nvPr/>
          </p:nvSpPr>
          <p:spPr>
            <a:xfrm rot="2700000">
              <a:off x="10083806" y="1929678"/>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Block Arc 50">
              <a:extLst>
                <a:ext uri="{FF2B5EF4-FFF2-40B4-BE49-F238E27FC236}">
                  <a16:creationId xmlns:a16="http://schemas.microsoft.com/office/drawing/2014/main" id="{F6A82CEB-8406-4E43-B9C4-9B879D4AAD75}"/>
                </a:ext>
              </a:extLst>
            </p:cNvPr>
            <p:cNvSpPr/>
            <p:nvPr/>
          </p:nvSpPr>
          <p:spPr>
            <a:xfrm rot="16200000">
              <a:off x="1591125" y="465298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Block Arc 51">
              <a:extLst>
                <a:ext uri="{FF2B5EF4-FFF2-40B4-BE49-F238E27FC236}">
                  <a16:creationId xmlns:a16="http://schemas.microsoft.com/office/drawing/2014/main" id="{498854A5-B275-449E-8531-B2BA2498E18F}"/>
                </a:ext>
              </a:extLst>
            </p:cNvPr>
            <p:cNvSpPr/>
            <p:nvPr/>
          </p:nvSpPr>
          <p:spPr>
            <a:xfrm rot="16200000">
              <a:off x="7084793" y="54004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A3A1023D-6EF9-4904-8C39-31DC72A803A5}"/>
                </a:ext>
              </a:extLst>
            </p:cNvPr>
            <p:cNvSpPr/>
            <p:nvPr/>
          </p:nvSpPr>
          <p:spPr>
            <a:xfrm>
              <a:off x="6669767" y="105637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Block Arc 53">
              <a:extLst>
                <a:ext uri="{FF2B5EF4-FFF2-40B4-BE49-F238E27FC236}">
                  <a16:creationId xmlns:a16="http://schemas.microsoft.com/office/drawing/2014/main" id="{5B6D5916-B81E-47B3-B2E9-6367CE3A4F97}"/>
                </a:ext>
              </a:extLst>
            </p:cNvPr>
            <p:cNvSpPr/>
            <p:nvPr/>
          </p:nvSpPr>
          <p:spPr>
            <a:xfrm rot="12064165">
              <a:off x="5321910" y="25545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5CB969FA-C3F1-4B46-A81B-7E1D9F371345}"/>
                </a:ext>
              </a:extLst>
            </p:cNvPr>
            <p:cNvSpPr/>
            <p:nvPr/>
          </p:nvSpPr>
          <p:spPr>
            <a:xfrm>
              <a:off x="2489646" y="61799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Block Arc 55">
              <a:extLst>
                <a:ext uri="{FF2B5EF4-FFF2-40B4-BE49-F238E27FC236}">
                  <a16:creationId xmlns:a16="http://schemas.microsoft.com/office/drawing/2014/main" id="{8C8775B8-6FE8-4B09-88D0-559218007503}"/>
                </a:ext>
              </a:extLst>
            </p:cNvPr>
            <p:cNvSpPr/>
            <p:nvPr/>
          </p:nvSpPr>
          <p:spPr>
            <a:xfrm rot="12064165">
              <a:off x="11250998" y="42236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Plus Sign 56">
              <a:extLst>
                <a:ext uri="{FF2B5EF4-FFF2-40B4-BE49-F238E27FC236}">
                  <a16:creationId xmlns:a16="http://schemas.microsoft.com/office/drawing/2014/main" id="{C641702D-BFA0-4A77-BBF2-AAC4F4799E74}"/>
                </a:ext>
              </a:extLst>
            </p:cNvPr>
            <p:cNvSpPr/>
            <p:nvPr/>
          </p:nvSpPr>
          <p:spPr>
            <a:xfrm rot="2700000">
              <a:off x="-1115783" y="-1527444"/>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Block Arc 57">
              <a:extLst>
                <a:ext uri="{FF2B5EF4-FFF2-40B4-BE49-F238E27FC236}">
                  <a16:creationId xmlns:a16="http://schemas.microsoft.com/office/drawing/2014/main" id="{112C906A-6CCC-42C5-BCC4-80BD3D8F13E2}"/>
                </a:ext>
              </a:extLst>
            </p:cNvPr>
            <p:cNvSpPr/>
            <p:nvPr/>
          </p:nvSpPr>
          <p:spPr>
            <a:xfrm rot="16200000">
              <a:off x="-2859320" y="-2772888"/>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Circle: Hollow 58">
              <a:extLst>
                <a:ext uri="{FF2B5EF4-FFF2-40B4-BE49-F238E27FC236}">
                  <a16:creationId xmlns:a16="http://schemas.microsoft.com/office/drawing/2014/main" id="{3DF37A55-1924-418C-B7C5-8E172D8C9BDB}"/>
                </a:ext>
              </a:extLst>
            </p:cNvPr>
            <p:cNvSpPr/>
            <p:nvPr/>
          </p:nvSpPr>
          <p:spPr>
            <a:xfrm>
              <a:off x="1839118" y="-166453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B7707D7D-901D-4B6F-817A-7331A2C1F3F7}"/>
                </a:ext>
              </a:extLst>
            </p:cNvPr>
            <p:cNvSpPr/>
            <p:nvPr/>
          </p:nvSpPr>
          <p:spPr>
            <a:xfrm>
              <a:off x="1914524" y="-381498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E412C67E-12AC-4184-8E03-16B1F5769750}"/>
                </a:ext>
              </a:extLst>
            </p:cNvPr>
            <p:cNvGrpSpPr/>
            <p:nvPr/>
          </p:nvGrpSpPr>
          <p:grpSpPr>
            <a:xfrm>
              <a:off x="647059" y="-2818607"/>
              <a:ext cx="176213" cy="176213"/>
              <a:chOff x="7124699" y="2576294"/>
              <a:chExt cx="176213" cy="176213"/>
            </a:xfrm>
          </p:grpSpPr>
          <p:sp>
            <p:nvSpPr>
              <p:cNvPr id="62" name="Rectangle 61">
                <a:extLst>
                  <a:ext uri="{FF2B5EF4-FFF2-40B4-BE49-F238E27FC236}">
                    <a16:creationId xmlns:a16="http://schemas.microsoft.com/office/drawing/2014/main" id="{E74C93AB-995C-46BC-B15C-349042DF2619}"/>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27ECFF3-2C40-46BF-B3C6-853C8EA621BF}"/>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Block Arc 63">
              <a:extLst>
                <a:ext uri="{FF2B5EF4-FFF2-40B4-BE49-F238E27FC236}">
                  <a16:creationId xmlns:a16="http://schemas.microsoft.com/office/drawing/2014/main" id="{924E7BA6-68F7-4FA0-8380-8A4CBFA6F1CC}"/>
                </a:ext>
              </a:extLst>
            </p:cNvPr>
            <p:cNvSpPr/>
            <p:nvPr/>
          </p:nvSpPr>
          <p:spPr>
            <a:xfrm rot="12064165">
              <a:off x="-1716772" y="5656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Block Arc 64">
              <a:extLst>
                <a:ext uri="{FF2B5EF4-FFF2-40B4-BE49-F238E27FC236}">
                  <a16:creationId xmlns:a16="http://schemas.microsoft.com/office/drawing/2014/main" id="{EA1CF588-92A2-4DDD-8527-A71AC7B92FDB}"/>
                </a:ext>
              </a:extLst>
            </p:cNvPr>
            <p:cNvSpPr/>
            <p:nvPr/>
          </p:nvSpPr>
          <p:spPr>
            <a:xfrm rot="12064165">
              <a:off x="-5529334" y="-320802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ectangle 66">
              <a:extLst>
                <a:ext uri="{FF2B5EF4-FFF2-40B4-BE49-F238E27FC236}">
                  <a16:creationId xmlns:a16="http://schemas.microsoft.com/office/drawing/2014/main" id="{2E0968B6-DB84-4F0C-B78A-907EED686463}"/>
                </a:ext>
              </a:extLst>
            </p:cNvPr>
            <p:cNvSpPr/>
            <p:nvPr/>
          </p:nvSpPr>
          <p:spPr>
            <a:xfrm>
              <a:off x="2439065" y="-15160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AFE8FC35-3856-4D6E-97A2-9BD77AB85FD8}"/>
                </a:ext>
              </a:extLst>
            </p:cNvPr>
            <p:cNvGrpSpPr/>
            <p:nvPr/>
          </p:nvGrpSpPr>
          <p:grpSpPr>
            <a:xfrm>
              <a:off x="-6122254" y="279506"/>
              <a:ext cx="176213" cy="176213"/>
              <a:chOff x="7124699" y="2576294"/>
              <a:chExt cx="176213" cy="176213"/>
            </a:xfrm>
          </p:grpSpPr>
          <p:sp>
            <p:nvSpPr>
              <p:cNvPr id="70" name="Rectangle 69">
                <a:extLst>
                  <a:ext uri="{FF2B5EF4-FFF2-40B4-BE49-F238E27FC236}">
                    <a16:creationId xmlns:a16="http://schemas.microsoft.com/office/drawing/2014/main" id="{E8F870EF-006D-4D77-8167-8819D44ADC3C}"/>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791232D-5DD9-4482-9167-ADD79EC20E44}"/>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3DAFC365-57D6-46CF-AED2-39B58E62233A}"/>
                </a:ext>
              </a:extLst>
            </p:cNvPr>
            <p:cNvSpPr/>
            <p:nvPr/>
          </p:nvSpPr>
          <p:spPr>
            <a:xfrm>
              <a:off x="3532204" y="-124226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ircle: Hollow 72">
              <a:extLst>
                <a:ext uri="{FF2B5EF4-FFF2-40B4-BE49-F238E27FC236}">
                  <a16:creationId xmlns:a16="http://schemas.microsoft.com/office/drawing/2014/main" id="{7027E690-5CD0-46C5-AB8D-80411C3EF2D4}"/>
                </a:ext>
              </a:extLst>
            </p:cNvPr>
            <p:cNvSpPr/>
            <p:nvPr/>
          </p:nvSpPr>
          <p:spPr>
            <a:xfrm>
              <a:off x="-1043188" y="-31367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Circle: Hollow 73">
              <a:extLst>
                <a:ext uri="{FF2B5EF4-FFF2-40B4-BE49-F238E27FC236}">
                  <a16:creationId xmlns:a16="http://schemas.microsoft.com/office/drawing/2014/main" id="{4A6F1174-CAFC-43FF-BEAD-65121946662A}"/>
                </a:ext>
              </a:extLst>
            </p:cNvPr>
            <p:cNvSpPr/>
            <p:nvPr/>
          </p:nvSpPr>
          <p:spPr>
            <a:xfrm>
              <a:off x="-6261076" y="-1416851"/>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ircle: Hollow 74">
              <a:extLst>
                <a:ext uri="{FF2B5EF4-FFF2-40B4-BE49-F238E27FC236}">
                  <a16:creationId xmlns:a16="http://schemas.microsoft.com/office/drawing/2014/main" id="{979471D0-6B24-4CD3-9004-75CA5BE70A4D}"/>
                </a:ext>
              </a:extLst>
            </p:cNvPr>
            <p:cNvSpPr/>
            <p:nvPr/>
          </p:nvSpPr>
          <p:spPr>
            <a:xfrm>
              <a:off x="-4599187" y="-444308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6" name="Group 75">
              <a:extLst>
                <a:ext uri="{FF2B5EF4-FFF2-40B4-BE49-F238E27FC236}">
                  <a16:creationId xmlns:a16="http://schemas.microsoft.com/office/drawing/2014/main" id="{CAE804F3-2E78-4C36-9562-16DBA5037C6E}"/>
                </a:ext>
              </a:extLst>
            </p:cNvPr>
            <p:cNvGrpSpPr/>
            <p:nvPr/>
          </p:nvGrpSpPr>
          <p:grpSpPr>
            <a:xfrm>
              <a:off x="-4326341" y="-1998878"/>
              <a:ext cx="176213" cy="176213"/>
              <a:chOff x="7124699" y="2576294"/>
              <a:chExt cx="176213" cy="176213"/>
            </a:xfrm>
          </p:grpSpPr>
          <p:sp>
            <p:nvSpPr>
              <p:cNvPr id="77" name="Rectangle 76">
                <a:extLst>
                  <a:ext uri="{FF2B5EF4-FFF2-40B4-BE49-F238E27FC236}">
                    <a16:creationId xmlns:a16="http://schemas.microsoft.com/office/drawing/2014/main" id="{26489FA8-EB92-4963-8365-500998CFACCC}"/>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454E363-445D-45EF-892B-0CB5DE3CCF14}"/>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Block Arc 78">
              <a:extLst>
                <a:ext uri="{FF2B5EF4-FFF2-40B4-BE49-F238E27FC236}">
                  <a16:creationId xmlns:a16="http://schemas.microsoft.com/office/drawing/2014/main" id="{81895A2F-BC40-4F8C-8BD3-9B022A03D61E}"/>
                </a:ext>
              </a:extLst>
            </p:cNvPr>
            <p:cNvSpPr/>
            <p:nvPr/>
          </p:nvSpPr>
          <p:spPr>
            <a:xfrm rot="16200000">
              <a:off x="-6132291" y="-444929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Circle: Hollow 79">
              <a:extLst>
                <a:ext uri="{FF2B5EF4-FFF2-40B4-BE49-F238E27FC236}">
                  <a16:creationId xmlns:a16="http://schemas.microsoft.com/office/drawing/2014/main" id="{6B2DF0C8-70B4-405D-8487-6ABE112E8815}"/>
                </a:ext>
              </a:extLst>
            </p:cNvPr>
            <p:cNvSpPr/>
            <p:nvPr/>
          </p:nvSpPr>
          <p:spPr>
            <a:xfrm>
              <a:off x="-3480369" y="-8589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Plus Sign 81">
              <a:extLst>
                <a:ext uri="{FF2B5EF4-FFF2-40B4-BE49-F238E27FC236}">
                  <a16:creationId xmlns:a16="http://schemas.microsoft.com/office/drawing/2014/main" id="{CE318988-E30C-44F8-9A5E-08EF84F35661}"/>
                </a:ext>
              </a:extLst>
            </p:cNvPr>
            <p:cNvSpPr/>
            <p:nvPr/>
          </p:nvSpPr>
          <p:spPr>
            <a:xfrm rot="2700000">
              <a:off x="-2755900" y="-4668879"/>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Plus Sign 82">
              <a:extLst>
                <a:ext uri="{FF2B5EF4-FFF2-40B4-BE49-F238E27FC236}">
                  <a16:creationId xmlns:a16="http://schemas.microsoft.com/office/drawing/2014/main" id="{4AF4F28C-808C-4B94-88C2-8208CFD52218}"/>
                </a:ext>
              </a:extLst>
            </p:cNvPr>
            <p:cNvSpPr/>
            <p:nvPr/>
          </p:nvSpPr>
          <p:spPr>
            <a:xfrm rot="2700000">
              <a:off x="3492506" y="-3442422"/>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Block Arc 83">
              <a:extLst>
                <a:ext uri="{FF2B5EF4-FFF2-40B4-BE49-F238E27FC236}">
                  <a16:creationId xmlns:a16="http://schemas.microsoft.com/office/drawing/2014/main" id="{9A9092CE-59B5-46B6-811D-486779DD8687}"/>
                </a:ext>
              </a:extLst>
            </p:cNvPr>
            <p:cNvSpPr/>
            <p:nvPr/>
          </p:nvSpPr>
          <p:spPr>
            <a:xfrm rot="16200000">
              <a:off x="-5000175" y="-71911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Block Arc 84">
              <a:extLst>
                <a:ext uri="{FF2B5EF4-FFF2-40B4-BE49-F238E27FC236}">
                  <a16:creationId xmlns:a16="http://schemas.microsoft.com/office/drawing/2014/main" id="{DB1905C8-4B35-4DD3-AD82-4F211E99AC94}"/>
                </a:ext>
              </a:extLst>
            </p:cNvPr>
            <p:cNvSpPr/>
            <p:nvPr/>
          </p:nvSpPr>
          <p:spPr>
            <a:xfrm rot="16200000">
              <a:off x="493493" y="283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2ED1F20C-59AF-4F23-A0A0-E4B377A07228}"/>
                </a:ext>
              </a:extLst>
            </p:cNvPr>
            <p:cNvSpPr/>
            <p:nvPr/>
          </p:nvSpPr>
          <p:spPr>
            <a:xfrm>
              <a:off x="78467" y="-431572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Block Arc 86">
              <a:extLst>
                <a:ext uri="{FF2B5EF4-FFF2-40B4-BE49-F238E27FC236}">
                  <a16:creationId xmlns:a16="http://schemas.microsoft.com/office/drawing/2014/main" id="{073FEEC7-46F5-403E-AD86-BDA469BEEACD}"/>
                </a:ext>
              </a:extLst>
            </p:cNvPr>
            <p:cNvSpPr/>
            <p:nvPr/>
          </p:nvSpPr>
          <p:spPr>
            <a:xfrm rot="12064165">
              <a:off x="-1269390" y="-511664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a:extLst>
                <a:ext uri="{FF2B5EF4-FFF2-40B4-BE49-F238E27FC236}">
                  <a16:creationId xmlns:a16="http://schemas.microsoft.com/office/drawing/2014/main" id="{D1CA0416-A48E-4E6C-9D9A-38EBCB74E38D}"/>
                </a:ext>
              </a:extLst>
            </p:cNvPr>
            <p:cNvSpPr/>
            <p:nvPr/>
          </p:nvSpPr>
          <p:spPr>
            <a:xfrm>
              <a:off x="-4101654" y="8078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Block Arc 88">
              <a:extLst>
                <a:ext uri="{FF2B5EF4-FFF2-40B4-BE49-F238E27FC236}">
                  <a16:creationId xmlns:a16="http://schemas.microsoft.com/office/drawing/2014/main" id="{E419A2C9-0480-4BF1-9A2D-3AA1FF64B5DC}"/>
                </a:ext>
              </a:extLst>
            </p:cNvPr>
            <p:cNvSpPr/>
            <p:nvPr/>
          </p:nvSpPr>
          <p:spPr>
            <a:xfrm rot="12064165">
              <a:off x="4659698" y="-494973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665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48000" decel="48000" autoRev="1" fill="hold" nodeType="clickEffect">
                                  <p:stCondLst>
                                    <p:cond delay="0"/>
                                  </p:stCondLst>
                                  <p:childTnLst>
                                    <p:animMotion origin="layout" path="M 3.54167E-6 -4.81481E-6 L 0.77994 0.99329 " pathEditMode="relative" rAng="0" ptsTypes="AA">
                                      <p:cBhvr>
                                        <p:cTn id="6" dur="2500" fill="hold"/>
                                        <p:tgtEl>
                                          <p:spTgt spid="4"/>
                                        </p:tgtEl>
                                        <p:attrNameLst>
                                          <p:attrName>ppt_x</p:attrName>
                                          <p:attrName>ppt_y</p:attrName>
                                        </p:attrNameLst>
                                      </p:cBhvr>
                                      <p:rCtr x="38997" y="49653"/>
                                    </p:animMotion>
                                  </p:childTnLst>
                                </p:cTn>
                              </p:par>
                              <p:par>
                                <p:cTn id="7" presetID="42" presetClass="path" presetSubtype="0" accel="50000" decel="50000" autoRev="1" fill="hold" nodeType="withEffect">
                                  <p:stCondLst>
                                    <p:cond delay="0"/>
                                  </p:stCondLst>
                                  <p:childTnLst>
                                    <p:animMotion origin="layout" path="M -3.33333E-6 4.07407E-6 L 0.55131 0.72824 " pathEditMode="relative" rAng="0" ptsTypes="AA">
                                      <p:cBhvr>
                                        <p:cTn id="8" dur="3000" fill="hold"/>
                                        <p:tgtEl>
                                          <p:spTgt spid="90"/>
                                        </p:tgtEl>
                                        <p:attrNameLst>
                                          <p:attrName>ppt_x</p:attrName>
                                          <p:attrName>ppt_y</p:attrName>
                                        </p:attrNameLst>
                                      </p:cBhvr>
                                      <p:rCtr x="27565" y="36412"/>
                                    </p:animMotion>
                                  </p:childTnLst>
                                </p:cTn>
                              </p:par>
                              <p:par>
                                <p:cTn id="9" presetID="2" presetClass="entr" presetSubtype="1" decel="100000" fill="hold" grpId="0" nodeType="withEffect">
                                  <p:stCondLst>
                                    <p:cond delay="125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750" fill="hold"/>
                                        <p:tgtEl>
                                          <p:spTgt spid="92"/>
                                        </p:tgtEl>
                                        <p:attrNameLst>
                                          <p:attrName>ppt_x</p:attrName>
                                        </p:attrNameLst>
                                      </p:cBhvr>
                                      <p:tavLst>
                                        <p:tav tm="0">
                                          <p:val>
                                            <p:strVal val="#ppt_x"/>
                                          </p:val>
                                        </p:tav>
                                        <p:tav tm="100000">
                                          <p:val>
                                            <p:strVal val="#ppt_x"/>
                                          </p:val>
                                        </p:tav>
                                      </p:tavLst>
                                    </p:anim>
                                    <p:anim calcmode="lin" valueType="num">
                                      <p:cBhvr additive="base">
                                        <p:cTn id="12" dur="75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25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750" fill="hold"/>
                                        <p:tgtEl>
                                          <p:spTgt spid="91"/>
                                        </p:tgtEl>
                                        <p:attrNameLst>
                                          <p:attrName>ppt_x</p:attrName>
                                        </p:attrNameLst>
                                      </p:cBhvr>
                                      <p:tavLst>
                                        <p:tav tm="0">
                                          <p:val>
                                            <p:strVal val="#ppt_x"/>
                                          </p:val>
                                        </p:tav>
                                        <p:tav tm="100000">
                                          <p:val>
                                            <p:strVal val="#ppt_x"/>
                                          </p:val>
                                        </p:tav>
                                      </p:tavLst>
                                    </p:anim>
                                    <p:anim calcmode="lin" valueType="num">
                                      <p:cBhvr additive="base">
                                        <p:cTn id="16" dur="750" fill="hold"/>
                                        <p:tgtEl>
                                          <p:spTgt spid="91"/>
                                        </p:tgtEl>
                                        <p:attrNameLst>
                                          <p:attrName>ppt_y</p:attrName>
                                        </p:attrNameLst>
                                      </p:cBhvr>
                                      <p:tavLst>
                                        <p:tav tm="0">
                                          <p:val>
                                            <p:strVal val="1+#ppt_h/2"/>
                                          </p:val>
                                        </p:tav>
                                        <p:tav tm="100000">
                                          <p:val>
                                            <p:strVal val="#ppt_y"/>
                                          </p:val>
                                        </p:tav>
                                      </p:tavLst>
                                    </p:anim>
                                  </p:childTnLst>
                                </p:cTn>
                              </p:par>
                              <p:par>
                                <p:cTn id="17" presetID="2" presetClass="exit" presetSubtype="4" accel="100000" fill="hold" grpId="1" nodeType="withEffect">
                                  <p:stCondLst>
                                    <p:cond delay="4000"/>
                                  </p:stCondLst>
                                  <p:childTnLst>
                                    <p:anim calcmode="lin" valueType="num">
                                      <p:cBhvr additive="base">
                                        <p:cTn id="18" dur="500"/>
                                        <p:tgtEl>
                                          <p:spTgt spid="91"/>
                                        </p:tgtEl>
                                        <p:attrNameLst>
                                          <p:attrName>ppt_x</p:attrName>
                                        </p:attrNameLst>
                                      </p:cBhvr>
                                      <p:tavLst>
                                        <p:tav tm="0">
                                          <p:val>
                                            <p:strVal val="ppt_x"/>
                                          </p:val>
                                        </p:tav>
                                        <p:tav tm="100000">
                                          <p:val>
                                            <p:strVal val="ppt_x"/>
                                          </p:val>
                                        </p:tav>
                                      </p:tavLst>
                                    </p:anim>
                                    <p:anim calcmode="lin" valueType="num">
                                      <p:cBhvr additive="base">
                                        <p:cTn id="19" dur="500"/>
                                        <p:tgtEl>
                                          <p:spTgt spid="91"/>
                                        </p:tgtEl>
                                        <p:attrNameLst>
                                          <p:attrName>ppt_y</p:attrName>
                                        </p:attrNameLst>
                                      </p:cBhvr>
                                      <p:tavLst>
                                        <p:tav tm="0">
                                          <p:val>
                                            <p:strVal val="ppt_y"/>
                                          </p:val>
                                        </p:tav>
                                        <p:tav tm="100000">
                                          <p:val>
                                            <p:strVal val="1+ppt_h/2"/>
                                          </p:val>
                                        </p:tav>
                                      </p:tavLst>
                                    </p:anim>
                                    <p:set>
                                      <p:cBhvr>
                                        <p:cTn id="20" dur="1" fill="hold">
                                          <p:stCondLst>
                                            <p:cond delay="499"/>
                                          </p:stCondLst>
                                        </p:cTn>
                                        <p:tgtEl>
                                          <p:spTgt spid="91"/>
                                        </p:tgtEl>
                                        <p:attrNameLst>
                                          <p:attrName>style.visibility</p:attrName>
                                        </p:attrNameLst>
                                      </p:cBhvr>
                                      <p:to>
                                        <p:strVal val="hidden"/>
                                      </p:to>
                                    </p:set>
                                  </p:childTnLst>
                                </p:cTn>
                              </p:par>
                              <p:par>
                                <p:cTn id="21" presetID="2" presetClass="exit" presetSubtype="1" accel="100000" fill="hold" grpId="1" nodeType="withEffect">
                                  <p:stCondLst>
                                    <p:cond delay="4000"/>
                                  </p:stCondLst>
                                  <p:childTnLst>
                                    <p:anim calcmode="lin" valueType="num">
                                      <p:cBhvr additive="base">
                                        <p:cTn id="22" dur="500"/>
                                        <p:tgtEl>
                                          <p:spTgt spid="92"/>
                                        </p:tgtEl>
                                        <p:attrNameLst>
                                          <p:attrName>ppt_x</p:attrName>
                                        </p:attrNameLst>
                                      </p:cBhvr>
                                      <p:tavLst>
                                        <p:tav tm="0">
                                          <p:val>
                                            <p:strVal val="ppt_x"/>
                                          </p:val>
                                        </p:tav>
                                        <p:tav tm="100000">
                                          <p:val>
                                            <p:strVal val="ppt_x"/>
                                          </p:val>
                                        </p:tav>
                                      </p:tavLst>
                                    </p:anim>
                                    <p:anim calcmode="lin" valueType="num">
                                      <p:cBhvr additive="base">
                                        <p:cTn id="23" dur="500"/>
                                        <p:tgtEl>
                                          <p:spTgt spid="92"/>
                                        </p:tgtEl>
                                        <p:attrNameLst>
                                          <p:attrName>ppt_y</p:attrName>
                                        </p:attrNameLst>
                                      </p:cBhvr>
                                      <p:tavLst>
                                        <p:tav tm="0">
                                          <p:val>
                                            <p:strVal val="ppt_y"/>
                                          </p:val>
                                        </p:tav>
                                        <p:tav tm="100000">
                                          <p:val>
                                            <p:strVal val="0-ppt_h/2"/>
                                          </p:val>
                                        </p:tav>
                                      </p:tavLst>
                                    </p:anim>
                                    <p:set>
                                      <p:cBhvr>
                                        <p:cTn id="24"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92" grpId="0"/>
      <p:bldP spid="92"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0CCC-9E94-C7C7-BCCB-B758160FD03B}"/>
              </a:ext>
            </a:extLst>
          </p:cNvPr>
          <p:cNvSpPr>
            <a:spLocks noGrp="1"/>
          </p:cNvSpPr>
          <p:nvPr>
            <p:ph type="title"/>
          </p:nvPr>
        </p:nvSpPr>
        <p:spPr/>
        <p:txBody>
          <a:bodyPr>
            <a:normAutofit fontScale="90000"/>
          </a:bodyPr>
          <a:lstStyle/>
          <a:p>
            <a:r>
              <a:rPr lang="en-US" sz="4800" b="1" i="1" dirty="0">
                <a:solidFill>
                  <a:srgbClr val="FD3265"/>
                </a:solidFill>
                <a:latin typeface="Tw Cen MT" panose="020B0602020104020603" pitchFamily="34" charset="0"/>
                <a:ea typeface="+mn-ea"/>
                <a:cs typeface="+mn-cs"/>
              </a:rPr>
              <a:t>Adding </a:t>
            </a:r>
            <a:br>
              <a:rPr lang="en-US" sz="4800" b="1" i="1" dirty="0">
                <a:solidFill>
                  <a:srgbClr val="FD3265"/>
                </a:solidFill>
                <a:latin typeface="Tw Cen MT" panose="020B0602020104020603" pitchFamily="34" charset="0"/>
                <a:ea typeface="+mn-ea"/>
                <a:cs typeface="+mn-cs"/>
              </a:rPr>
            </a:br>
            <a:r>
              <a:rPr lang="en-US" sz="4800" b="1" i="1" dirty="0">
                <a:solidFill>
                  <a:srgbClr val="FD3265"/>
                </a:solidFill>
                <a:latin typeface="Tw Cen MT" panose="020B0602020104020603" pitchFamily="34" charset="0"/>
                <a:ea typeface="+mn-ea"/>
                <a:cs typeface="+mn-cs"/>
              </a:rPr>
              <a:t>Tax, Distribution set and Terms To The Supplier</a:t>
            </a:r>
          </a:p>
        </p:txBody>
      </p:sp>
      <p:sp>
        <p:nvSpPr>
          <p:cNvPr id="3" name="Content Placeholder 2">
            <a:extLst>
              <a:ext uri="{FF2B5EF4-FFF2-40B4-BE49-F238E27FC236}">
                <a16:creationId xmlns:a16="http://schemas.microsoft.com/office/drawing/2014/main" id="{17190EE8-143D-CC1D-E186-DAEE339EADB3}"/>
              </a:ext>
            </a:extLst>
          </p:cNvPr>
          <p:cNvSpPr>
            <a:spLocks noGrp="1"/>
          </p:cNvSpPr>
          <p:nvPr>
            <p:ph idx="1"/>
          </p:nvPr>
        </p:nvSpPr>
        <p:spPr/>
        <p:txBody>
          <a:bodyPr/>
          <a:lstStyle/>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Suppliers</a:t>
            </a:r>
          </a:p>
          <a:p>
            <a:pPr marL="342900" indent="-342900">
              <a:lnSpc>
                <a:spcPct val="107000"/>
              </a:lnSpc>
              <a:spcAft>
                <a:spcPts val="800"/>
              </a:spcAft>
              <a:buFont typeface="Symbol" panose="05050102010706020507" pitchFamily="18" charset="2"/>
              <a:buChar char=""/>
            </a:pPr>
            <a:r>
              <a:rPr lang="en-US" kern="100" dirty="0">
                <a:solidFill>
                  <a:srgbClr val="5D7373"/>
                </a:solidFill>
                <a:latin typeface="Calibri" panose="020F0502020204030204" pitchFamily="34" charset="0"/>
                <a:cs typeface="Arial" panose="020B0604020202020204" pitchFamily="34" charset="0"/>
              </a:rPr>
              <a:t>Entry</a:t>
            </a:r>
            <a:endParaRPr lang="ar-EG" kern="100" dirty="0">
              <a:solidFill>
                <a:srgbClr val="5D7373"/>
              </a:solidFill>
              <a:latin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ar-EG" kern="100" dirty="0">
              <a:solidFill>
                <a:srgbClr val="5D7373"/>
              </a:solidFill>
              <a:latin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b="1" i="1" dirty="0">
                <a:solidFill>
                  <a:srgbClr val="52CBBE"/>
                </a:solidFill>
                <a:latin typeface="Tw Cen MT" panose="020B0602020104020603" pitchFamily="34" charset="0"/>
              </a:rPr>
              <a:t>Tax</a:t>
            </a:r>
            <a:endParaRPr lang="ar-EG" b="1" i="1" dirty="0">
              <a:solidFill>
                <a:srgbClr val="52CBBE"/>
              </a:solidFill>
              <a:latin typeface="Tw Cen MT" panose="020B0602020104020603" pitchFamily="34" charset="0"/>
            </a:endParaRPr>
          </a:p>
          <a:p>
            <a:pPr marL="342900" indent="-342900">
              <a:lnSpc>
                <a:spcPct val="107000"/>
              </a:lnSpc>
              <a:spcAft>
                <a:spcPts val="800"/>
              </a:spcAft>
              <a:buFont typeface="Symbol" panose="05050102010706020507" pitchFamily="18" charset="2"/>
              <a:buChar char=""/>
            </a:pPr>
            <a:r>
              <a:rPr lang="en-US" b="1" i="1" dirty="0">
                <a:solidFill>
                  <a:srgbClr val="52CBBE"/>
                </a:solidFill>
                <a:latin typeface="Tw Cen MT" panose="020B0602020104020603" pitchFamily="34" charset="0"/>
              </a:rPr>
              <a:t>Distribution</a:t>
            </a:r>
            <a:r>
              <a:rPr lang="ar-EG" b="1" i="1" dirty="0">
                <a:solidFill>
                  <a:srgbClr val="52CBBE"/>
                </a:solidFill>
                <a:latin typeface="Tw Cen MT" panose="020B0602020104020603" pitchFamily="34" charset="0"/>
              </a:rPr>
              <a:t> </a:t>
            </a:r>
            <a:r>
              <a:rPr lang="en-US" b="1" i="1" dirty="0">
                <a:solidFill>
                  <a:srgbClr val="52CBBE"/>
                </a:solidFill>
                <a:latin typeface="Tw Cen MT" panose="020B0602020104020603" pitchFamily="34" charset="0"/>
              </a:rPr>
              <a:t>set</a:t>
            </a:r>
          </a:p>
          <a:p>
            <a:pPr marL="342900" indent="-342900">
              <a:lnSpc>
                <a:spcPct val="107000"/>
              </a:lnSpc>
              <a:spcAft>
                <a:spcPts val="800"/>
              </a:spcAft>
              <a:buFont typeface="Symbol" panose="05050102010706020507" pitchFamily="18" charset="2"/>
              <a:buChar char=""/>
            </a:pPr>
            <a:r>
              <a:rPr lang="en-US" b="1" i="1" dirty="0">
                <a:solidFill>
                  <a:srgbClr val="52CBBE"/>
                </a:solidFill>
                <a:latin typeface="Tw Cen MT" panose="020B0602020104020603" pitchFamily="34" charset="0"/>
              </a:rPr>
              <a:t>Payment Terms</a:t>
            </a:r>
            <a:endParaRPr lang="ar-EG" b="1" i="1" dirty="0">
              <a:solidFill>
                <a:srgbClr val="52CBBE"/>
              </a:solidFill>
              <a:latin typeface="Tw Cen MT" panose="020B0602020104020603" pitchFamily="34" charset="0"/>
            </a:endParaRPr>
          </a:p>
          <a:p>
            <a:pPr marL="342900" indent="-342900">
              <a:lnSpc>
                <a:spcPct val="107000"/>
              </a:lnSpc>
              <a:spcAft>
                <a:spcPts val="800"/>
              </a:spcAft>
              <a:buFont typeface="Symbol" panose="05050102010706020507" pitchFamily="18" charset="2"/>
              <a:buChar char=""/>
            </a:pPr>
            <a:endParaRPr lang="en-US" kern="100" dirty="0">
              <a:solidFill>
                <a:srgbClr val="5D7373"/>
              </a:solidFill>
              <a:latin typeface="Calibri" panose="020F0502020204030204" pitchFamily="34" charset="0"/>
              <a:cs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0E71E661-DCD7-3484-4ED1-2FC095425D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13082" y="1825625"/>
            <a:ext cx="5943600" cy="2781300"/>
          </a:xfrm>
          <a:prstGeom prst="rect">
            <a:avLst/>
          </a:prstGeom>
        </p:spPr>
      </p:pic>
      <p:sp>
        <p:nvSpPr>
          <p:cNvPr id="5" name="Text Box 9">
            <a:extLst>
              <a:ext uri="{FF2B5EF4-FFF2-40B4-BE49-F238E27FC236}">
                <a16:creationId xmlns:a16="http://schemas.microsoft.com/office/drawing/2014/main" id="{9D6DF15C-4CFA-D53B-03B6-83E6B559E756}"/>
              </a:ext>
            </a:extLst>
          </p:cNvPr>
          <p:cNvSpPr txBox="1"/>
          <p:nvPr/>
        </p:nvSpPr>
        <p:spPr>
          <a:xfrm>
            <a:off x="5250309" y="285940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A2CC7293-7B5B-A54B-1A0A-C70DB147AD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13082" y="1825624"/>
            <a:ext cx="5943600" cy="2781299"/>
          </a:xfrm>
          <a:prstGeom prst="rect">
            <a:avLst/>
          </a:prstGeom>
          <a:effectLst>
            <a:outerShdw blurRad="152400" dist="317500" dir="5400000" sx="90000" sy="-19000" rotWithShape="0">
              <a:prstClr val="black">
                <a:alpha val="15000"/>
              </a:prstClr>
            </a:outerShdw>
          </a:effectLst>
        </p:spPr>
      </p:pic>
      <p:sp>
        <p:nvSpPr>
          <p:cNvPr id="8" name="Text Box 9">
            <a:extLst>
              <a:ext uri="{FF2B5EF4-FFF2-40B4-BE49-F238E27FC236}">
                <a16:creationId xmlns:a16="http://schemas.microsoft.com/office/drawing/2014/main" id="{EF502D6A-49CF-1637-641B-DE239BA37F1D}"/>
              </a:ext>
            </a:extLst>
          </p:cNvPr>
          <p:cNvSpPr txBox="1"/>
          <p:nvPr/>
        </p:nvSpPr>
        <p:spPr>
          <a:xfrm>
            <a:off x="4094170" y="321627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3B4C32A3-A422-70BC-6B97-7B1F77F1B794}"/>
              </a:ext>
            </a:extLst>
          </p:cNvPr>
          <p:cNvCxnSpPr>
            <a:cxnSpLocks/>
          </p:cNvCxnSpPr>
          <p:nvPr/>
        </p:nvCxnSpPr>
        <p:spPr>
          <a:xfrm>
            <a:off x="4319751" y="3429000"/>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5C5D8C20-1BD9-67A8-8CC9-0E9389562AA8}"/>
              </a:ext>
            </a:extLst>
          </p:cNvPr>
          <p:cNvSpPr/>
          <p:nvPr/>
        </p:nvSpPr>
        <p:spPr>
          <a:xfrm>
            <a:off x="3657600" y="3731171"/>
            <a:ext cx="168166" cy="11561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Text Box 9">
            <a:extLst>
              <a:ext uri="{FF2B5EF4-FFF2-40B4-BE49-F238E27FC236}">
                <a16:creationId xmlns:a16="http://schemas.microsoft.com/office/drawing/2014/main" id="{9DFD1047-C548-4E9E-E774-CE8A5030188B}"/>
              </a:ext>
            </a:extLst>
          </p:cNvPr>
          <p:cNvSpPr txBox="1"/>
          <p:nvPr/>
        </p:nvSpPr>
        <p:spPr>
          <a:xfrm>
            <a:off x="3804352" y="357407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Picture 11" descr="A screenshot of a computer&#10;&#10;Description automatically generated">
            <a:extLst>
              <a:ext uri="{FF2B5EF4-FFF2-40B4-BE49-F238E27FC236}">
                <a16:creationId xmlns:a16="http://schemas.microsoft.com/office/drawing/2014/main" id="{652CADF0-FD16-A210-9C77-BCECEBB53B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3082" y="1825624"/>
            <a:ext cx="5943600" cy="2781299"/>
          </a:xfrm>
          <a:prstGeom prst="rect">
            <a:avLst/>
          </a:prstGeom>
        </p:spPr>
      </p:pic>
      <p:sp>
        <p:nvSpPr>
          <p:cNvPr id="13" name="Rectangle: Rounded Corners 12">
            <a:extLst>
              <a:ext uri="{FF2B5EF4-FFF2-40B4-BE49-F238E27FC236}">
                <a16:creationId xmlns:a16="http://schemas.microsoft.com/office/drawing/2014/main" id="{24DEC487-974F-BB45-C6DA-6A6982ECD009}"/>
              </a:ext>
            </a:extLst>
          </p:cNvPr>
          <p:cNvSpPr/>
          <p:nvPr/>
        </p:nvSpPr>
        <p:spPr>
          <a:xfrm>
            <a:off x="3574035" y="2515941"/>
            <a:ext cx="520135" cy="11561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Rounded Corners 13">
            <a:extLst>
              <a:ext uri="{FF2B5EF4-FFF2-40B4-BE49-F238E27FC236}">
                <a16:creationId xmlns:a16="http://schemas.microsoft.com/office/drawing/2014/main" id="{3813FC8A-FE45-6377-5CB2-39FEF12C8FBE}"/>
              </a:ext>
            </a:extLst>
          </p:cNvPr>
          <p:cNvSpPr/>
          <p:nvPr/>
        </p:nvSpPr>
        <p:spPr>
          <a:xfrm>
            <a:off x="6696266" y="2785241"/>
            <a:ext cx="892203" cy="16816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9">
            <a:extLst>
              <a:ext uri="{FF2B5EF4-FFF2-40B4-BE49-F238E27FC236}">
                <a16:creationId xmlns:a16="http://schemas.microsoft.com/office/drawing/2014/main" id="{B2D4E24C-FD2A-10B0-E25B-6A2E5FDE24DA}"/>
              </a:ext>
            </a:extLst>
          </p:cNvPr>
          <p:cNvSpPr txBox="1"/>
          <p:nvPr/>
        </p:nvSpPr>
        <p:spPr>
          <a:xfrm>
            <a:off x="4006187" y="228585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 name="Text Box 9">
            <a:extLst>
              <a:ext uri="{FF2B5EF4-FFF2-40B4-BE49-F238E27FC236}">
                <a16:creationId xmlns:a16="http://schemas.microsoft.com/office/drawing/2014/main" id="{FAFA44D7-4C7E-81A6-6657-5153DCE9D1A2}"/>
              </a:ext>
            </a:extLst>
          </p:cNvPr>
          <p:cNvSpPr txBox="1"/>
          <p:nvPr/>
        </p:nvSpPr>
        <p:spPr>
          <a:xfrm>
            <a:off x="6494431" y="251594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Text Box 9">
            <a:extLst>
              <a:ext uri="{FF2B5EF4-FFF2-40B4-BE49-F238E27FC236}">
                <a16:creationId xmlns:a16="http://schemas.microsoft.com/office/drawing/2014/main" id="{42E25F7A-DC1C-D76D-E313-69F5ED4747F9}"/>
              </a:ext>
            </a:extLst>
          </p:cNvPr>
          <p:cNvSpPr txBox="1"/>
          <p:nvPr/>
        </p:nvSpPr>
        <p:spPr>
          <a:xfrm>
            <a:off x="8863357" y="209193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D4D22966-8286-5C11-A2BC-33A8CEEDA46D}"/>
              </a:ext>
            </a:extLst>
          </p:cNvPr>
          <p:cNvSpPr/>
          <p:nvPr/>
        </p:nvSpPr>
        <p:spPr>
          <a:xfrm>
            <a:off x="9173018" y="2358387"/>
            <a:ext cx="255758" cy="15755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7" name="Picture 6">
            <a:extLst>
              <a:ext uri="{FF2B5EF4-FFF2-40B4-BE49-F238E27FC236}">
                <a16:creationId xmlns:a16="http://schemas.microsoft.com/office/drawing/2014/main" id="{B7280901-60E1-7C06-6360-C19E23AFBC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13082" y="1825622"/>
            <a:ext cx="5943600" cy="2781299"/>
          </a:xfrm>
          <a:prstGeom prst="rect">
            <a:avLst/>
          </a:prstGeom>
        </p:spPr>
      </p:pic>
      <p:sp>
        <p:nvSpPr>
          <p:cNvPr id="33" name="Rectangle: Rounded Corners 32">
            <a:extLst>
              <a:ext uri="{FF2B5EF4-FFF2-40B4-BE49-F238E27FC236}">
                <a16:creationId xmlns:a16="http://schemas.microsoft.com/office/drawing/2014/main" id="{E799E6E9-8E08-650E-EC28-C3FD7B977159}"/>
              </a:ext>
            </a:extLst>
          </p:cNvPr>
          <p:cNvSpPr/>
          <p:nvPr/>
        </p:nvSpPr>
        <p:spPr>
          <a:xfrm>
            <a:off x="4094170" y="3043050"/>
            <a:ext cx="296162" cy="11563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Text Box 9">
            <a:extLst>
              <a:ext uri="{FF2B5EF4-FFF2-40B4-BE49-F238E27FC236}">
                <a16:creationId xmlns:a16="http://schemas.microsoft.com/office/drawing/2014/main" id="{EDCCB640-F819-2C12-744E-1A017F0F16D0}"/>
              </a:ext>
            </a:extLst>
          </p:cNvPr>
          <p:cNvSpPr txBox="1"/>
          <p:nvPr/>
        </p:nvSpPr>
        <p:spPr>
          <a:xfrm>
            <a:off x="3880080" y="292996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6" name="Arrow: Right 35">
            <a:extLst>
              <a:ext uri="{FF2B5EF4-FFF2-40B4-BE49-F238E27FC236}">
                <a16:creationId xmlns:a16="http://schemas.microsoft.com/office/drawing/2014/main" id="{2C16EFF9-BB1C-2D63-0A08-CB12BE323199}"/>
              </a:ext>
            </a:extLst>
          </p:cNvPr>
          <p:cNvSpPr/>
          <p:nvPr/>
        </p:nvSpPr>
        <p:spPr>
          <a:xfrm>
            <a:off x="5440652" y="3334923"/>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7" name="Picture 36">
            <a:extLst>
              <a:ext uri="{FF2B5EF4-FFF2-40B4-BE49-F238E27FC236}">
                <a16:creationId xmlns:a16="http://schemas.microsoft.com/office/drawing/2014/main" id="{CFF5A932-E0CF-9D87-1C8B-7AC2F7554CD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08888" y="1824737"/>
            <a:ext cx="5919887" cy="2781299"/>
          </a:xfrm>
          <a:prstGeom prst="rect">
            <a:avLst/>
          </a:prstGeom>
        </p:spPr>
      </p:pic>
      <p:sp>
        <p:nvSpPr>
          <p:cNvPr id="38" name="Rectangle: Rounded Corners 37">
            <a:extLst>
              <a:ext uri="{FF2B5EF4-FFF2-40B4-BE49-F238E27FC236}">
                <a16:creationId xmlns:a16="http://schemas.microsoft.com/office/drawing/2014/main" id="{35BC250E-B655-E085-2100-736F051CCC74}"/>
              </a:ext>
            </a:extLst>
          </p:cNvPr>
          <p:cNvSpPr/>
          <p:nvPr/>
        </p:nvSpPr>
        <p:spPr>
          <a:xfrm>
            <a:off x="4362437" y="3031472"/>
            <a:ext cx="360983" cy="11121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Text Box 9">
            <a:extLst>
              <a:ext uri="{FF2B5EF4-FFF2-40B4-BE49-F238E27FC236}">
                <a16:creationId xmlns:a16="http://schemas.microsoft.com/office/drawing/2014/main" id="{8170751C-965A-1794-4DBE-D225FD2EBDD9}"/>
              </a:ext>
            </a:extLst>
          </p:cNvPr>
          <p:cNvSpPr txBox="1"/>
          <p:nvPr/>
        </p:nvSpPr>
        <p:spPr>
          <a:xfrm>
            <a:off x="4192649" y="280112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0" name="Arrow: Right 39">
            <a:extLst>
              <a:ext uri="{FF2B5EF4-FFF2-40B4-BE49-F238E27FC236}">
                <a16:creationId xmlns:a16="http://schemas.microsoft.com/office/drawing/2014/main" id="{D7C9A776-8950-C0F8-AC81-07B7D06FE3FE}"/>
              </a:ext>
            </a:extLst>
          </p:cNvPr>
          <p:cNvSpPr/>
          <p:nvPr/>
        </p:nvSpPr>
        <p:spPr>
          <a:xfrm>
            <a:off x="6186200" y="3334923"/>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41" name="Picture 40">
            <a:extLst>
              <a:ext uri="{FF2B5EF4-FFF2-40B4-BE49-F238E27FC236}">
                <a16:creationId xmlns:a16="http://schemas.microsoft.com/office/drawing/2014/main" id="{510356F4-A0E2-C6DF-D3B3-7AE48639F5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08886" y="1823848"/>
            <a:ext cx="5919887" cy="2781299"/>
          </a:xfrm>
          <a:prstGeom prst="rect">
            <a:avLst/>
          </a:prstGeom>
        </p:spPr>
      </p:pic>
      <p:sp>
        <p:nvSpPr>
          <p:cNvPr id="42" name="Rectangle: Rounded Corners 41">
            <a:extLst>
              <a:ext uri="{FF2B5EF4-FFF2-40B4-BE49-F238E27FC236}">
                <a16:creationId xmlns:a16="http://schemas.microsoft.com/office/drawing/2014/main" id="{7932DFE4-8189-BD60-7220-9BACCB6294DA}"/>
              </a:ext>
            </a:extLst>
          </p:cNvPr>
          <p:cNvSpPr/>
          <p:nvPr/>
        </p:nvSpPr>
        <p:spPr>
          <a:xfrm>
            <a:off x="4723420" y="3001678"/>
            <a:ext cx="400782" cy="15538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Text Box 9">
            <a:extLst>
              <a:ext uri="{FF2B5EF4-FFF2-40B4-BE49-F238E27FC236}">
                <a16:creationId xmlns:a16="http://schemas.microsoft.com/office/drawing/2014/main" id="{34015844-4BCB-2DD3-F33B-85CD18D6D30E}"/>
              </a:ext>
            </a:extLst>
          </p:cNvPr>
          <p:cNvSpPr txBox="1"/>
          <p:nvPr/>
        </p:nvSpPr>
        <p:spPr>
          <a:xfrm>
            <a:off x="4463541" y="2788626"/>
            <a:ext cx="1076586" cy="475738"/>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4" name="Arrow: Right 43">
            <a:extLst>
              <a:ext uri="{FF2B5EF4-FFF2-40B4-BE49-F238E27FC236}">
                <a16:creationId xmlns:a16="http://schemas.microsoft.com/office/drawing/2014/main" id="{AD86C6B5-20AA-80B1-0E21-E9319BF73A71}"/>
              </a:ext>
            </a:extLst>
          </p:cNvPr>
          <p:cNvSpPr/>
          <p:nvPr/>
        </p:nvSpPr>
        <p:spPr>
          <a:xfrm>
            <a:off x="6246037" y="3312027"/>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45" name="Picture 44" descr="A screenshot of a computer&#10;&#10;Description automatically generated">
            <a:extLst>
              <a:ext uri="{FF2B5EF4-FFF2-40B4-BE49-F238E27FC236}">
                <a16:creationId xmlns:a16="http://schemas.microsoft.com/office/drawing/2014/main" id="{9D32DC8F-4DF3-1D7F-46FB-FA61C5589E2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32869" y="1822070"/>
            <a:ext cx="5943600" cy="2783077"/>
          </a:xfrm>
          <a:prstGeom prst="rect">
            <a:avLst/>
          </a:prstGeom>
        </p:spPr>
      </p:pic>
      <p:sp>
        <p:nvSpPr>
          <p:cNvPr id="46" name="Rectangle: Rounded Corners 45">
            <a:extLst>
              <a:ext uri="{FF2B5EF4-FFF2-40B4-BE49-F238E27FC236}">
                <a16:creationId xmlns:a16="http://schemas.microsoft.com/office/drawing/2014/main" id="{6591E719-B1F4-92B1-58FE-910CF463BB05}"/>
              </a:ext>
            </a:extLst>
          </p:cNvPr>
          <p:cNvSpPr/>
          <p:nvPr/>
        </p:nvSpPr>
        <p:spPr>
          <a:xfrm>
            <a:off x="3597132" y="3425447"/>
            <a:ext cx="534010" cy="23562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Text Box 9">
            <a:extLst>
              <a:ext uri="{FF2B5EF4-FFF2-40B4-BE49-F238E27FC236}">
                <a16:creationId xmlns:a16="http://schemas.microsoft.com/office/drawing/2014/main" id="{1FEF18C9-06D3-A5A2-B207-F4173785629D}"/>
              </a:ext>
            </a:extLst>
          </p:cNvPr>
          <p:cNvSpPr txBox="1"/>
          <p:nvPr/>
        </p:nvSpPr>
        <p:spPr>
          <a:xfrm>
            <a:off x="4077629" y="3185140"/>
            <a:ext cx="1434465" cy="72140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8" name="Text Box 9">
            <a:extLst>
              <a:ext uri="{FF2B5EF4-FFF2-40B4-BE49-F238E27FC236}">
                <a16:creationId xmlns:a16="http://schemas.microsoft.com/office/drawing/2014/main" id="{3C14C036-6AC3-B67A-ED51-0C22E4660F7B}"/>
              </a:ext>
            </a:extLst>
          </p:cNvPr>
          <p:cNvSpPr txBox="1"/>
          <p:nvPr/>
        </p:nvSpPr>
        <p:spPr>
          <a:xfrm>
            <a:off x="6631261" y="3053597"/>
            <a:ext cx="1434465" cy="72140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9" name="Rectangle: Rounded Corners 48">
            <a:extLst>
              <a:ext uri="{FF2B5EF4-FFF2-40B4-BE49-F238E27FC236}">
                <a16:creationId xmlns:a16="http://schemas.microsoft.com/office/drawing/2014/main" id="{563B690A-BC24-55BB-71EF-3ED1B18C1D5B}"/>
              </a:ext>
            </a:extLst>
          </p:cNvPr>
          <p:cNvSpPr/>
          <p:nvPr/>
        </p:nvSpPr>
        <p:spPr>
          <a:xfrm>
            <a:off x="6919614" y="3296552"/>
            <a:ext cx="810930" cy="13028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Rectangle: Rounded Corners 49">
            <a:extLst>
              <a:ext uri="{FF2B5EF4-FFF2-40B4-BE49-F238E27FC236}">
                <a16:creationId xmlns:a16="http://schemas.microsoft.com/office/drawing/2014/main" id="{1F06FCA8-4410-5A3C-38F9-96269CF8D951}"/>
              </a:ext>
            </a:extLst>
          </p:cNvPr>
          <p:cNvSpPr/>
          <p:nvPr/>
        </p:nvSpPr>
        <p:spPr>
          <a:xfrm>
            <a:off x="9209990" y="2446071"/>
            <a:ext cx="313380" cy="18388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Text Box 9">
            <a:extLst>
              <a:ext uri="{FF2B5EF4-FFF2-40B4-BE49-F238E27FC236}">
                <a16:creationId xmlns:a16="http://schemas.microsoft.com/office/drawing/2014/main" id="{F1150686-0CFE-CA4B-14CC-5A89B421C0D9}"/>
              </a:ext>
            </a:extLst>
          </p:cNvPr>
          <p:cNvSpPr txBox="1"/>
          <p:nvPr/>
        </p:nvSpPr>
        <p:spPr>
          <a:xfrm>
            <a:off x="8913575" y="2177313"/>
            <a:ext cx="1434465" cy="72140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2" name="Picture 51" descr="A screenshot of a computer&#10;&#10;Description automatically generated">
            <a:extLst>
              <a:ext uri="{FF2B5EF4-FFF2-40B4-BE49-F238E27FC236}">
                <a16:creationId xmlns:a16="http://schemas.microsoft.com/office/drawing/2014/main" id="{DBD7F44C-8FC3-D382-6ACE-21F97D8B670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13082" y="1823849"/>
            <a:ext cx="5943600" cy="2781298"/>
          </a:xfrm>
          <a:prstGeom prst="rect">
            <a:avLst/>
          </a:prstGeom>
        </p:spPr>
      </p:pic>
      <p:sp>
        <p:nvSpPr>
          <p:cNvPr id="53" name="Rectangle: Rounded Corners 52">
            <a:extLst>
              <a:ext uri="{FF2B5EF4-FFF2-40B4-BE49-F238E27FC236}">
                <a16:creationId xmlns:a16="http://schemas.microsoft.com/office/drawing/2014/main" id="{52A4204A-C2FE-1A3D-7D44-876538D6E7F6}"/>
              </a:ext>
            </a:extLst>
          </p:cNvPr>
          <p:cNvSpPr/>
          <p:nvPr/>
        </p:nvSpPr>
        <p:spPr>
          <a:xfrm>
            <a:off x="3587886" y="3714832"/>
            <a:ext cx="477860" cy="24802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Text Box 9">
            <a:extLst>
              <a:ext uri="{FF2B5EF4-FFF2-40B4-BE49-F238E27FC236}">
                <a16:creationId xmlns:a16="http://schemas.microsoft.com/office/drawing/2014/main" id="{2D71950F-8824-EE56-B0B8-8E0C4591FF39}"/>
              </a:ext>
            </a:extLst>
          </p:cNvPr>
          <p:cNvSpPr txBox="1"/>
          <p:nvPr/>
        </p:nvSpPr>
        <p:spPr>
          <a:xfrm>
            <a:off x="3944841" y="3449910"/>
            <a:ext cx="1434465" cy="738003"/>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 name="Rectangle: Rounded Corners 54">
            <a:extLst>
              <a:ext uri="{FF2B5EF4-FFF2-40B4-BE49-F238E27FC236}">
                <a16:creationId xmlns:a16="http://schemas.microsoft.com/office/drawing/2014/main" id="{D5A2C543-7564-F21D-89DE-197319800834}"/>
              </a:ext>
            </a:extLst>
          </p:cNvPr>
          <p:cNvSpPr/>
          <p:nvPr/>
        </p:nvSpPr>
        <p:spPr>
          <a:xfrm>
            <a:off x="5202889" y="3892851"/>
            <a:ext cx="371002" cy="23150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Rectangle: Rounded Corners 55">
            <a:extLst>
              <a:ext uri="{FF2B5EF4-FFF2-40B4-BE49-F238E27FC236}">
                <a16:creationId xmlns:a16="http://schemas.microsoft.com/office/drawing/2014/main" id="{4AFCE3B6-3EE6-5843-7272-EAD515EA5F38}"/>
              </a:ext>
            </a:extLst>
          </p:cNvPr>
          <p:cNvSpPr/>
          <p:nvPr/>
        </p:nvSpPr>
        <p:spPr>
          <a:xfrm>
            <a:off x="9164761" y="2334800"/>
            <a:ext cx="255758" cy="18811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7" name="Text Box 9">
            <a:extLst>
              <a:ext uri="{FF2B5EF4-FFF2-40B4-BE49-F238E27FC236}">
                <a16:creationId xmlns:a16="http://schemas.microsoft.com/office/drawing/2014/main" id="{27561DC3-C3B1-42AE-BE27-3B6626A9B5BD}"/>
              </a:ext>
            </a:extLst>
          </p:cNvPr>
          <p:cNvSpPr txBox="1"/>
          <p:nvPr/>
        </p:nvSpPr>
        <p:spPr>
          <a:xfrm>
            <a:off x="5479269" y="3689962"/>
            <a:ext cx="1434465" cy="738003"/>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8" name="Text Box 9">
            <a:extLst>
              <a:ext uri="{FF2B5EF4-FFF2-40B4-BE49-F238E27FC236}">
                <a16:creationId xmlns:a16="http://schemas.microsoft.com/office/drawing/2014/main" id="{6B0AD6B9-CA21-96FC-3327-DB1BA0913F00}"/>
              </a:ext>
            </a:extLst>
          </p:cNvPr>
          <p:cNvSpPr txBox="1"/>
          <p:nvPr/>
        </p:nvSpPr>
        <p:spPr>
          <a:xfrm>
            <a:off x="8874002" y="2121402"/>
            <a:ext cx="1434465" cy="738003"/>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2842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 presetClass="entr" presetSubtype="4"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ppt_x"/>
                                          </p:val>
                                        </p:tav>
                                        <p:tav tm="100000">
                                          <p:val>
                                            <p:strVal val="#ppt_x"/>
                                          </p:val>
                                        </p:tav>
                                      </p:tavLst>
                                    </p:anim>
                                    <p:anim calcmode="lin" valueType="num">
                                      <p:cBhvr additive="base">
                                        <p:cTn id="49" dur="500" fill="hold"/>
                                        <p:tgtEl>
                                          <p:spTgt spid="10"/>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ppt_x"/>
                                          </p:val>
                                        </p:tav>
                                        <p:tav tm="100000">
                                          <p:val>
                                            <p:strVal val="#ppt_x"/>
                                          </p:val>
                                        </p:tav>
                                      </p:tavLst>
                                    </p:anim>
                                    <p:anim calcmode="lin" valueType="num">
                                      <p:cBhvr additive="base">
                                        <p:cTn id="5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ppt_x"/>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ppt_x"/>
                                          </p:val>
                                        </p:tav>
                                        <p:tav tm="100000">
                                          <p:val>
                                            <p:strVal val="#ppt_x"/>
                                          </p:val>
                                        </p:tav>
                                      </p:tavLst>
                                    </p:anim>
                                    <p:anim calcmode="lin" valueType="num">
                                      <p:cBhvr additive="base">
                                        <p:cTn id="63" dur="500" fill="hold"/>
                                        <p:tgtEl>
                                          <p:spTgt spid="13"/>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ID="2" presetClass="entr" presetSubtype="4"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ppt_x"/>
                                          </p:val>
                                        </p:tav>
                                        <p:tav tm="100000">
                                          <p:val>
                                            <p:strVal val="#ppt_x"/>
                                          </p:val>
                                        </p:tav>
                                      </p:tavLst>
                                    </p:anim>
                                    <p:anim calcmode="lin" valueType="num">
                                      <p:cBhvr additive="base">
                                        <p:cTn id="72" dur="500" fill="hold"/>
                                        <p:tgtEl>
                                          <p:spTgt spid="16"/>
                                        </p:tgtEl>
                                        <p:attrNameLst>
                                          <p:attrName>ppt_y</p:attrName>
                                        </p:attrNameLst>
                                      </p:cBhvr>
                                      <p:tavLst>
                                        <p:tav tm="0">
                                          <p:val>
                                            <p:strVal val="1+#ppt_h/2"/>
                                          </p:val>
                                        </p:tav>
                                        <p:tav tm="100000">
                                          <p:val>
                                            <p:strVal val="#ppt_y"/>
                                          </p:val>
                                        </p:tav>
                                      </p:tavLst>
                                    </p:anim>
                                  </p:childTnLst>
                                </p:cTn>
                              </p:par>
                            </p:childTnLst>
                          </p:cTn>
                        </p:par>
                        <p:par>
                          <p:cTn id="73" fill="hold">
                            <p:stCondLst>
                              <p:cond delay="1000"/>
                            </p:stCondLst>
                            <p:childTnLst>
                              <p:par>
                                <p:cTn id="74" presetID="2" presetClass="entr" presetSubtype="4"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500" fill="hold"/>
                                        <p:tgtEl>
                                          <p:spTgt spid="18"/>
                                        </p:tgtEl>
                                        <p:attrNameLst>
                                          <p:attrName>ppt_x</p:attrName>
                                        </p:attrNameLst>
                                      </p:cBhvr>
                                      <p:tavLst>
                                        <p:tav tm="0">
                                          <p:val>
                                            <p:strVal val="#ppt_x"/>
                                          </p:val>
                                        </p:tav>
                                        <p:tav tm="100000">
                                          <p:val>
                                            <p:strVal val="#ppt_x"/>
                                          </p:val>
                                        </p:tav>
                                      </p:tavLst>
                                    </p:anim>
                                    <p:anim calcmode="lin" valueType="num">
                                      <p:cBhvr additive="base">
                                        <p:cTn id="77" dur="500" fill="hold"/>
                                        <p:tgtEl>
                                          <p:spTgt spid="18"/>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fill="hold"/>
                                        <p:tgtEl>
                                          <p:spTgt spid="17"/>
                                        </p:tgtEl>
                                        <p:attrNameLst>
                                          <p:attrName>ppt_x</p:attrName>
                                        </p:attrNameLst>
                                      </p:cBhvr>
                                      <p:tavLst>
                                        <p:tav tm="0">
                                          <p:val>
                                            <p:strVal val="#ppt_x"/>
                                          </p:val>
                                        </p:tav>
                                        <p:tav tm="100000">
                                          <p:val>
                                            <p:strVal val="#ppt_x"/>
                                          </p:val>
                                        </p:tav>
                                      </p:tavLst>
                                    </p:anim>
                                    <p:anim calcmode="lin" valueType="num">
                                      <p:cBhvr additive="base">
                                        <p:cTn id="81" dur="500" fill="hold"/>
                                        <p:tgtEl>
                                          <p:spTgt spid="17"/>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500" fill="hold"/>
                                        <p:tgtEl>
                                          <p:spTgt spid="15"/>
                                        </p:tgtEl>
                                        <p:attrNameLst>
                                          <p:attrName>ppt_x</p:attrName>
                                        </p:attrNameLst>
                                      </p:cBhvr>
                                      <p:tavLst>
                                        <p:tav tm="0">
                                          <p:val>
                                            <p:strVal val="#ppt_x"/>
                                          </p:val>
                                        </p:tav>
                                        <p:tav tm="100000">
                                          <p:val>
                                            <p:strVal val="#ppt_x"/>
                                          </p:val>
                                        </p:tav>
                                      </p:tavLst>
                                    </p:anim>
                                    <p:anim calcmode="lin" valueType="num">
                                      <p:cBhvr additive="base">
                                        <p:cTn id="8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ppt_x"/>
                                          </p:val>
                                        </p:tav>
                                        <p:tav tm="100000">
                                          <p:val>
                                            <p:strVal val="#ppt_x"/>
                                          </p:val>
                                        </p:tav>
                                      </p:tavLst>
                                    </p:anim>
                                    <p:anim calcmode="lin" valueType="num">
                                      <p:cBhvr additive="base">
                                        <p:cTn id="91" dur="500" fill="hold"/>
                                        <p:tgtEl>
                                          <p:spTgt spid="7"/>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 calcmode="lin" valueType="num">
                                      <p:cBhvr additive="base">
                                        <p:cTn id="94" dur="500" fill="hold"/>
                                        <p:tgtEl>
                                          <p:spTgt spid="33"/>
                                        </p:tgtEl>
                                        <p:attrNameLst>
                                          <p:attrName>ppt_x</p:attrName>
                                        </p:attrNameLst>
                                      </p:cBhvr>
                                      <p:tavLst>
                                        <p:tav tm="0">
                                          <p:val>
                                            <p:strVal val="#ppt_x"/>
                                          </p:val>
                                        </p:tav>
                                        <p:tav tm="100000">
                                          <p:val>
                                            <p:strVal val="#ppt_x"/>
                                          </p:val>
                                        </p:tav>
                                      </p:tavLst>
                                    </p:anim>
                                    <p:anim calcmode="lin" valueType="num">
                                      <p:cBhvr additive="base">
                                        <p:cTn id="95" dur="500" fill="hold"/>
                                        <p:tgtEl>
                                          <p:spTgt spid="33"/>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 calcmode="lin" valueType="num">
                                      <p:cBhvr additive="base">
                                        <p:cTn id="98" dur="500" fill="hold"/>
                                        <p:tgtEl>
                                          <p:spTgt spid="34"/>
                                        </p:tgtEl>
                                        <p:attrNameLst>
                                          <p:attrName>ppt_x</p:attrName>
                                        </p:attrNameLst>
                                      </p:cBhvr>
                                      <p:tavLst>
                                        <p:tav tm="0">
                                          <p:val>
                                            <p:strVal val="#ppt_x"/>
                                          </p:val>
                                        </p:tav>
                                        <p:tav tm="100000">
                                          <p:val>
                                            <p:strVal val="#ppt_x"/>
                                          </p:val>
                                        </p:tav>
                                      </p:tavLst>
                                    </p:anim>
                                    <p:anim calcmode="lin" valueType="num">
                                      <p:cBhvr additive="base">
                                        <p:cTn id="99" dur="500" fill="hold"/>
                                        <p:tgtEl>
                                          <p:spTgt spid="34"/>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additive="base">
                                        <p:cTn id="102" dur="500" fill="hold"/>
                                        <p:tgtEl>
                                          <p:spTgt spid="36"/>
                                        </p:tgtEl>
                                        <p:attrNameLst>
                                          <p:attrName>ppt_x</p:attrName>
                                        </p:attrNameLst>
                                      </p:cBhvr>
                                      <p:tavLst>
                                        <p:tav tm="0">
                                          <p:val>
                                            <p:strVal val="#ppt_x"/>
                                          </p:val>
                                        </p:tav>
                                        <p:tav tm="100000">
                                          <p:val>
                                            <p:strVal val="#ppt_x"/>
                                          </p:val>
                                        </p:tav>
                                      </p:tavLst>
                                    </p:anim>
                                    <p:anim calcmode="lin" valueType="num">
                                      <p:cBhvr additive="base">
                                        <p:cTn id="10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37"/>
                                        </p:tgtEl>
                                        <p:attrNameLst>
                                          <p:attrName>style.visibility</p:attrName>
                                        </p:attrNameLst>
                                      </p:cBhvr>
                                      <p:to>
                                        <p:strVal val="visible"/>
                                      </p:to>
                                    </p:set>
                                    <p:anim calcmode="lin" valueType="num">
                                      <p:cBhvr additive="base">
                                        <p:cTn id="108" dur="500" fill="hold"/>
                                        <p:tgtEl>
                                          <p:spTgt spid="37"/>
                                        </p:tgtEl>
                                        <p:attrNameLst>
                                          <p:attrName>ppt_x</p:attrName>
                                        </p:attrNameLst>
                                      </p:cBhvr>
                                      <p:tavLst>
                                        <p:tav tm="0">
                                          <p:val>
                                            <p:strVal val="#ppt_x"/>
                                          </p:val>
                                        </p:tav>
                                        <p:tav tm="100000">
                                          <p:val>
                                            <p:strVal val="#ppt_x"/>
                                          </p:val>
                                        </p:tav>
                                      </p:tavLst>
                                    </p:anim>
                                    <p:anim calcmode="lin" valueType="num">
                                      <p:cBhvr additive="base">
                                        <p:cTn id="109" dur="500" fill="hold"/>
                                        <p:tgtEl>
                                          <p:spTgt spid="37"/>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8"/>
                                        </p:tgtEl>
                                        <p:attrNameLst>
                                          <p:attrName>style.visibility</p:attrName>
                                        </p:attrNameLst>
                                      </p:cBhvr>
                                      <p:to>
                                        <p:strVal val="visible"/>
                                      </p:to>
                                    </p:set>
                                    <p:anim calcmode="lin" valueType="num">
                                      <p:cBhvr additive="base">
                                        <p:cTn id="112" dur="500" fill="hold"/>
                                        <p:tgtEl>
                                          <p:spTgt spid="38"/>
                                        </p:tgtEl>
                                        <p:attrNameLst>
                                          <p:attrName>ppt_x</p:attrName>
                                        </p:attrNameLst>
                                      </p:cBhvr>
                                      <p:tavLst>
                                        <p:tav tm="0">
                                          <p:val>
                                            <p:strVal val="#ppt_x"/>
                                          </p:val>
                                        </p:tav>
                                        <p:tav tm="100000">
                                          <p:val>
                                            <p:strVal val="#ppt_x"/>
                                          </p:val>
                                        </p:tav>
                                      </p:tavLst>
                                    </p:anim>
                                    <p:anim calcmode="lin" valueType="num">
                                      <p:cBhvr additive="base">
                                        <p:cTn id="113" dur="500" fill="hold"/>
                                        <p:tgtEl>
                                          <p:spTgt spid="38"/>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39"/>
                                        </p:tgtEl>
                                        <p:attrNameLst>
                                          <p:attrName>style.visibility</p:attrName>
                                        </p:attrNameLst>
                                      </p:cBhvr>
                                      <p:to>
                                        <p:strVal val="visible"/>
                                      </p:to>
                                    </p:set>
                                    <p:anim calcmode="lin" valueType="num">
                                      <p:cBhvr additive="base">
                                        <p:cTn id="116" dur="500" fill="hold"/>
                                        <p:tgtEl>
                                          <p:spTgt spid="39"/>
                                        </p:tgtEl>
                                        <p:attrNameLst>
                                          <p:attrName>ppt_x</p:attrName>
                                        </p:attrNameLst>
                                      </p:cBhvr>
                                      <p:tavLst>
                                        <p:tav tm="0">
                                          <p:val>
                                            <p:strVal val="#ppt_x"/>
                                          </p:val>
                                        </p:tav>
                                        <p:tav tm="100000">
                                          <p:val>
                                            <p:strVal val="#ppt_x"/>
                                          </p:val>
                                        </p:tav>
                                      </p:tavLst>
                                    </p:anim>
                                    <p:anim calcmode="lin" valueType="num">
                                      <p:cBhvr additive="base">
                                        <p:cTn id="117" dur="500" fill="hold"/>
                                        <p:tgtEl>
                                          <p:spTgt spid="39"/>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40"/>
                                        </p:tgtEl>
                                        <p:attrNameLst>
                                          <p:attrName>style.visibility</p:attrName>
                                        </p:attrNameLst>
                                      </p:cBhvr>
                                      <p:to>
                                        <p:strVal val="visible"/>
                                      </p:to>
                                    </p:set>
                                    <p:anim calcmode="lin" valueType="num">
                                      <p:cBhvr additive="base">
                                        <p:cTn id="120" dur="500" fill="hold"/>
                                        <p:tgtEl>
                                          <p:spTgt spid="40"/>
                                        </p:tgtEl>
                                        <p:attrNameLst>
                                          <p:attrName>ppt_x</p:attrName>
                                        </p:attrNameLst>
                                      </p:cBhvr>
                                      <p:tavLst>
                                        <p:tav tm="0">
                                          <p:val>
                                            <p:strVal val="#ppt_x"/>
                                          </p:val>
                                        </p:tav>
                                        <p:tav tm="100000">
                                          <p:val>
                                            <p:strVal val="#ppt_x"/>
                                          </p:val>
                                        </p:tav>
                                      </p:tavLst>
                                    </p:anim>
                                    <p:anim calcmode="lin" valueType="num">
                                      <p:cBhvr additive="base">
                                        <p:cTn id="121" dur="500" fill="hold"/>
                                        <p:tgtEl>
                                          <p:spTgt spid="40"/>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 calcmode="lin" valueType="num">
                                      <p:cBhvr additive="base">
                                        <p:cTn id="124" dur="500" fill="hold"/>
                                        <p:tgtEl>
                                          <p:spTgt spid="42"/>
                                        </p:tgtEl>
                                        <p:attrNameLst>
                                          <p:attrName>ppt_x</p:attrName>
                                        </p:attrNameLst>
                                      </p:cBhvr>
                                      <p:tavLst>
                                        <p:tav tm="0">
                                          <p:val>
                                            <p:strVal val="#ppt_x"/>
                                          </p:val>
                                        </p:tav>
                                        <p:tav tm="100000">
                                          <p:val>
                                            <p:strVal val="#ppt_x"/>
                                          </p:val>
                                        </p:tav>
                                      </p:tavLst>
                                    </p:anim>
                                    <p:anim calcmode="lin" valueType="num">
                                      <p:cBhvr additive="base">
                                        <p:cTn id="12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41"/>
                                        </p:tgtEl>
                                        <p:attrNameLst>
                                          <p:attrName>style.visibility</p:attrName>
                                        </p:attrNameLst>
                                      </p:cBhvr>
                                      <p:to>
                                        <p:strVal val="visible"/>
                                      </p:to>
                                    </p:set>
                                    <p:anim calcmode="lin" valueType="num">
                                      <p:cBhvr additive="base">
                                        <p:cTn id="130" dur="500" fill="hold"/>
                                        <p:tgtEl>
                                          <p:spTgt spid="41"/>
                                        </p:tgtEl>
                                        <p:attrNameLst>
                                          <p:attrName>ppt_x</p:attrName>
                                        </p:attrNameLst>
                                      </p:cBhvr>
                                      <p:tavLst>
                                        <p:tav tm="0">
                                          <p:val>
                                            <p:strVal val="#ppt_x"/>
                                          </p:val>
                                        </p:tav>
                                        <p:tav tm="100000">
                                          <p:val>
                                            <p:strVal val="#ppt_x"/>
                                          </p:val>
                                        </p:tav>
                                      </p:tavLst>
                                    </p:anim>
                                    <p:anim calcmode="lin" valueType="num">
                                      <p:cBhvr additive="base">
                                        <p:cTn id="131" dur="500" fill="hold"/>
                                        <p:tgtEl>
                                          <p:spTgt spid="41"/>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43"/>
                                        </p:tgtEl>
                                        <p:attrNameLst>
                                          <p:attrName>style.visibility</p:attrName>
                                        </p:attrNameLst>
                                      </p:cBhvr>
                                      <p:to>
                                        <p:strVal val="visible"/>
                                      </p:to>
                                    </p:set>
                                    <p:anim calcmode="lin" valueType="num">
                                      <p:cBhvr additive="base">
                                        <p:cTn id="134" dur="500" fill="hold"/>
                                        <p:tgtEl>
                                          <p:spTgt spid="43"/>
                                        </p:tgtEl>
                                        <p:attrNameLst>
                                          <p:attrName>ppt_x</p:attrName>
                                        </p:attrNameLst>
                                      </p:cBhvr>
                                      <p:tavLst>
                                        <p:tav tm="0">
                                          <p:val>
                                            <p:strVal val="#ppt_x"/>
                                          </p:val>
                                        </p:tav>
                                        <p:tav tm="100000">
                                          <p:val>
                                            <p:strVal val="#ppt_x"/>
                                          </p:val>
                                        </p:tav>
                                      </p:tavLst>
                                    </p:anim>
                                    <p:anim calcmode="lin" valueType="num">
                                      <p:cBhvr additive="base">
                                        <p:cTn id="135" dur="500" fill="hold"/>
                                        <p:tgtEl>
                                          <p:spTgt spid="43"/>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44"/>
                                        </p:tgtEl>
                                        <p:attrNameLst>
                                          <p:attrName>style.visibility</p:attrName>
                                        </p:attrNameLst>
                                      </p:cBhvr>
                                      <p:to>
                                        <p:strVal val="visible"/>
                                      </p:to>
                                    </p:set>
                                    <p:anim calcmode="lin" valueType="num">
                                      <p:cBhvr additive="base">
                                        <p:cTn id="138" dur="500" fill="hold"/>
                                        <p:tgtEl>
                                          <p:spTgt spid="44"/>
                                        </p:tgtEl>
                                        <p:attrNameLst>
                                          <p:attrName>ppt_x</p:attrName>
                                        </p:attrNameLst>
                                      </p:cBhvr>
                                      <p:tavLst>
                                        <p:tav tm="0">
                                          <p:val>
                                            <p:strVal val="#ppt_x"/>
                                          </p:val>
                                        </p:tav>
                                        <p:tav tm="100000">
                                          <p:val>
                                            <p:strVal val="#ppt_x"/>
                                          </p:val>
                                        </p:tav>
                                      </p:tavLst>
                                    </p:anim>
                                    <p:anim calcmode="lin" valueType="num">
                                      <p:cBhvr additive="base">
                                        <p:cTn id="13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45"/>
                                        </p:tgtEl>
                                        <p:attrNameLst>
                                          <p:attrName>style.visibility</p:attrName>
                                        </p:attrNameLst>
                                      </p:cBhvr>
                                      <p:to>
                                        <p:strVal val="visible"/>
                                      </p:to>
                                    </p:set>
                                    <p:anim calcmode="lin" valueType="num">
                                      <p:cBhvr additive="base">
                                        <p:cTn id="144" dur="500" fill="hold"/>
                                        <p:tgtEl>
                                          <p:spTgt spid="45"/>
                                        </p:tgtEl>
                                        <p:attrNameLst>
                                          <p:attrName>ppt_x</p:attrName>
                                        </p:attrNameLst>
                                      </p:cBhvr>
                                      <p:tavLst>
                                        <p:tav tm="0">
                                          <p:val>
                                            <p:strVal val="#ppt_x"/>
                                          </p:val>
                                        </p:tav>
                                        <p:tav tm="100000">
                                          <p:val>
                                            <p:strVal val="#ppt_x"/>
                                          </p:val>
                                        </p:tav>
                                      </p:tavLst>
                                    </p:anim>
                                    <p:anim calcmode="lin" valueType="num">
                                      <p:cBhvr additive="base">
                                        <p:cTn id="145" dur="500" fill="hold"/>
                                        <p:tgtEl>
                                          <p:spTgt spid="45"/>
                                        </p:tgtEl>
                                        <p:attrNameLst>
                                          <p:attrName>ppt_y</p:attrName>
                                        </p:attrNameLst>
                                      </p:cBhvr>
                                      <p:tavLst>
                                        <p:tav tm="0">
                                          <p:val>
                                            <p:strVal val="1+#ppt_h/2"/>
                                          </p:val>
                                        </p:tav>
                                        <p:tav tm="100000">
                                          <p:val>
                                            <p:strVal val="#ppt_y"/>
                                          </p:val>
                                        </p:tav>
                                      </p:tavLst>
                                    </p:anim>
                                  </p:childTnLst>
                                </p:cTn>
                              </p:par>
                              <p:par>
                                <p:cTn id="146" presetID="10" presetClass="entr" presetSubtype="0" fill="hold" grpId="0" nodeType="withEffect">
                                  <p:stCondLst>
                                    <p:cond delay="0"/>
                                  </p:stCondLst>
                                  <p:childTnLst>
                                    <p:set>
                                      <p:cBhvr>
                                        <p:cTn id="147" dur="1" fill="hold">
                                          <p:stCondLst>
                                            <p:cond delay="0"/>
                                          </p:stCondLst>
                                        </p:cTn>
                                        <p:tgtEl>
                                          <p:spTgt spid="3">
                                            <p:txEl>
                                              <p:pRg st="4" end="4"/>
                                            </p:txEl>
                                          </p:spTgt>
                                        </p:tgtEl>
                                        <p:attrNameLst>
                                          <p:attrName>style.visibility</p:attrName>
                                        </p:attrNameLst>
                                      </p:cBhvr>
                                      <p:to>
                                        <p:strVal val="visible"/>
                                      </p:to>
                                    </p:set>
                                    <p:animEffect transition="in" filter="fade">
                                      <p:cBhvr>
                                        <p:cTn id="148" dur="500"/>
                                        <p:tgtEl>
                                          <p:spTgt spid="3">
                                            <p:txEl>
                                              <p:pRg st="4" end="4"/>
                                            </p:txEl>
                                          </p:spTgt>
                                        </p:tgtEl>
                                      </p:cBhvr>
                                    </p:animEffect>
                                  </p:childTnLst>
                                </p:cTn>
                              </p:par>
                              <p:par>
                                <p:cTn id="149" presetID="2" presetClass="entr" presetSubtype="4" fill="hold" grpId="0" nodeType="withEffect">
                                  <p:stCondLst>
                                    <p:cond delay="0"/>
                                  </p:stCondLst>
                                  <p:childTnLst>
                                    <p:set>
                                      <p:cBhvr>
                                        <p:cTn id="150" dur="1" fill="hold">
                                          <p:stCondLst>
                                            <p:cond delay="0"/>
                                          </p:stCondLst>
                                        </p:cTn>
                                        <p:tgtEl>
                                          <p:spTgt spid="46"/>
                                        </p:tgtEl>
                                        <p:attrNameLst>
                                          <p:attrName>style.visibility</p:attrName>
                                        </p:attrNameLst>
                                      </p:cBhvr>
                                      <p:to>
                                        <p:strVal val="visible"/>
                                      </p:to>
                                    </p:set>
                                    <p:anim calcmode="lin" valueType="num">
                                      <p:cBhvr additive="base">
                                        <p:cTn id="151" dur="500" fill="hold"/>
                                        <p:tgtEl>
                                          <p:spTgt spid="46"/>
                                        </p:tgtEl>
                                        <p:attrNameLst>
                                          <p:attrName>ppt_x</p:attrName>
                                        </p:attrNameLst>
                                      </p:cBhvr>
                                      <p:tavLst>
                                        <p:tav tm="0">
                                          <p:val>
                                            <p:strVal val="#ppt_x"/>
                                          </p:val>
                                        </p:tav>
                                        <p:tav tm="100000">
                                          <p:val>
                                            <p:strVal val="#ppt_x"/>
                                          </p:val>
                                        </p:tav>
                                      </p:tavLst>
                                    </p:anim>
                                    <p:anim calcmode="lin" valueType="num">
                                      <p:cBhvr additive="base">
                                        <p:cTn id="152" dur="500" fill="hold"/>
                                        <p:tgtEl>
                                          <p:spTgt spid="46"/>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47"/>
                                        </p:tgtEl>
                                        <p:attrNameLst>
                                          <p:attrName>style.visibility</p:attrName>
                                        </p:attrNameLst>
                                      </p:cBhvr>
                                      <p:to>
                                        <p:strVal val="visible"/>
                                      </p:to>
                                    </p:set>
                                    <p:anim calcmode="lin" valueType="num">
                                      <p:cBhvr additive="base">
                                        <p:cTn id="155" dur="500" fill="hold"/>
                                        <p:tgtEl>
                                          <p:spTgt spid="47"/>
                                        </p:tgtEl>
                                        <p:attrNameLst>
                                          <p:attrName>ppt_x</p:attrName>
                                        </p:attrNameLst>
                                      </p:cBhvr>
                                      <p:tavLst>
                                        <p:tav tm="0">
                                          <p:val>
                                            <p:strVal val="#ppt_x"/>
                                          </p:val>
                                        </p:tav>
                                        <p:tav tm="100000">
                                          <p:val>
                                            <p:strVal val="#ppt_x"/>
                                          </p:val>
                                        </p:tav>
                                      </p:tavLst>
                                    </p:anim>
                                    <p:anim calcmode="lin" valueType="num">
                                      <p:cBhvr additive="base">
                                        <p:cTn id="156" dur="500" fill="hold"/>
                                        <p:tgtEl>
                                          <p:spTgt spid="47"/>
                                        </p:tgtEl>
                                        <p:attrNameLst>
                                          <p:attrName>ppt_y</p:attrName>
                                        </p:attrNameLst>
                                      </p:cBhvr>
                                      <p:tavLst>
                                        <p:tav tm="0">
                                          <p:val>
                                            <p:strVal val="1+#ppt_h/2"/>
                                          </p:val>
                                        </p:tav>
                                        <p:tav tm="100000">
                                          <p:val>
                                            <p:strVal val="#ppt_y"/>
                                          </p:val>
                                        </p:tav>
                                      </p:tavLst>
                                    </p:anim>
                                  </p:childTnLst>
                                </p:cTn>
                              </p:par>
                            </p:childTnLst>
                          </p:cTn>
                        </p:par>
                        <p:par>
                          <p:cTn id="157" fill="hold">
                            <p:stCondLst>
                              <p:cond delay="500"/>
                            </p:stCondLst>
                            <p:childTnLst>
                              <p:par>
                                <p:cTn id="158" presetID="2" presetClass="entr" presetSubtype="4" fill="hold" grpId="0" nodeType="afterEffect">
                                  <p:stCondLst>
                                    <p:cond delay="0"/>
                                  </p:stCondLst>
                                  <p:childTnLst>
                                    <p:set>
                                      <p:cBhvr>
                                        <p:cTn id="159" dur="1" fill="hold">
                                          <p:stCondLst>
                                            <p:cond delay="0"/>
                                          </p:stCondLst>
                                        </p:cTn>
                                        <p:tgtEl>
                                          <p:spTgt spid="49"/>
                                        </p:tgtEl>
                                        <p:attrNameLst>
                                          <p:attrName>style.visibility</p:attrName>
                                        </p:attrNameLst>
                                      </p:cBhvr>
                                      <p:to>
                                        <p:strVal val="visible"/>
                                      </p:to>
                                    </p:set>
                                    <p:anim calcmode="lin" valueType="num">
                                      <p:cBhvr additive="base">
                                        <p:cTn id="160" dur="500" fill="hold"/>
                                        <p:tgtEl>
                                          <p:spTgt spid="49"/>
                                        </p:tgtEl>
                                        <p:attrNameLst>
                                          <p:attrName>ppt_x</p:attrName>
                                        </p:attrNameLst>
                                      </p:cBhvr>
                                      <p:tavLst>
                                        <p:tav tm="0">
                                          <p:val>
                                            <p:strVal val="#ppt_x"/>
                                          </p:val>
                                        </p:tav>
                                        <p:tav tm="100000">
                                          <p:val>
                                            <p:strVal val="#ppt_x"/>
                                          </p:val>
                                        </p:tav>
                                      </p:tavLst>
                                    </p:anim>
                                    <p:anim calcmode="lin" valueType="num">
                                      <p:cBhvr additive="base">
                                        <p:cTn id="161" dur="500" fill="hold"/>
                                        <p:tgtEl>
                                          <p:spTgt spid="49"/>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48"/>
                                        </p:tgtEl>
                                        <p:attrNameLst>
                                          <p:attrName>style.visibility</p:attrName>
                                        </p:attrNameLst>
                                      </p:cBhvr>
                                      <p:to>
                                        <p:strVal val="visible"/>
                                      </p:to>
                                    </p:set>
                                    <p:anim calcmode="lin" valueType="num">
                                      <p:cBhvr additive="base">
                                        <p:cTn id="164" dur="500" fill="hold"/>
                                        <p:tgtEl>
                                          <p:spTgt spid="48"/>
                                        </p:tgtEl>
                                        <p:attrNameLst>
                                          <p:attrName>ppt_x</p:attrName>
                                        </p:attrNameLst>
                                      </p:cBhvr>
                                      <p:tavLst>
                                        <p:tav tm="0">
                                          <p:val>
                                            <p:strVal val="#ppt_x"/>
                                          </p:val>
                                        </p:tav>
                                        <p:tav tm="100000">
                                          <p:val>
                                            <p:strVal val="#ppt_x"/>
                                          </p:val>
                                        </p:tav>
                                      </p:tavLst>
                                    </p:anim>
                                    <p:anim calcmode="lin" valueType="num">
                                      <p:cBhvr additive="base">
                                        <p:cTn id="165" dur="500" fill="hold"/>
                                        <p:tgtEl>
                                          <p:spTgt spid="48"/>
                                        </p:tgtEl>
                                        <p:attrNameLst>
                                          <p:attrName>ppt_y</p:attrName>
                                        </p:attrNameLst>
                                      </p:cBhvr>
                                      <p:tavLst>
                                        <p:tav tm="0">
                                          <p:val>
                                            <p:strVal val="1+#ppt_h/2"/>
                                          </p:val>
                                        </p:tav>
                                        <p:tav tm="100000">
                                          <p:val>
                                            <p:strVal val="#ppt_y"/>
                                          </p:val>
                                        </p:tav>
                                      </p:tavLst>
                                    </p:anim>
                                  </p:childTnLst>
                                </p:cTn>
                              </p:par>
                            </p:childTnLst>
                          </p:cTn>
                        </p:par>
                        <p:par>
                          <p:cTn id="166" fill="hold">
                            <p:stCondLst>
                              <p:cond delay="1000"/>
                            </p:stCondLst>
                            <p:childTnLst>
                              <p:par>
                                <p:cTn id="167" presetID="2" presetClass="entr" presetSubtype="4" fill="hold" grpId="0" nodeType="afterEffect">
                                  <p:stCondLst>
                                    <p:cond delay="0"/>
                                  </p:stCondLst>
                                  <p:childTnLst>
                                    <p:set>
                                      <p:cBhvr>
                                        <p:cTn id="168" dur="1" fill="hold">
                                          <p:stCondLst>
                                            <p:cond delay="0"/>
                                          </p:stCondLst>
                                        </p:cTn>
                                        <p:tgtEl>
                                          <p:spTgt spid="50"/>
                                        </p:tgtEl>
                                        <p:attrNameLst>
                                          <p:attrName>style.visibility</p:attrName>
                                        </p:attrNameLst>
                                      </p:cBhvr>
                                      <p:to>
                                        <p:strVal val="visible"/>
                                      </p:to>
                                    </p:set>
                                    <p:anim calcmode="lin" valueType="num">
                                      <p:cBhvr additive="base">
                                        <p:cTn id="169" dur="500" fill="hold"/>
                                        <p:tgtEl>
                                          <p:spTgt spid="50"/>
                                        </p:tgtEl>
                                        <p:attrNameLst>
                                          <p:attrName>ppt_x</p:attrName>
                                        </p:attrNameLst>
                                      </p:cBhvr>
                                      <p:tavLst>
                                        <p:tav tm="0">
                                          <p:val>
                                            <p:strVal val="#ppt_x"/>
                                          </p:val>
                                        </p:tav>
                                        <p:tav tm="100000">
                                          <p:val>
                                            <p:strVal val="#ppt_x"/>
                                          </p:val>
                                        </p:tav>
                                      </p:tavLst>
                                    </p:anim>
                                    <p:anim calcmode="lin" valueType="num">
                                      <p:cBhvr additive="base">
                                        <p:cTn id="170" dur="500" fill="hold"/>
                                        <p:tgtEl>
                                          <p:spTgt spid="50"/>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51"/>
                                        </p:tgtEl>
                                        <p:attrNameLst>
                                          <p:attrName>style.visibility</p:attrName>
                                        </p:attrNameLst>
                                      </p:cBhvr>
                                      <p:to>
                                        <p:strVal val="visible"/>
                                      </p:to>
                                    </p:set>
                                    <p:anim calcmode="lin" valueType="num">
                                      <p:cBhvr additive="base">
                                        <p:cTn id="173" dur="500" fill="hold"/>
                                        <p:tgtEl>
                                          <p:spTgt spid="51"/>
                                        </p:tgtEl>
                                        <p:attrNameLst>
                                          <p:attrName>ppt_x</p:attrName>
                                        </p:attrNameLst>
                                      </p:cBhvr>
                                      <p:tavLst>
                                        <p:tav tm="0">
                                          <p:val>
                                            <p:strVal val="#ppt_x"/>
                                          </p:val>
                                        </p:tav>
                                        <p:tav tm="100000">
                                          <p:val>
                                            <p:strVal val="#ppt_x"/>
                                          </p:val>
                                        </p:tav>
                                      </p:tavLst>
                                    </p:anim>
                                    <p:anim calcmode="lin" valueType="num">
                                      <p:cBhvr additive="base">
                                        <p:cTn id="17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52"/>
                                        </p:tgtEl>
                                        <p:attrNameLst>
                                          <p:attrName>style.visibility</p:attrName>
                                        </p:attrNameLst>
                                      </p:cBhvr>
                                      <p:to>
                                        <p:strVal val="visible"/>
                                      </p:to>
                                    </p:set>
                                    <p:anim calcmode="lin" valueType="num">
                                      <p:cBhvr additive="base">
                                        <p:cTn id="179" dur="500" fill="hold"/>
                                        <p:tgtEl>
                                          <p:spTgt spid="52"/>
                                        </p:tgtEl>
                                        <p:attrNameLst>
                                          <p:attrName>ppt_x</p:attrName>
                                        </p:attrNameLst>
                                      </p:cBhvr>
                                      <p:tavLst>
                                        <p:tav tm="0">
                                          <p:val>
                                            <p:strVal val="#ppt_x"/>
                                          </p:val>
                                        </p:tav>
                                        <p:tav tm="100000">
                                          <p:val>
                                            <p:strVal val="#ppt_x"/>
                                          </p:val>
                                        </p:tav>
                                      </p:tavLst>
                                    </p:anim>
                                    <p:anim calcmode="lin" valueType="num">
                                      <p:cBhvr additive="base">
                                        <p:cTn id="180" dur="500" fill="hold"/>
                                        <p:tgtEl>
                                          <p:spTgt spid="52"/>
                                        </p:tgtEl>
                                        <p:attrNameLst>
                                          <p:attrName>ppt_y</p:attrName>
                                        </p:attrNameLst>
                                      </p:cBhvr>
                                      <p:tavLst>
                                        <p:tav tm="0">
                                          <p:val>
                                            <p:strVal val="1+#ppt_h/2"/>
                                          </p:val>
                                        </p:tav>
                                        <p:tav tm="100000">
                                          <p:val>
                                            <p:strVal val="#ppt_y"/>
                                          </p:val>
                                        </p:tav>
                                      </p:tavLst>
                                    </p:anim>
                                  </p:childTnLst>
                                </p:cTn>
                              </p:par>
                              <p:par>
                                <p:cTn id="181" presetID="10" presetClass="entr" presetSubtype="0" fill="hold" grpId="0" nodeType="withEffect">
                                  <p:stCondLst>
                                    <p:cond delay="0"/>
                                  </p:stCondLst>
                                  <p:childTnLst>
                                    <p:set>
                                      <p:cBhvr>
                                        <p:cTn id="182" dur="1" fill="hold">
                                          <p:stCondLst>
                                            <p:cond delay="0"/>
                                          </p:stCondLst>
                                        </p:cTn>
                                        <p:tgtEl>
                                          <p:spTgt spid="3">
                                            <p:txEl>
                                              <p:pRg st="5" end="5"/>
                                            </p:txEl>
                                          </p:spTgt>
                                        </p:tgtEl>
                                        <p:attrNameLst>
                                          <p:attrName>style.visibility</p:attrName>
                                        </p:attrNameLst>
                                      </p:cBhvr>
                                      <p:to>
                                        <p:strVal val="visible"/>
                                      </p:to>
                                    </p:set>
                                    <p:animEffect transition="in" filter="fade">
                                      <p:cBhvr>
                                        <p:cTn id="183" dur="500"/>
                                        <p:tgtEl>
                                          <p:spTgt spid="3">
                                            <p:txEl>
                                              <p:pRg st="5" end="5"/>
                                            </p:txEl>
                                          </p:spTgt>
                                        </p:tgtEl>
                                      </p:cBhvr>
                                    </p:animEffect>
                                  </p:childTnLst>
                                </p:cTn>
                              </p:par>
                              <p:par>
                                <p:cTn id="184" presetID="2" presetClass="entr" presetSubtype="4" fill="hold" grpId="0" nodeType="withEffect">
                                  <p:stCondLst>
                                    <p:cond delay="0"/>
                                  </p:stCondLst>
                                  <p:childTnLst>
                                    <p:set>
                                      <p:cBhvr>
                                        <p:cTn id="185" dur="1" fill="hold">
                                          <p:stCondLst>
                                            <p:cond delay="0"/>
                                          </p:stCondLst>
                                        </p:cTn>
                                        <p:tgtEl>
                                          <p:spTgt spid="53"/>
                                        </p:tgtEl>
                                        <p:attrNameLst>
                                          <p:attrName>style.visibility</p:attrName>
                                        </p:attrNameLst>
                                      </p:cBhvr>
                                      <p:to>
                                        <p:strVal val="visible"/>
                                      </p:to>
                                    </p:set>
                                    <p:anim calcmode="lin" valueType="num">
                                      <p:cBhvr additive="base">
                                        <p:cTn id="186" dur="500" fill="hold"/>
                                        <p:tgtEl>
                                          <p:spTgt spid="53"/>
                                        </p:tgtEl>
                                        <p:attrNameLst>
                                          <p:attrName>ppt_x</p:attrName>
                                        </p:attrNameLst>
                                      </p:cBhvr>
                                      <p:tavLst>
                                        <p:tav tm="0">
                                          <p:val>
                                            <p:strVal val="#ppt_x"/>
                                          </p:val>
                                        </p:tav>
                                        <p:tav tm="100000">
                                          <p:val>
                                            <p:strVal val="#ppt_x"/>
                                          </p:val>
                                        </p:tav>
                                      </p:tavLst>
                                    </p:anim>
                                    <p:anim calcmode="lin" valueType="num">
                                      <p:cBhvr additive="base">
                                        <p:cTn id="187" dur="500" fill="hold"/>
                                        <p:tgtEl>
                                          <p:spTgt spid="53"/>
                                        </p:tgtEl>
                                        <p:attrNameLst>
                                          <p:attrName>ppt_y</p:attrName>
                                        </p:attrNameLst>
                                      </p:cBhvr>
                                      <p:tavLst>
                                        <p:tav tm="0">
                                          <p:val>
                                            <p:strVal val="1+#ppt_h/2"/>
                                          </p:val>
                                        </p:tav>
                                        <p:tav tm="100000">
                                          <p:val>
                                            <p:strVal val="#ppt_y"/>
                                          </p:val>
                                        </p:tav>
                                      </p:tavLst>
                                    </p:anim>
                                  </p:childTnLst>
                                </p:cTn>
                              </p:par>
                              <p:par>
                                <p:cTn id="188" presetID="2" presetClass="entr" presetSubtype="4" fill="hold" grpId="0" nodeType="withEffect">
                                  <p:stCondLst>
                                    <p:cond delay="0"/>
                                  </p:stCondLst>
                                  <p:childTnLst>
                                    <p:set>
                                      <p:cBhvr>
                                        <p:cTn id="189" dur="1" fill="hold">
                                          <p:stCondLst>
                                            <p:cond delay="0"/>
                                          </p:stCondLst>
                                        </p:cTn>
                                        <p:tgtEl>
                                          <p:spTgt spid="54"/>
                                        </p:tgtEl>
                                        <p:attrNameLst>
                                          <p:attrName>style.visibility</p:attrName>
                                        </p:attrNameLst>
                                      </p:cBhvr>
                                      <p:to>
                                        <p:strVal val="visible"/>
                                      </p:to>
                                    </p:set>
                                    <p:anim calcmode="lin" valueType="num">
                                      <p:cBhvr additive="base">
                                        <p:cTn id="190" dur="500" fill="hold"/>
                                        <p:tgtEl>
                                          <p:spTgt spid="54"/>
                                        </p:tgtEl>
                                        <p:attrNameLst>
                                          <p:attrName>ppt_x</p:attrName>
                                        </p:attrNameLst>
                                      </p:cBhvr>
                                      <p:tavLst>
                                        <p:tav tm="0">
                                          <p:val>
                                            <p:strVal val="#ppt_x"/>
                                          </p:val>
                                        </p:tav>
                                        <p:tav tm="100000">
                                          <p:val>
                                            <p:strVal val="#ppt_x"/>
                                          </p:val>
                                        </p:tav>
                                      </p:tavLst>
                                    </p:anim>
                                    <p:anim calcmode="lin" valueType="num">
                                      <p:cBhvr additive="base">
                                        <p:cTn id="191" dur="500" fill="hold"/>
                                        <p:tgtEl>
                                          <p:spTgt spid="54"/>
                                        </p:tgtEl>
                                        <p:attrNameLst>
                                          <p:attrName>ppt_y</p:attrName>
                                        </p:attrNameLst>
                                      </p:cBhvr>
                                      <p:tavLst>
                                        <p:tav tm="0">
                                          <p:val>
                                            <p:strVal val="1+#ppt_h/2"/>
                                          </p:val>
                                        </p:tav>
                                        <p:tav tm="100000">
                                          <p:val>
                                            <p:strVal val="#ppt_y"/>
                                          </p:val>
                                        </p:tav>
                                      </p:tavLst>
                                    </p:anim>
                                  </p:childTnLst>
                                </p:cTn>
                              </p:par>
                            </p:childTnLst>
                          </p:cTn>
                        </p:par>
                        <p:par>
                          <p:cTn id="192" fill="hold">
                            <p:stCondLst>
                              <p:cond delay="500"/>
                            </p:stCondLst>
                            <p:childTnLst>
                              <p:par>
                                <p:cTn id="193" presetID="2" presetClass="entr" presetSubtype="4" fill="hold" grpId="0" nodeType="after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additive="base">
                                        <p:cTn id="195" dur="500" fill="hold"/>
                                        <p:tgtEl>
                                          <p:spTgt spid="55"/>
                                        </p:tgtEl>
                                        <p:attrNameLst>
                                          <p:attrName>ppt_x</p:attrName>
                                        </p:attrNameLst>
                                      </p:cBhvr>
                                      <p:tavLst>
                                        <p:tav tm="0">
                                          <p:val>
                                            <p:strVal val="#ppt_x"/>
                                          </p:val>
                                        </p:tav>
                                        <p:tav tm="100000">
                                          <p:val>
                                            <p:strVal val="#ppt_x"/>
                                          </p:val>
                                        </p:tav>
                                      </p:tavLst>
                                    </p:anim>
                                    <p:anim calcmode="lin" valueType="num">
                                      <p:cBhvr additive="base">
                                        <p:cTn id="196" dur="500" fill="hold"/>
                                        <p:tgtEl>
                                          <p:spTgt spid="55"/>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57"/>
                                        </p:tgtEl>
                                        <p:attrNameLst>
                                          <p:attrName>style.visibility</p:attrName>
                                        </p:attrNameLst>
                                      </p:cBhvr>
                                      <p:to>
                                        <p:strVal val="visible"/>
                                      </p:to>
                                    </p:set>
                                    <p:anim calcmode="lin" valueType="num">
                                      <p:cBhvr additive="base">
                                        <p:cTn id="199" dur="500" fill="hold"/>
                                        <p:tgtEl>
                                          <p:spTgt spid="57"/>
                                        </p:tgtEl>
                                        <p:attrNameLst>
                                          <p:attrName>ppt_x</p:attrName>
                                        </p:attrNameLst>
                                      </p:cBhvr>
                                      <p:tavLst>
                                        <p:tav tm="0">
                                          <p:val>
                                            <p:strVal val="#ppt_x"/>
                                          </p:val>
                                        </p:tav>
                                        <p:tav tm="100000">
                                          <p:val>
                                            <p:strVal val="#ppt_x"/>
                                          </p:val>
                                        </p:tav>
                                      </p:tavLst>
                                    </p:anim>
                                    <p:anim calcmode="lin" valueType="num">
                                      <p:cBhvr additive="base">
                                        <p:cTn id="200" dur="500" fill="hold"/>
                                        <p:tgtEl>
                                          <p:spTgt spid="57"/>
                                        </p:tgtEl>
                                        <p:attrNameLst>
                                          <p:attrName>ppt_y</p:attrName>
                                        </p:attrNameLst>
                                      </p:cBhvr>
                                      <p:tavLst>
                                        <p:tav tm="0">
                                          <p:val>
                                            <p:strVal val="1+#ppt_h/2"/>
                                          </p:val>
                                        </p:tav>
                                        <p:tav tm="100000">
                                          <p:val>
                                            <p:strVal val="#ppt_y"/>
                                          </p:val>
                                        </p:tav>
                                      </p:tavLst>
                                    </p:anim>
                                  </p:childTnLst>
                                </p:cTn>
                              </p:par>
                            </p:childTnLst>
                          </p:cTn>
                        </p:par>
                        <p:par>
                          <p:cTn id="201" fill="hold">
                            <p:stCondLst>
                              <p:cond delay="1000"/>
                            </p:stCondLst>
                            <p:childTnLst>
                              <p:par>
                                <p:cTn id="202" presetID="2" presetClass="entr" presetSubtype="4" fill="hold" grpId="0" nodeType="afterEffect">
                                  <p:stCondLst>
                                    <p:cond delay="0"/>
                                  </p:stCondLst>
                                  <p:childTnLst>
                                    <p:set>
                                      <p:cBhvr>
                                        <p:cTn id="203" dur="1" fill="hold">
                                          <p:stCondLst>
                                            <p:cond delay="0"/>
                                          </p:stCondLst>
                                        </p:cTn>
                                        <p:tgtEl>
                                          <p:spTgt spid="56"/>
                                        </p:tgtEl>
                                        <p:attrNameLst>
                                          <p:attrName>style.visibility</p:attrName>
                                        </p:attrNameLst>
                                      </p:cBhvr>
                                      <p:to>
                                        <p:strVal val="visible"/>
                                      </p:to>
                                    </p:set>
                                    <p:anim calcmode="lin" valueType="num">
                                      <p:cBhvr additive="base">
                                        <p:cTn id="204" dur="500" fill="hold"/>
                                        <p:tgtEl>
                                          <p:spTgt spid="56"/>
                                        </p:tgtEl>
                                        <p:attrNameLst>
                                          <p:attrName>ppt_x</p:attrName>
                                        </p:attrNameLst>
                                      </p:cBhvr>
                                      <p:tavLst>
                                        <p:tav tm="0">
                                          <p:val>
                                            <p:strVal val="#ppt_x"/>
                                          </p:val>
                                        </p:tav>
                                        <p:tav tm="100000">
                                          <p:val>
                                            <p:strVal val="#ppt_x"/>
                                          </p:val>
                                        </p:tav>
                                      </p:tavLst>
                                    </p:anim>
                                    <p:anim calcmode="lin" valueType="num">
                                      <p:cBhvr additive="base">
                                        <p:cTn id="205" dur="500" fill="hold"/>
                                        <p:tgtEl>
                                          <p:spTgt spid="56"/>
                                        </p:tgtEl>
                                        <p:attrNameLst>
                                          <p:attrName>ppt_y</p:attrName>
                                        </p:attrNameLst>
                                      </p:cBhvr>
                                      <p:tavLst>
                                        <p:tav tm="0">
                                          <p:val>
                                            <p:strVal val="1+#ppt_h/2"/>
                                          </p:val>
                                        </p:tav>
                                        <p:tav tm="100000">
                                          <p:val>
                                            <p:strVal val="#ppt_y"/>
                                          </p:val>
                                        </p:tav>
                                      </p:tavLst>
                                    </p:anim>
                                  </p:childTnLst>
                                </p:cTn>
                              </p:par>
                              <p:par>
                                <p:cTn id="206" presetID="2" presetClass="entr" presetSubtype="4" fill="hold" grpId="0" nodeType="withEffect">
                                  <p:stCondLst>
                                    <p:cond delay="0"/>
                                  </p:stCondLst>
                                  <p:childTnLst>
                                    <p:set>
                                      <p:cBhvr>
                                        <p:cTn id="207" dur="1" fill="hold">
                                          <p:stCondLst>
                                            <p:cond delay="0"/>
                                          </p:stCondLst>
                                        </p:cTn>
                                        <p:tgtEl>
                                          <p:spTgt spid="58"/>
                                        </p:tgtEl>
                                        <p:attrNameLst>
                                          <p:attrName>style.visibility</p:attrName>
                                        </p:attrNameLst>
                                      </p:cBhvr>
                                      <p:to>
                                        <p:strVal val="visible"/>
                                      </p:to>
                                    </p:set>
                                    <p:anim calcmode="lin" valueType="num">
                                      <p:cBhvr additive="base">
                                        <p:cTn id="208" dur="500" fill="hold"/>
                                        <p:tgtEl>
                                          <p:spTgt spid="58"/>
                                        </p:tgtEl>
                                        <p:attrNameLst>
                                          <p:attrName>ppt_x</p:attrName>
                                        </p:attrNameLst>
                                      </p:cBhvr>
                                      <p:tavLst>
                                        <p:tav tm="0">
                                          <p:val>
                                            <p:strVal val="#ppt_x"/>
                                          </p:val>
                                        </p:tav>
                                        <p:tav tm="100000">
                                          <p:val>
                                            <p:strVal val="#ppt_x"/>
                                          </p:val>
                                        </p:tav>
                                      </p:tavLst>
                                    </p:anim>
                                    <p:anim calcmode="lin" valueType="num">
                                      <p:cBhvr additive="base">
                                        <p:cTn id="209"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5" grpId="0"/>
      <p:bldP spid="8" grpId="0"/>
      <p:bldP spid="10" grpId="0" animBg="1"/>
      <p:bldP spid="11" grpId="0"/>
      <p:bldP spid="13" grpId="0" animBg="1"/>
      <p:bldP spid="14" grpId="0" animBg="1"/>
      <p:bldP spid="15" grpId="0"/>
      <p:bldP spid="16" grpId="0"/>
      <p:bldP spid="17" grpId="0"/>
      <p:bldP spid="18" grpId="0" animBg="1"/>
      <p:bldP spid="33" grpId="0" animBg="1"/>
      <p:bldP spid="34" grpId="0"/>
      <p:bldP spid="36" grpId="0" animBg="1"/>
      <p:bldP spid="38" grpId="0" animBg="1"/>
      <p:bldP spid="39" grpId="0"/>
      <p:bldP spid="40" grpId="0" animBg="1"/>
      <p:bldP spid="42" grpId="0" animBg="1"/>
      <p:bldP spid="43" grpId="0"/>
      <p:bldP spid="44" grpId="0" animBg="1"/>
      <p:bldP spid="46" grpId="0" animBg="1"/>
      <p:bldP spid="47" grpId="0"/>
      <p:bldP spid="48" grpId="0"/>
      <p:bldP spid="49" grpId="0" animBg="1"/>
      <p:bldP spid="50" grpId="0" animBg="1"/>
      <p:bldP spid="51" grpId="0"/>
      <p:bldP spid="53" grpId="0" animBg="1"/>
      <p:bldP spid="54" grpId="0"/>
      <p:bldP spid="55" grpId="0" animBg="1"/>
      <p:bldP spid="56" grpId="0" animBg="1"/>
      <p:bldP spid="57" grpId="0"/>
      <p:bldP spid="5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3B937E33-48A3-4276-AA11-BC97061C1A21}"/>
              </a:ext>
            </a:extLst>
          </p:cNvPr>
          <p:cNvSpPr/>
          <p:nvPr/>
        </p:nvSpPr>
        <p:spPr>
          <a:xfrm>
            <a:off x="1223985" y="1674991"/>
            <a:ext cx="9410774" cy="743494"/>
          </a:xfrm>
          <a:custGeom>
            <a:avLst/>
            <a:gdLst>
              <a:gd name="connsiteX0" fmla="*/ 0 w 9404333"/>
              <a:gd name="connsiteY0" fmla="*/ 554807 h 554807"/>
              <a:gd name="connsiteX1" fmla="*/ 138702 w 9404333"/>
              <a:gd name="connsiteY1" fmla="*/ 0 h 554807"/>
              <a:gd name="connsiteX2" fmla="*/ 9265631 w 9404333"/>
              <a:gd name="connsiteY2" fmla="*/ 0 h 554807"/>
              <a:gd name="connsiteX3" fmla="*/ 9404333 w 9404333"/>
              <a:gd name="connsiteY3" fmla="*/ 554807 h 554807"/>
              <a:gd name="connsiteX4" fmla="*/ 0 w 9404333"/>
              <a:gd name="connsiteY4" fmla="*/ 554807 h 554807"/>
              <a:gd name="connsiteX0" fmla="*/ 267698 w 9265631"/>
              <a:gd name="connsiteY0" fmla="*/ 583836 h 583836"/>
              <a:gd name="connsiteX1" fmla="*/ 0 w 9265631"/>
              <a:gd name="connsiteY1" fmla="*/ 0 h 583836"/>
              <a:gd name="connsiteX2" fmla="*/ 9126929 w 9265631"/>
              <a:gd name="connsiteY2" fmla="*/ 0 h 583836"/>
              <a:gd name="connsiteX3" fmla="*/ 9265631 w 9265631"/>
              <a:gd name="connsiteY3" fmla="*/ 554807 h 583836"/>
              <a:gd name="connsiteX4" fmla="*/ 267698 w 9265631"/>
              <a:gd name="connsiteY4" fmla="*/ 583836 h 583836"/>
              <a:gd name="connsiteX0" fmla="*/ 398326 w 9396259"/>
              <a:gd name="connsiteY0" fmla="*/ 743494 h 743494"/>
              <a:gd name="connsiteX1" fmla="*/ 0 w 9396259"/>
              <a:gd name="connsiteY1" fmla="*/ 0 h 743494"/>
              <a:gd name="connsiteX2" fmla="*/ 9257557 w 9396259"/>
              <a:gd name="connsiteY2" fmla="*/ 159658 h 743494"/>
              <a:gd name="connsiteX3" fmla="*/ 9396259 w 9396259"/>
              <a:gd name="connsiteY3" fmla="*/ 714465 h 743494"/>
              <a:gd name="connsiteX4" fmla="*/ 398326 w 9396259"/>
              <a:gd name="connsiteY4" fmla="*/ 743494 h 743494"/>
              <a:gd name="connsiteX0" fmla="*/ 398326 w 9396259"/>
              <a:gd name="connsiteY0" fmla="*/ 743494 h 743494"/>
              <a:gd name="connsiteX1" fmla="*/ 0 w 9396259"/>
              <a:gd name="connsiteY1" fmla="*/ 0 h 743494"/>
              <a:gd name="connsiteX2" fmla="*/ 9286586 w 9396259"/>
              <a:gd name="connsiteY2" fmla="*/ 116116 h 743494"/>
              <a:gd name="connsiteX3" fmla="*/ 9396259 w 9396259"/>
              <a:gd name="connsiteY3" fmla="*/ 714465 h 743494"/>
              <a:gd name="connsiteX4" fmla="*/ 398326 w 9396259"/>
              <a:gd name="connsiteY4" fmla="*/ 743494 h 743494"/>
              <a:gd name="connsiteX0" fmla="*/ 398326 w 9410774"/>
              <a:gd name="connsiteY0" fmla="*/ 743494 h 743494"/>
              <a:gd name="connsiteX1" fmla="*/ 0 w 9410774"/>
              <a:gd name="connsiteY1" fmla="*/ 0 h 743494"/>
              <a:gd name="connsiteX2" fmla="*/ 9286586 w 9410774"/>
              <a:gd name="connsiteY2" fmla="*/ 1161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2177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145145 h 743494"/>
              <a:gd name="connsiteX3" fmla="*/ 9410774 w 9410774"/>
              <a:gd name="connsiteY3" fmla="*/ 685436 h 743494"/>
              <a:gd name="connsiteX4" fmla="*/ 398326 w 9410774"/>
              <a:gd name="connsiteY4" fmla="*/ 743494 h 7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774" h="743494">
                <a:moveTo>
                  <a:pt x="398326" y="743494"/>
                </a:moveTo>
                <a:lnTo>
                  <a:pt x="0" y="0"/>
                </a:lnTo>
                <a:lnTo>
                  <a:pt x="9141443" y="145145"/>
                </a:lnTo>
                <a:lnTo>
                  <a:pt x="9410774" y="685436"/>
                </a:lnTo>
                <a:lnTo>
                  <a:pt x="398326" y="743494"/>
                </a:lnTo>
                <a:close/>
              </a:path>
            </a:pathLst>
          </a:custGeom>
          <a:gradFill flip="none" rotWithShape="1">
            <a:gsLst>
              <a:gs pos="0">
                <a:schemeClr val="tx1">
                  <a:alpha val="74000"/>
                </a:schemeClr>
              </a:gs>
              <a:gs pos="100000">
                <a:schemeClr val="tx1">
                  <a:alpha val="0"/>
                </a:scheme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Rounded Corners 23">
            <a:extLst>
              <a:ext uri="{FF2B5EF4-FFF2-40B4-BE49-F238E27FC236}">
                <a16:creationId xmlns:a16="http://schemas.microsoft.com/office/drawing/2014/main" id="{3770B1AF-50EA-4B04-8D16-FFD8EAD8D549}"/>
              </a:ext>
            </a:extLst>
          </p:cNvPr>
          <p:cNvSpPr/>
          <p:nvPr/>
        </p:nvSpPr>
        <p:spPr>
          <a:xfrm>
            <a:off x="0" y="1181387"/>
            <a:ext cx="12043137"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9C3D2FB-878E-4317-B67F-993A16206C10}"/>
              </a:ext>
            </a:extLst>
          </p:cNvPr>
          <p:cNvSpPr/>
          <p:nvPr/>
        </p:nvSpPr>
        <p:spPr>
          <a:xfrm>
            <a:off x="525164" y="1388383"/>
            <a:ext cx="10963309"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610F450-2927-44D5-940D-B2422147550C}"/>
              </a:ext>
            </a:extLst>
          </p:cNvPr>
          <p:cNvGrpSpPr/>
          <p:nvPr/>
        </p:nvGrpSpPr>
        <p:grpSpPr>
          <a:xfrm>
            <a:off x="7793920" y="1256103"/>
            <a:ext cx="2208628" cy="4712558"/>
            <a:chOff x="6679891" y="388313"/>
            <a:chExt cx="2208628" cy="4712558"/>
          </a:xfrm>
        </p:grpSpPr>
        <p:sp>
          <p:nvSpPr>
            <p:cNvPr id="85" name="Freeform: Shape 84">
              <a:extLst>
                <a:ext uri="{FF2B5EF4-FFF2-40B4-BE49-F238E27FC236}">
                  <a16:creationId xmlns:a16="http://schemas.microsoft.com/office/drawing/2014/main" id="{8516214F-E766-4B62-9E82-8040C5E96E93}"/>
                </a:ext>
              </a:extLst>
            </p:cNvPr>
            <p:cNvSpPr/>
            <p:nvPr/>
          </p:nvSpPr>
          <p:spPr>
            <a:xfrm>
              <a:off x="7745571" y="2821152"/>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3094720-7C51-4532-8AE1-235B96FCE28E}"/>
                </a:ext>
              </a:extLst>
            </p:cNvPr>
            <p:cNvSpPr/>
            <p:nvPr/>
          </p:nvSpPr>
          <p:spPr>
            <a:xfrm>
              <a:off x="6679891" y="2844360"/>
              <a:ext cx="2208628" cy="2208628"/>
            </a:xfrm>
            <a:custGeom>
              <a:avLst/>
              <a:gdLst>
                <a:gd name="connsiteX0" fmla="*/ 1104314 w 2208628"/>
                <a:gd name="connsiteY0" fmla="*/ 137153 h 2208628"/>
                <a:gd name="connsiteX1" fmla="*/ 996529 w 2208628"/>
                <a:gd name="connsiteY1" fmla="*/ 244938 h 2208628"/>
                <a:gd name="connsiteX2" fmla="*/ 1104314 w 2208628"/>
                <a:gd name="connsiteY2" fmla="*/ 352723 h 2208628"/>
                <a:gd name="connsiteX3" fmla="*/ 1212099 w 2208628"/>
                <a:gd name="connsiteY3" fmla="*/ 244938 h 2208628"/>
                <a:gd name="connsiteX4" fmla="*/ 1104314 w 2208628"/>
                <a:gd name="connsiteY4" fmla="*/ 137153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37153"/>
                  </a:moveTo>
                  <a:cubicBezTo>
                    <a:pt x="1044786" y="137153"/>
                    <a:pt x="996529" y="185410"/>
                    <a:pt x="996529" y="244938"/>
                  </a:cubicBezTo>
                  <a:cubicBezTo>
                    <a:pt x="996529" y="304466"/>
                    <a:pt x="1044786" y="352723"/>
                    <a:pt x="1104314" y="352723"/>
                  </a:cubicBezTo>
                  <a:cubicBezTo>
                    <a:pt x="1163842" y="352723"/>
                    <a:pt x="1212099" y="304466"/>
                    <a:pt x="1212099" y="244938"/>
                  </a:cubicBezTo>
                  <a:cubicBezTo>
                    <a:pt x="1212099" y="185410"/>
                    <a:pt x="1163842" y="137153"/>
                    <a:pt x="1104314" y="137153"/>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660066">
                    <a:alpha val="50000"/>
                  </a:srgbClr>
                </a:gs>
                <a:gs pos="100000">
                  <a:srgbClr val="CC00CC">
                    <a:alpha val="69804"/>
                  </a:srgbClr>
                </a:gs>
              </a:gsLst>
              <a:lin ang="0" scaled="0"/>
              <a:tileRect/>
            </a:gradFill>
            <a:ln>
              <a:gradFill>
                <a:gsLst>
                  <a:gs pos="0">
                    <a:srgbClr val="660066"/>
                  </a:gs>
                  <a:gs pos="100000">
                    <a:srgbClr val="CC00CC">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A0DB7FCD-B0F9-4DE5-BD77-ABD0320C9B7C}"/>
                </a:ext>
              </a:extLst>
            </p:cNvPr>
            <p:cNvGrpSpPr/>
            <p:nvPr/>
          </p:nvGrpSpPr>
          <p:grpSpPr>
            <a:xfrm>
              <a:off x="7399576" y="388313"/>
              <a:ext cx="769257" cy="769257"/>
              <a:chOff x="5877141" y="400287"/>
              <a:chExt cx="769257" cy="769257"/>
            </a:xfrm>
          </p:grpSpPr>
          <p:sp>
            <p:nvSpPr>
              <p:cNvPr id="34" name="Oval 33">
                <a:extLst>
                  <a:ext uri="{FF2B5EF4-FFF2-40B4-BE49-F238E27FC236}">
                    <a16:creationId xmlns:a16="http://schemas.microsoft.com/office/drawing/2014/main" id="{5EA17841-E8C7-40F1-996D-32016E82F0FB}"/>
                  </a:ext>
                </a:extLst>
              </p:cNvPr>
              <p:cNvSpPr/>
              <p:nvPr/>
            </p:nvSpPr>
            <p:spPr>
              <a:xfrm>
                <a:off x="5877141"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085B4D-A1A9-4696-B928-149384449E98}"/>
                  </a:ext>
                </a:extLst>
              </p:cNvPr>
              <p:cNvSpPr/>
              <p:nvPr/>
            </p:nvSpPr>
            <p:spPr>
              <a:xfrm>
                <a:off x="6052450" y="575111"/>
                <a:ext cx="418638" cy="418638"/>
              </a:xfrm>
              <a:prstGeom prst="ellipse">
                <a:avLst/>
              </a:prstGeom>
              <a:gradFill flip="none" rotWithShape="1">
                <a:gsLst>
                  <a:gs pos="0">
                    <a:srgbClr val="660066"/>
                  </a:gs>
                  <a:gs pos="100000">
                    <a:srgbClr val="CC00CC"/>
                  </a:gs>
                </a:gsLst>
                <a:lin ang="0" scaled="0"/>
                <a:tileRect/>
              </a:gradFill>
              <a:ln>
                <a:gradFill>
                  <a:gsLst>
                    <a:gs pos="0">
                      <a:srgbClr val="660066"/>
                    </a:gs>
                    <a:gs pos="100000">
                      <a:srgbClr val="CC00CC">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6" name="Straight Connector 55">
              <a:extLst>
                <a:ext uri="{FF2B5EF4-FFF2-40B4-BE49-F238E27FC236}">
                  <a16:creationId xmlns:a16="http://schemas.microsoft.com/office/drawing/2014/main" id="{9214B9F5-8F54-475D-8D32-5042F28DBA43}"/>
                </a:ext>
              </a:extLst>
            </p:cNvPr>
            <p:cNvCxnSpPr>
              <a:cxnSpLocks/>
              <a:stCxn id="34" idx="4"/>
              <a:endCxn id="22" idx="5"/>
            </p:cNvCxnSpPr>
            <p:nvPr/>
          </p:nvCxnSpPr>
          <p:spPr>
            <a:xfrm>
              <a:off x="7784205" y="1157570"/>
              <a:ext cx="0" cy="1686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Shape 85">
              <a:extLst>
                <a:ext uri="{FF2B5EF4-FFF2-40B4-BE49-F238E27FC236}">
                  <a16:creationId xmlns:a16="http://schemas.microsoft.com/office/drawing/2014/main" id="{D9D41BF1-B65C-4E42-B050-1A4A55E7E054}"/>
                </a:ext>
              </a:extLst>
            </p:cNvPr>
            <p:cNvSpPr/>
            <p:nvPr/>
          </p:nvSpPr>
          <p:spPr>
            <a:xfrm>
              <a:off x="7777118" y="2826093"/>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CD65818-302D-465E-B1EC-0A491351A345}"/>
                </a:ext>
              </a:extLst>
            </p:cNvPr>
            <p:cNvSpPr/>
            <p:nvPr/>
          </p:nvSpPr>
          <p:spPr>
            <a:xfrm>
              <a:off x="7751413" y="2804004"/>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B23C4DBF-7BD5-4D3A-A172-0F460697E89D}"/>
                </a:ext>
              </a:extLst>
            </p:cNvPr>
            <p:cNvSpPr/>
            <p:nvPr/>
          </p:nvSpPr>
          <p:spPr>
            <a:xfrm>
              <a:off x="7758079" y="2784951"/>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169E80C6-F659-4F10-BD85-5611702E25FD}"/>
                </a:ext>
              </a:extLst>
            </p:cNvPr>
            <p:cNvSpPr/>
            <p:nvPr/>
          </p:nvSpPr>
          <p:spPr>
            <a:xfrm>
              <a:off x="6909288" y="5029874"/>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490206DD-85E8-4D64-9D95-5F3A62FB1A94}"/>
                </a:ext>
              </a:extLst>
            </p:cNvPr>
            <p:cNvSpPr txBox="1"/>
            <p:nvPr/>
          </p:nvSpPr>
          <p:spPr>
            <a:xfrm>
              <a:off x="6958157" y="3566209"/>
              <a:ext cx="1700505" cy="1107996"/>
            </a:xfrm>
            <a:prstGeom prst="rect">
              <a:avLst/>
            </a:prstGeom>
            <a:noFill/>
          </p:spPr>
          <p:txBody>
            <a:bodyPr wrap="square" rtlCol="0">
              <a:spAutoFit/>
            </a:bodyPr>
            <a:lstStyle/>
            <a:p>
              <a:pPr algn="ctr"/>
              <a:r>
                <a:rPr lang="en-US" sz="1100" dirty="0">
                  <a:solidFill>
                    <a:schemeClr val="tx1">
                      <a:lumMod val="85000"/>
                      <a:lumOff val="15000"/>
                    </a:schemeClr>
                  </a:solidFill>
                  <a:latin typeface="Century Gothic" panose="020B0502020202020204" pitchFamily="34" charset="0"/>
                </a:rPr>
                <a:t>Payments made before receiving goods or services. It’s like paying in advance to secure a service.</a:t>
              </a:r>
            </a:p>
          </p:txBody>
        </p:sp>
        <p:sp>
          <p:nvSpPr>
            <p:cNvPr id="117" name="TextBox 116">
              <a:extLst>
                <a:ext uri="{FF2B5EF4-FFF2-40B4-BE49-F238E27FC236}">
                  <a16:creationId xmlns:a16="http://schemas.microsoft.com/office/drawing/2014/main" id="{5EB70517-0CC1-4A0B-A756-2378318C986B}"/>
                </a:ext>
              </a:extLst>
            </p:cNvPr>
            <p:cNvSpPr txBox="1"/>
            <p:nvPr/>
          </p:nvSpPr>
          <p:spPr>
            <a:xfrm>
              <a:off x="7229975" y="3181463"/>
              <a:ext cx="1091453" cy="307777"/>
            </a:xfrm>
            <a:prstGeom prst="rect">
              <a:avLst/>
            </a:prstGeom>
            <a:noFill/>
          </p:spPr>
          <p:txBody>
            <a:bodyPr wrap="none" rtlCol="0">
              <a:spAutoFit/>
            </a:bodyPr>
            <a:lstStyle/>
            <a:p>
              <a:r>
                <a:rPr lang="en-US" sz="1400" b="1" dirty="0">
                  <a:effectLst/>
                  <a:latin typeface="Calibri" panose="020F0502020204030204" pitchFamily="34" charset="0"/>
                  <a:ea typeface="Calibri" panose="020F0502020204030204" pitchFamily="34" charset="0"/>
                  <a:cs typeface="Arial" panose="020B0604020202020204" pitchFamily="34" charset="0"/>
                </a:rPr>
                <a:t>Prepayment</a:t>
              </a:r>
              <a:endParaRPr lang="en-US" sz="1400" b="1" dirty="0">
                <a:latin typeface="Century Gothic" panose="020B0502020202020204" pitchFamily="34" charset="0"/>
              </a:endParaRPr>
            </a:p>
          </p:txBody>
        </p:sp>
      </p:grpSp>
      <p:grpSp>
        <p:nvGrpSpPr>
          <p:cNvPr id="6" name="Group 5">
            <a:extLst>
              <a:ext uri="{FF2B5EF4-FFF2-40B4-BE49-F238E27FC236}">
                <a16:creationId xmlns:a16="http://schemas.microsoft.com/office/drawing/2014/main" id="{7090A4C6-0ACE-4A8F-802F-CA2D618C13AC}"/>
              </a:ext>
            </a:extLst>
          </p:cNvPr>
          <p:cNvGrpSpPr/>
          <p:nvPr/>
        </p:nvGrpSpPr>
        <p:grpSpPr>
          <a:xfrm>
            <a:off x="10038377" y="1200836"/>
            <a:ext cx="2208628" cy="5326454"/>
            <a:chOff x="8496628" y="435429"/>
            <a:chExt cx="2208628" cy="5326454"/>
          </a:xfrm>
        </p:grpSpPr>
        <p:sp>
          <p:nvSpPr>
            <p:cNvPr id="91" name="Freeform: Shape 90">
              <a:extLst>
                <a:ext uri="{FF2B5EF4-FFF2-40B4-BE49-F238E27FC236}">
                  <a16:creationId xmlns:a16="http://schemas.microsoft.com/office/drawing/2014/main" id="{ECCA6C05-9E12-4153-8A2C-8B007D98B6FA}"/>
                </a:ext>
              </a:extLst>
            </p:cNvPr>
            <p:cNvSpPr/>
            <p:nvPr/>
          </p:nvSpPr>
          <p:spPr>
            <a:xfrm>
              <a:off x="9562617" y="344123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CB42899-DD88-45DE-930E-0A28FB23B5EF}"/>
                </a:ext>
              </a:extLst>
            </p:cNvPr>
            <p:cNvSpPr/>
            <p:nvPr/>
          </p:nvSpPr>
          <p:spPr>
            <a:xfrm>
              <a:off x="8496628" y="3462887"/>
              <a:ext cx="2208628" cy="2208628"/>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0066">
                    <a:alpha val="49804"/>
                  </a:srgbClr>
                </a:gs>
                <a:gs pos="100000">
                  <a:srgbClr val="FF3399">
                    <a:alpha val="69804"/>
                  </a:srgbClr>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BA28B76C-5107-436E-B803-6592BADC7185}"/>
                </a:ext>
              </a:extLst>
            </p:cNvPr>
            <p:cNvGrpSpPr/>
            <p:nvPr/>
          </p:nvGrpSpPr>
          <p:grpSpPr>
            <a:xfrm>
              <a:off x="9217095" y="435429"/>
              <a:ext cx="769257" cy="769257"/>
              <a:chOff x="7255412" y="400287"/>
              <a:chExt cx="769257" cy="769257"/>
            </a:xfrm>
          </p:grpSpPr>
          <p:sp>
            <p:nvSpPr>
              <p:cNvPr id="36" name="Oval 35">
                <a:extLst>
                  <a:ext uri="{FF2B5EF4-FFF2-40B4-BE49-F238E27FC236}">
                    <a16:creationId xmlns:a16="http://schemas.microsoft.com/office/drawing/2014/main" id="{AE32F8C6-A1E2-4A41-ACB9-A9D887FE8A80}"/>
                  </a:ext>
                </a:extLst>
              </p:cNvPr>
              <p:cNvSpPr/>
              <p:nvPr/>
            </p:nvSpPr>
            <p:spPr>
              <a:xfrm>
                <a:off x="7255412"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8B37D97-0B59-4F86-8678-171A761C541D}"/>
                  </a:ext>
                </a:extLst>
              </p:cNvPr>
              <p:cNvSpPr/>
              <p:nvPr/>
            </p:nvSpPr>
            <p:spPr>
              <a:xfrm>
                <a:off x="7430721" y="575111"/>
                <a:ext cx="418638" cy="418638"/>
              </a:xfrm>
              <a:prstGeom prst="ellipse">
                <a:avLst/>
              </a:prstGeom>
              <a:gradFill flip="none" rotWithShape="1">
                <a:gsLst>
                  <a:gs pos="0">
                    <a:srgbClr val="FF0066"/>
                  </a:gs>
                  <a:gs pos="100000">
                    <a:srgbClr val="FF3399"/>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9" name="Straight Connector 58">
              <a:extLst>
                <a:ext uri="{FF2B5EF4-FFF2-40B4-BE49-F238E27FC236}">
                  <a16:creationId xmlns:a16="http://schemas.microsoft.com/office/drawing/2014/main" id="{35D97D61-3B74-473E-B47D-20E6942675C3}"/>
                </a:ext>
              </a:extLst>
            </p:cNvPr>
            <p:cNvCxnSpPr>
              <a:cxnSpLocks/>
              <a:stCxn id="36" idx="4"/>
              <a:endCxn id="23" idx="5"/>
            </p:cNvCxnSpPr>
            <p:nvPr/>
          </p:nvCxnSpPr>
          <p:spPr>
            <a:xfrm flipH="1">
              <a:off x="9600942" y="1204686"/>
              <a:ext cx="782" cy="2258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62A2AEA3-0A47-404D-BA63-A6A151284C7A}"/>
                </a:ext>
              </a:extLst>
            </p:cNvPr>
            <p:cNvSpPr/>
            <p:nvPr/>
          </p:nvSpPr>
          <p:spPr>
            <a:xfrm>
              <a:off x="9594164" y="344617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A58B8F7C-74DA-4C48-AF4F-AC70DAA0F081}"/>
                </a:ext>
              </a:extLst>
            </p:cNvPr>
            <p:cNvSpPr/>
            <p:nvPr/>
          </p:nvSpPr>
          <p:spPr>
            <a:xfrm>
              <a:off x="9568459" y="342409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2A0E65F2-9997-4D1C-84DC-F85F573B215D}"/>
                </a:ext>
              </a:extLst>
            </p:cNvPr>
            <p:cNvSpPr/>
            <p:nvPr/>
          </p:nvSpPr>
          <p:spPr>
            <a:xfrm>
              <a:off x="9575125" y="340503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6CD492D-9EE2-49DC-BCB4-B7D0D832510B}"/>
                </a:ext>
              </a:extLst>
            </p:cNvPr>
            <p:cNvSpPr/>
            <p:nvPr/>
          </p:nvSpPr>
          <p:spPr>
            <a:xfrm>
              <a:off x="8742514" y="5690886"/>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8D617B1A-622D-4DC3-909F-3F23E8D088BD}"/>
                </a:ext>
              </a:extLst>
            </p:cNvPr>
            <p:cNvSpPr txBox="1"/>
            <p:nvPr/>
          </p:nvSpPr>
          <p:spPr>
            <a:xfrm>
              <a:off x="8850217" y="4183085"/>
              <a:ext cx="1700505" cy="1277273"/>
            </a:xfrm>
            <a:prstGeom prst="rect">
              <a:avLst/>
            </a:prstGeom>
            <a:noFill/>
          </p:spPr>
          <p:txBody>
            <a:bodyPr wrap="square" rtlCol="0">
              <a:spAutoFit/>
            </a:bodyPr>
            <a:lstStyle/>
            <a:p>
              <a:pPr algn="ctr"/>
              <a:r>
                <a:rPr lang="en-US" sz="1100" dirty="0">
                  <a:solidFill>
                    <a:schemeClr val="tx1">
                      <a:lumMod val="85000"/>
                      <a:lumOff val="15000"/>
                    </a:schemeClr>
                  </a:solidFill>
                  <a:latin typeface="Century Gothic" panose="020B0502020202020204" pitchFamily="34" charset="0"/>
                </a:rPr>
                <a:t>A fast way to enter simple invoices when you don’t need all the details immediately. It saves time for straightforward transactions.</a:t>
              </a:r>
            </a:p>
          </p:txBody>
        </p:sp>
        <p:sp>
          <p:nvSpPr>
            <p:cNvPr id="119" name="TextBox 118">
              <a:extLst>
                <a:ext uri="{FF2B5EF4-FFF2-40B4-BE49-F238E27FC236}">
                  <a16:creationId xmlns:a16="http://schemas.microsoft.com/office/drawing/2014/main" id="{85064E40-2020-4E30-A5F7-7EA1DB6C1E9F}"/>
                </a:ext>
              </a:extLst>
            </p:cNvPr>
            <p:cNvSpPr txBox="1"/>
            <p:nvPr/>
          </p:nvSpPr>
          <p:spPr>
            <a:xfrm>
              <a:off x="8915549" y="3764972"/>
              <a:ext cx="1402948" cy="307777"/>
            </a:xfrm>
            <a:prstGeom prst="rect">
              <a:avLst/>
            </a:prstGeom>
            <a:noFill/>
          </p:spPr>
          <p:txBody>
            <a:bodyPr wrap="none" rtlCol="0">
              <a:spAutoFit/>
            </a:bodyPr>
            <a:lstStyle/>
            <a:p>
              <a:r>
                <a:rPr lang="en-US" sz="1400" b="1" dirty="0">
                  <a:latin typeface="Century Gothic" panose="020B0502020202020204" pitchFamily="34" charset="0"/>
                </a:rPr>
                <a:t>Quick Invoice</a:t>
              </a:r>
            </a:p>
          </p:txBody>
        </p:sp>
      </p:grpSp>
      <p:grpSp>
        <p:nvGrpSpPr>
          <p:cNvPr id="3" name="Group 2">
            <a:extLst>
              <a:ext uri="{FF2B5EF4-FFF2-40B4-BE49-F238E27FC236}">
                <a16:creationId xmlns:a16="http://schemas.microsoft.com/office/drawing/2014/main" id="{D8FA8295-C1A7-4773-88C6-725B3B35F50D}"/>
              </a:ext>
            </a:extLst>
          </p:cNvPr>
          <p:cNvGrpSpPr/>
          <p:nvPr/>
        </p:nvGrpSpPr>
        <p:grpSpPr>
          <a:xfrm>
            <a:off x="1853510" y="1192581"/>
            <a:ext cx="2208628" cy="5188114"/>
            <a:chOff x="2946244" y="414801"/>
            <a:chExt cx="2208628" cy="5188114"/>
          </a:xfrm>
        </p:grpSpPr>
        <p:sp>
          <p:nvSpPr>
            <p:cNvPr id="74" name="Freeform: Shape 73">
              <a:extLst>
                <a:ext uri="{FF2B5EF4-FFF2-40B4-BE49-F238E27FC236}">
                  <a16:creationId xmlns:a16="http://schemas.microsoft.com/office/drawing/2014/main" id="{D7BE03DD-D845-433B-8D65-3F374AC9FB91}"/>
                </a:ext>
              </a:extLst>
            </p:cNvPr>
            <p:cNvSpPr/>
            <p:nvPr/>
          </p:nvSpPr>
          <p:spPr>
            <a:xfrm>
              <a:off x="4011925" y="3297855"/>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89F9BD3-AFE2-479D-8EFA-651C98F06908}"/>
                </a:ext>
              </a:extLst>
            </p:cNvPr>
            <p:cNvSpPr/>
            <p:nvPr/>
          </p:nvSpPr>
          <p:spPr>
            <a:xfrm>
              <a:off x="2946244" y="3308817"/>
              <a:ext cx="2208628" cy="2208628"/>
            </a:xfrm>
            <a:custGeom>
              <a:avLst/>
              <a:gdLst>
                <a:gd name="connsiteX0" fmla="*/ 1104314 w 2208628"/>
                <a:gd name="connsiteY0" fmla="*/ 123187 h 2208628"/>
                <a:gd name="connsiteX1" fmla="*/ 996529 w 2208628"/>
                <a:gd name="connsiteY1" fmla="*/ 230972 h 2208628"/>
                <a:gd name="connsiteX2" fmla="*/ 1104314 w 2208628"/>
                <a:gd name="connsiteY2" fmla="*/ 338757 h 2208628"/>
                <a:gd name="connsiteX3" fmla="*/ 1212099 w 2208628"/>
                <a:gd name="connsiteY3" fmla="*/ 230972 h 2208628"/>
                <a:gd name="connsiteX4" fmla="*/ 1104314 w 2208628"/>
                <a:gd name="connsiteY4" fmla="*/ 12318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3187"/>
                  </a:moveTo>
                  <a:cubicBezTo>
                    <a:pt x="1044786" y="123187"/>
                    <a:pt x="996529" y="171444"/>
                    <a:pt x="996529" y="230972"/>
                  </a:cubicBezTo>
                  <a:cubicBezTo>
                    <a:pt x="996529" y="290500"/>
                    <a:pt x="1044786" y="338757"/>
                    <a:pt x="1104314" y="338757"/>
                  </a:cubicBezTo>
                  <a:cubicBezTo>
                    <a:pt x="1163842" y="338757"/>
                    <a:pt x="1212099" y="290500"/>
                    <a:pt x="1212099" y="230972"/>
                  </a:cubicBezTo>
                  <a:cubicBezTo>
                    <a:pt x="1212099" y="171444"/>
                    <a:pt x="1163842" y="123187"/>
                    <a:pt x="1104314" y="12318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0099CC">
                    <a:alpha val="49804"/>
                  </a:srgbClr>
                </a:gs>
                <a:gs pos="100000">
                  <a:srgbClr val="00CCFF">
                    <a:alpha val="69804"/>
                  </a:srgbClr>
                </a:gs>
              </a:gsLst>
              <a:lin ang="0" scaled="1"/>
              <a:tileRect/>
            </a:gradFill>
            <a:ln>
              <a:gradFill>
                <a:gsLst>
                  <a:gs pos="0">
                    <a:srgbClr val="0099CC"/>
                  </a:gs>
                  <a:gs pos="100000">
                    <a:srgbClr val="00CCFF">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A283ED2C-FB38-4E24-BB58-E4DD922AE5D3}"/>
                </a:ext>
              </a:extLst>
            </p:cNvPr>
            <p:cNvGrpSpPr/>
            <p:nvPr/>
          </p:nvGrpSpPr>
          <p:grpSpPr>
            <a:xfrm>
              <a:off x="3657625" y="414801"/>
              <a:ext cx="769257" cy="769257"/>
              <a:chOff x="3120599" y="400287"/>
              <a:chExt cx="769257" cy="769257"/>
            </a:xfrm>
          </p:grpSpPr>
          <p:sp>
            <p:nvSpPr>
              <p:cNvPr id="30" name="Oval 29">
                <a:extLst>
                  <a:ext uri="{FF2B5EF4-FFF2-40B4-BE49-F238E27FC236}">
                    <a16:creationId xmlns:a16="http://schemas.microsoft.com/office/drawing/2014/main" id="{4722BFA1-8133-4D7D-98FB-358C29FC0D02}"/>
                  </a:ext>
                </a:extLst>
              </p:cNvPr>
              <p:cNvSpPr/>
              <p:nvPr/>
            </p:nvSpPr>
            <p:spPr>
              <a:xfrm>
                <a:off x="3120599"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46ADDB2-FE29-4DBC-9B09-410876138581}"/>
                  </a:ext>
                </a:extLst>
              </p:cNvPr>
              <p:cNvSpPr/>
              <p:nvPr/>
            </p:nvSpPr>
            <p:spPr>
              <a:xfrm>
                <a:off x="3295908" y="575111"/>
                <a:ext cx="418638" cy="418638"/>
              </a:xfrm>
              <a:prstGeom prst="ellipse">
                <a:avLst/>
              </a:prstGeom>
              <a:gradFill flip="none" rotWithShape="1">
                <a:gsLst>
                  <a:gs pos="0">
                    <a:srgbClr val="0099CC"/>
                  </a:gs>
                  <a:gs pos="100000">
                    <a:srgbClr val="00CCFF"/>
                  </a:gs>
                </a:gsLst>
                <a:lin ang="0" scaled="1"/>
                <a:tileRect/>
              </a:gradFill>
              <a:ln>
                <a:gradFill>
                  <a:gsLst>
                    <a:gs pos="0">
                      <a:srgbClr val="0099CC"/>
                    </a:gs>
                    <a:gs pos="100000">
                      <a:srgbClr val="00CCFF">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48" name="Straight Connector 47">
              <a:extLst>
                <a:ext uri="{FF2B5EF4-FFF2-40B4-BE49-F238E27FC236}">
                  <a16:creationId xmlns:a16="http://schemas.microsoft.com/office/drawing/2014/main" id="{2AB7DF42-404C-4667-ACEF-E1455B4B57F8}"/>
                </a:ext>
              </a:extLst>
            </p:cNvPr>
            <p:cNvCxnSpPr>
              <a:cxnSpLocks/>
              <a:stCxn id="30" idx="4"/>
              <a:endCxn id="19" idx="5"/>
            </p:cNvCxnSpPr>
            <p:nvPr/>
          </p:nvCxnSpPr>
          <p:spPr>
            <a:xfrm>
              <a:off x="4042254" y="1184058"/>
              <a:ext cx="8304" cy="212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Freeform: Shape 74">
              <a:extLst>
                <a:ext uri="{FF2B5EF4-FFF2-40B4-BE49-F238E27FC236}">
                  <a16:creationId xmlns:a16="http://schemas.microsoft.com/office/drawing/2014/main" id="{41654E2A-E43B-4221-AFC7-1E564C660AFB}"/>
                </a:ext>
              </a:extLst>
            </p:cNvPr>
            <p:cNvSpPr/>
            <p:nvPr/>
          </p:nvSpPr>
          <p:spPr>
            <a:xfrm>
              <a:off x="4043472" y="3302796"/>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7B0A1992-ADCB-478E-ACC2-C977A99DD7AF}"/>
                </a:ext>
              </a:extLst>
            </p:cNvPr>
            <p:cNvSpPr/>
            <p:nvPr/>
          </p:nvSpPr>
          <p:spPr>
            <a:xfrm>
              <a:off x="4017767" y="328070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E64F327D-3774-4617-B795-F3350EC95C25}"/>
                </a:ext>
              </a:extLst>
            </p:cNvPr>
            <p:cNvSpPr/>
            <p:nvPr/>
          </p:nvSpPr>
          <p:spPr>
            <a:xfrm>
              <a:off x="4024433" y="3261654"/>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0AB8EA1-3F30-4177-82AE-0C56809CBE97}"/>
                </a:ext>
              </a:extLst>
            </p:cNvPr>
            <p:cNvSpPr/>
            <p:nvPr/>
          </p:nvSpPr>
          <p:spPr>
            <a:xfrm>
              <a:off x="3168962" y="5531918"/>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FCB114E-30DC-4937-915F-46F567371654}"/>
                </a:ext>
              </a:extLst>
            </p:cNvPr>
            <p:cNvSpPr txBox="1"/>
            <p:nvPr/>
          </p:nvSpPr>
          <p:spPr>
            <a:xfrm>
              <a:off x="3263194" y="3968801"/>
              <a:ext cx="1700505" cy="1107996"/>
            </a:xfrm>
            <a:prstGeom prst="rect">
              <a:avLst/>
            </a:prstGeom>
            <a:noFill/>
          </p:spPr>
          <p:txBody>
            <a:bodyPr wrap="square" rtlCol="0">
              <a:spAutoFit/>
            </a:bodyPr>
            <a:lstStyle/>
            <a:p>
              <a:pPr algn="ctr"/>
              <a:r>
                <a:rPr lang="en-US" sz="1100" dirty="0">
                  <a:solidFill>
                    <a:schemeClr val="tx1">
                      <a:lumMod val="85000"/>
                      <a:lumOff val="15000"/>
                    </a:schemeClr>
                  </a:solidFill>
                  <a:latin typeface="Century Gothic" panose="020B0502020202020204" pitchFamily="34" charset="0"/>
                </a:rPr>
                <a:t>This is issued when we owe the supplier more money, maybe because of underbilling or extra charges.</a:t>
              </a:r>
            </a:p>
          </p:txBody>
        </p:sp>
        <p:sp>
          <p:nvSpPr>
            <p:cNvPr id="113" name="TextBox 112">
              <a:extLst>
                <a:ext uri="{FF2B5EF4-FFF2-40B4-BE49-F238E27FC236}">
                  <a16:creationId xmlns:a16="http://schemas.microsoft.com/office/drawing/2014/main" id="{E979B25A-B4B7-490A-980C-521069971679}"/>
                </a:ext>
              </a:extLst>
            </p:cNvPr>
            <p:cNvSpPr txBox="1"/>
            <p:nvPr/>
          </p:nvSpPr>
          <p:spPr>
            <a:xfrm>
              <a:off x="3431511" y="3643790"/>
              <a:ext cx="1252266" cy="307777"/>
            </a:xfrm>
            <a:prstGeom prst="rect">
              <a:avLst/>
            </a:prstGeom>
            <a:noFill/>
          </p:spPr>
          <p:txBody>
            <a:bodyPr wrap="none" rtlCol="0">
              <a:spAutoFit/>
            </a:bodyPr>
            <a:lstStyle/>
            <a:p>
              <a:r>
                <a:rPr lang="en-US" sz="1400" b="1" dirty="0">
                  <a:latin typeface="Century Gothic" panose="020B0502020202020204" pitchFamily="34" charset="0"/>
                </a:rPr>
                <a:t>Debit Memo</a:t>
              </a:r>
            </a:p>
          </p:txBody>
        </p:sp>
      </p:grpSp>
      <p:grpSp>
        <p:nvGrpSpPr>
          <p:cNvPr id="4" name="Group 3">
            <a:extLst>
              <a:ext uri="{FF2B5EF4-FFF2-40B4-BE49-F238E27FC236}">
                <a16:creationId xmlns:a16="http://schemas.microsoft.com/office/drawing/2014/main" id="{2E74503D-3E31-4501-ACC1-9E54432DCB14}"/>
              </a:ext>
            </a:extLst>
          </p:cNvPr>
          <p:cNvGrpSpPr/>
          <p:nvPr/>
        </p:nvGrpSpPr>
        <p:grpSpPr>
          <a:xfrm>
            <a:off x="4110693" y="1259947"/>
            <a:ext cx="2208628" cy="5631375"/>
            <a:chOff x="4864290" y="68771"/>
            <a:chExt cx="2208628" cy="5631375"/>
          </a:xfrm>
        </p:grpSpPr>
        <p:sp>
          <p:nvSpPr>
            <p:cNvPr id="80" name="Freeform: Shape 79">
              <a:extLst>
                <a:ext uri="{FF2B5EF4-FFF2-40B4-BE49-F238E27FC236}">
                  <a16:creationId xmlns:a16="http://schemas.microsoft.com/office/drawing/2014/main" id="{50055088-77BD-4D23-A1E1-B07EFB6D84D5}"/>
                </a:ext>
              </a:extLst>
            </p:cNvPr>
            <p:cNvSpPr/>
            <p:nvPr/>
          </p:nvSpPr>
          <p:spPr>
            <a:xfrm>
              <a:off x="5937057" y="3411066"/>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7E04C9-A934-4BBF-93A0-2A48D7BB8F9B}"/>
                </a:ext>
              </a:extLst>
            </p:cNvPr>
            <p:cNvSpPr/>
            <p:nvPr/>
          </p:nvSpPr>
          <p:spPr>
            <a:xfrm>
              <a:off x="4864290" y="3429000"/>
              <a:ext cx="2208628" cy="2208628"/>
            </a:xfrm>
            <a:custGeom>
              <a:avLst/>
              <a:gdLst>
                <a:gd name="connsiteX0" fmla="*/ 1104314 w 2208628"/>
                <a:gd name="connsiteY0" fmla="*/ 143598 h 2208628"/>
                <a:gd name="connsiteX1" fmla="*/ 996529 w 2208628"/>
                <a:gd name="connsiteY1" fmla="*/ 251383 h 2208628"/>
                <a:gd name="connsiteX2" fmla="*/ 1104314 w 2208628"/>
                <a:gd name="connsiteY2" fmla="*/ 359168 h 2208628"/>
                <a:gd name="connsiteX3" fmla="*/ 1212099 w 2208628"/>
                <a:gd name="connsiteY3" fmla="*/ 251383 h 2208628"/>
                <a:gd name="connsiteX4" fmla="*/ 1104314 w 2208628"/>
                <a:gd name="connsiteY4" fmla="*/ 143598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43598"/>
                  </a:moveTo>
                  <a:cubicBezTo>
                    <a:pt x="1044786" y="143598"/>
                    <a:pt x="996529" y="191855"/>
                    <a:pt x="996529" y="251383"/>
                  </a:cubicBezTo>
                  <a:cubicBezTo>
                    <a:pt x="996529" y="310911"/>
                    <a:pt x="1044786" y="359168"/>
                    <a:pt x="1104314" y="359168"/>
                  </a:cubicBezTo>
                  <a:cubicBezTo>
                    <a:pt x="1163842" y="359168"/>
                    <a:pt x="1212099" y="310911"/>
                    <a:pt x="1212099" y="251383"/>
                  </a:cubicBezTo>
                  <a:cubicBezTo>
                    <a:pt x="1212099" y="191855"/>
                    <a:pt x="1163842" y="143598"/>
                    <a:pt x="1104314" y="143598"/>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9900">
                    <a:lumMod val="88000"/>
                    <a:lumOff val="12000"/>
                    <a:alpha val="50000"/>
                  </a:srgbClr>
                </a:gs>
                <a:gs pos="100000">
                  <a:srgbClr val="FFCC00">
                    <a:alpha val="70000"/>
                  </a:srgbClr>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C0D0F899-833F-420E-82CB-CA929109DE37}"/>
                </a:ext>
              </a:extLst>
            </p:cNvPr>
            <p:cNvGrpSpPr/>
            <p:nvPr/>
          </p:nvGrpSpPr>
          <p:grpSpPr>
            <a:xfrm>
              <a:off x="5587424" y="68771"/>
              <a:ext cx="769257" cy="769257"/>
              <a:chOff x="4497727" y="109489"/>
              <a:chExt cx="769257" cy="769257"/>
            </a:xfrm>
          </p:grpSpPr>
          <p:sp>
            <p:nvSpPr>
              <p:cNvPr id="14" name="Oval 13">
                <a:extLst>
                  <a:ext uri="{FF2B5EF4-FFF2-40B4-BE49-F238E27FC236}">
                    <a16:creationId xmlns:a16="http://schemas.microsoft.com/office/drawing/2014/main" id="{D85102C5-E10C-43B3-0EA0-D586DF96ACE3}"/>
                  </a:ext>
                </a:extLst>
              </p:cNvPr>
              <p:cNvSpPr/>
              <p:nvPr/>
            </p:nvSpPr>
            <p:spPr>
              <a:xfrm>
                <a:off x="4497727" y="109489"/>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1A3F483-83D0-3AD1-F7F9-986FC642A326}"/>
                  </a:ext>
                </a:extLst>
              </p:cNvPr>
              <p:cNvSpPr/>
              <p:nvPr/>
            </p:nvSpPr>
            <p:spPr>
              <a:xfrm>
                <a:off x="4673036" y="284313"/>
                <a:ext cx="418638" cy="418638"/>
              </a:xfrm>
              <a:prstGeom prst="ellipse">
                <a:avLst/>
              </a:prstGeom>
              <a:gradFill flip="none" rotWithShape="1">
                <a:gsLst>
                  <a:gs pos="0">
                    <a:srgbClr val="FF9900">
                      <a:lumMod val="88000"/>
                      <a:lumOff val="12000"/>
                    </a:srgbClr>
                  </a:gs>
                  <a:gs pos="100000">
                    <a:srgbClr val="FFCC00"/>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3" name="Straight Connector 52">
              <a:extLst>
                <a:ext uri="{FF2B5EF4-FFF2-40B4-BE49-F238E27FC236}">
                  <a16:creationId xmlns:a16="http://schemas.microsoft.com/office/drawing/2014/main" id="{CCCF36B1-C983-4D8D-A2BC-232598546795}"/>
                </a:ext>
              </a:extLst>
            </p:cNvPr>
            <p:cNvCxnSpPr>
              <a:cxnSpLocks/>
              <a:stCxn id="14" idx="4"/>
              <a:endCxn id="20" idx="5"/>
            </p:cNvCxnSpPr>
            <p:nvPr/>
          </p:nvCxnSpPr>
          <p:spPr>
            <a:xfrm flipH="1">
              <a:off x="5968604" y="838028"/>
              <a:ext cx="3449" cy="2590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Freeform: Shape 80">
              <a:extLst>
                <a:ext uri="{FF2B5EF4-FFF2-40B4-BE49-F238E27FC236}">
                  <a16:creationId xmlns:a16="http://schemas.microsoft.com/office/drawing/2014/main" id="{DF28B970-B7D3-4943-A2E6-16F51889E37C}"/>
                </a:ext>
              </a:extLst>
            </p:cNvPr>
            <p:cNvSpPr/>
            <p:nvPr/>
          </p:nvSpPr>
          <p:spPr>
            <a:xfrm>
              <a:off x="5968604" y="3416007"/>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FECCF5FF-84C7-47BB-BCD9-02FEDF2DA590}"/>
                </a:ext>
              </a:extLst>
            </p:cNvPr>
            <p:cNvSpPr/>
            <p:nvPr/>
          </p:nvSpPr>
          <p:spPr>
            <a:xfrm>
              <a:off x="5942899" y="3393918"/>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B27476EE-CF2F-4028-90E6-07F9ADE09488}"/>
                </a:ext>
              </a:extLst>
            </p:cNvPr>
            <p:cNvSpPr/>
            <p:nvPr/>
          </p:nvSpPr>
          <p:spPr>
            <a:xfrm>
              <a:off x="5949565" y="3374865"/>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F52D426-5001-48C3-B633-FA67C69E28CE}"/>
                </a:ext>
              </a:extLst>
            </p:cNvPr>
            <p:cNvSpPr/>
            <p:nvPr/>
          </p:nvSpPr>
          <p:spPr>
            <a:xfrm>
              <a:off x="5039688" y="5629149"/>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BC33EEB7-A335-44CA-B7DA-88683F00B158}"/>
                </a:ext>
              </a:extLst>
            </p:cNvPr>
            <p:cNvSpPr txBox="1"/>
            <p:nvPr/>
          </p:nvSpPr>
          <p:spPr>
            <a:xfrm>
              <a:off x="5109663" y="4112088"/>
              <a:ext cx="1700505" cy="1107996"/>
            </a:xfrm>
            <a:prstGeom prst="rect">
              <a:avLst/>
            </a:prstGeom>
            <a:noFill/>
          </p:spPr>
          <p:txBody>
            <a:bodyPr wrap="square" rtlCol="0">
              <a:spAutoFit/>
            </a:bodyPr>
            <a:lstStyle/>
            <a:p>
              <a:pPr algn="ctr"/>
              <a:r>
                <a:rPr lang="en-US" sz="1100" dirty="0">
                  <a:solidFill>
                    <a:schemeClr val="tx1">
                      <a:lumMod val="85000"/>
                      <a:lumOff val="15000"/>
                    </a:schemeClr>
                  </a:solidFill>
                  <a:latin typeface="Century Gothic" panose="020B0502020202020204" pitchFamily="34" charset="0"/>
                </a:rPr>
                <a:t>The opposite of a debit memo, this is when the supplier owes us money, like for returned goods or overpayments.</a:t>
              </a:r>
            </a:p>
          </p:txBody>
        </p:sp>
        <p:sp>
          <p:nvSpPr>
            <p:cNvPr id="115" name="TextBox 114">
              <a:extLst>
                <a:ext uri="{FF2B5EF4-FFF2-40B4-BE49-F238E27FC236}">
                  <a16:creationId xmlns:a16="http://schemas.microsoft.com/office/drawing/2014/main" id="{09F264B7-FAB8-4337-8D9F-01D2ABEA3A3D}"/>
                </a:ext>
              </a:extLst>
            </p:cNvPr>
            <p:cNvSpPr txBox="1"/>
            <p:nvPr/>
          </p:nvSpPr>
          <p:spPr>
            <a:xfrm>
              <a:off x="5315715" y="3747850"/>
              <a:ext cx="1324402" cy="307777"/>
            </a:xfrm>
            <a:prstGeom prst="rect">
              <a:avLst/>
            </a:prstGeom>
            <a:noFill/>
          </p:spPr>
          <p:txBody>
            <a:bodyPr wrap="none" rtlCol="0">
              <a:spAutoFit/>
            </a:bodyPr>
            <a:lstStyle/>
            <a:p>
              <a:r>
                <a:rPr lang="en-US" sz="1400" b="1" dirty="0">
                  <a:latin typeface="Century Gothic" panose="020B0502020202020204" pitchFamily="34" charset="0"/>
                </a:rPr>
                <a:t>Credit Memo</a:t>
              </a:r>
            </a:p>
          </p:txBody>
        </p:sp>
      </p:grpSp>
      <p:grpSp>
        <p:nvGrpSpPr>
          <p:cNvPr id="2" name="Group 1">
            <a:extLst>
              <a:ext uri="{FF2B5EF4-FFF2-40B4-BE49-F238E27FC236}">
                <a16:creationId xmlns:a16="http://schemas.microsoft.com/office/drawing/2014/main" id="{E9257BD5-7609-4C83-AD03-33FF14164024}"/>
              </a:ext>
            </a:extLst>
          </p:cNvPr>
          <p:cNvGrpSpPr/>
          <p:nvPr/>
        </p:nvGrpSpPr>
        <p:grpSpPr>
          <a:xfrm>
            <a:off x="5725072" y="1181387"/>
            <a:ext cx="2208628" cy="3736462"/>
            <a:chOff x="1231952" y="2378523"/>
            <a:chExt cx="2208628" cy="3736462"/>
          </a:xfrm>
        </p:grpSpPr>
        <p:cxnSp>
          <p:nvCxnSpPr>
            <p:cNvPr id="44" name="Straight Connector 43">
              <a:extLst>
                <a:ext uri="{FF2B5EF4-FFF2-40B4-BE49-F238E27FC236}">
                  <a16:creationId xmlns:a16="http://schemas.microsoft.com/office/drawing/2014/main" id="{B1AFB019-8DC7-4C04-9081-61E2B3AF30CF}"/>
                </a:ext>
              </a:extLst>
            </p:cNvPr>
            <p:cNvCxnSpPr>
              <a:cxnSpLocks/>
              <a:endCxn id="18" idx="5"/>
            </p:cNvCxnSpPr>
            <p:nvPr/>
          </p:nvCxnSpPr>
          <p:spPr>
            <a:xfrm>
              <a:off x="2176144" y="3060726"/>
              <a:ext cx="160122" cy="760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1BC12887-63DE-4338-9904-5BC6DB12E994}"/>
                </a:ext>
              </a:extLst>
            </p:cNvPr>
            <p:cNvSpPr/>
            <p:nvPr/>
          </p:nvSpPr>
          <p:spPr>
            <a:xfrm>
              <a:off x="1480949" y="6043988"/>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71133609-A0B5-4EDE-943C-F54CE0DDB654}"/>
                </a:ext>
              </a:extLst>
            </p:cNvPr>
            <p:cNvSpPr/>
            <p:nvPr/>
          </p:nvSpPr>
          <p:spPr>
            <a:xfrm>
              <a:off x="2303571" y="380904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899EDD3-847E-47AF-8465-D234924B1AA2}"/>
                </a:ext>
              </a:extLst>
            </p:cNvPr>
            <p:cNvSpPr/>
            <p:nvPr/>
          </p:nvSpPr>
          <p:spPr>
            <a:xfrm>
              <a:off x="1231952" y="3820887"/>
              <a:ext cx="2208628" cy="2208628"/>
            </a:xfrm>
            <a:custGeom>
              <a:avLst/>
              <a:gdLst>
                <a:gd name="connsiteX0" fmla="*/ 1104314 w 2208628"/>
                <a:gd name="connsiteY0" fmla="*/ 115856 h 2208628"/>
                <a:gd name="connsiteX1" fmla="*/ 996529 w 2208628"/>
                <a:gd name="connsiteY1" fmla="*/ 223641 h 2208628"/>
                <a:gd name="connsiteX2" fmla="*/ 1104314 w 2208628"/>
                <a:gd name="connsiteY2" fmla="*/ 331426 h 2208628"/>
                <a:gd name="connsiteX3" fmla="*/ 1212099 w 2208628"/>
                <a:gd name="connsiteY3" fmla="*/ 223641 h 2208628"/>
                <a:gd name="connsiteX4" fmla="*/ 1104314 w 2208628"/>
                <a:gd name="connsiteY4" fmla="*/ 115856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15856"/>
                  </a:moveTo>
                  <a:cubicBezTo>
                    <a:pt x="1044786" y="115856"/>
                    <a:pt x="996529" y="164113"/>
                    <a:pt x="996529" y="223641"/>
                  </a:cubicBezTo>
                  <a:cubicBezTo>
                    <a:pt x="996529" y="283169"/>
                    <a:pt x="1044786" y="331426"/>
                    <a:pt x="1104314" y="331426"/>
                  </a:cubicBezTo>
                  <a:cubicBezTo>
                    <a:pt x="1163842" y="331426"/>
                    <a:pt x="1212099" y="283169"/>
                    <a:pt x="1212099" y="223641"/>
                  </a:cubicBezTo>
                  <a:cubicBezTo>
                    <a:pt x="1212099" y="164113"/>
                    <a:pt x="1163842" y="115856"/>
                    <a:pt x="1104314" y="115856"/>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33CC33">
                    <a:alpha val="49804"/>
                  </a:srgbClr>
                </a:gs>
                <a:gs pos="100000">
                  <a:srgbClr val="00FF00">
                    <a:alpha val="69804"/>
                  </a:srgbClr>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2D87A166-A63D-40E6-A1A5-C6B78D047052}"/>
                </a:ext>
              </a:extLst>
            </p:cNvPr>
            <p:cNvSpPr txBox="1"/>
            <p:nvPr/>
          </p:nvSpPr>
          <p:spPr>
            <a:xfrm>
              <a:off x="1474877" y="4430360"/>
              <a:ext cx="1700505" cy="1277273"/>
            </a:xfrm>
            <a:prstGeom prst="rect">
              <a:avLst/>
            </a:prstGeom>
            <a:noFill/>
          </p:spPr>
          <p:txBody>
            <a:bodyPr wrap="square" rtlCol="0">
              <a:spAutoFit/>
            </a:bodyPr>
            <a:lstStyle/>
            <a:p>
              <a:pPr algn="ctr"/>
              <a:r>
                <a:rPr lang="en-US" sz="1100" dirty="0">
                  <a:solidFill>
                    <a:schemeClr val="tx1">
                      <a:lumMod val="85000"/>
                      <a:lumOff val="15000"/>
                    </a:schemeClr>
                  </a:solidFill>
                  <a:latin typeface="Century Gothic" panose="020B0502020202020204" pitchFamily="34" charset="0"/>
                </a:rPr>
                <a:t>invoice type that allows both positive (standard) and negative (credit memo or debit memo) amounts in a single transaction</a:t>
              </a:r>
            </a:p>
          </p:txBody>
        </p:sp>
        <p:grpSp>
          <p:nvGrpSpPr>
            <p:cNvPr id="42" name="Group 41">
              <a:extLst>
                <a:ext uri="{FF2B5EF4-FFF2-40B4-BE49-F238E27FC236}">
                  <a16:creationId xmlns:a16="http://schemas.microsoft.com/office/drawing/2014/main" id="{2F64701E-F31D-4C6B-9219-1EE401EA8FC0}"/>
                </a:ext>
              </a:extLst>
            </p:cNvPr>
            <p:cNvGrpSpPr/>
            <p:nvPr/>
          </p:nvGrpSpPr>
          <p:grpSpPr>
            <a:xfrm>
              <a:off x="1733006" y="2378523"/>
              <a:ext cx="788947" cy="769257"/>
              <a:chOff x="1515295" y="2378523"/>
              <a:chExt cx="788947" cy="769257"/>
            </a:xfrm>
          </p:grpSpPr>
          <p:sp>
            <p:nvSpPr>
              <p:cNvPr id="29" name="Oval 28">
                <a:extLst>
                  <a:ext uri="{FF2B5EF4-FFF2-40B4-BE49-F238E27FC236}">
                    <a16:creationId xmlns:a16="http://schemas.microsoft.com/office/drawing/2014/main" id="{34B2BBF9-0535-47F9-8B63-D311C6F9FADA}"/>
                  </a:ext>
                </a:extLst>
              </p:cNvPr>
              <p:cNvSpPr/>
              <p:nvPr/>
            </p:nvSpPr>
            <p:spPr>
              <a:xfrm>
                <a:off x="1885604" y="2565398"/>
                <a:ext cx="418638" cy="418638"/>
              </a:xfrm>
              <a:prstGeom prst="ellipse">
                <a:avLst/>
              </a:prstGeom>
              <a:gradFill flip="none" rotWithShape="1">
                <a:gsLst>
                  <a:gs pos="0">
                    <a:srgbClr val="33CC33"/>
                  </a:gs>
                  <a:gs pos="100000">
                    <a:srgbClr val="00FF00"/>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8F8E729-5790-ED19-B038-8A31912564DC}"/>
                  </a:ext>
                </a:extLst>
              </p:cNvPr>
              <p:cNvSpPr/>
              <p:nvPr/>
            </p:nvSpPr>
            <p:spPr>
              <a:xfrm>
                <a:off x="1515295" y="2378523"/>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3CFAEDB-1286-0828-6A23-D1EBC1B2C8FA}"/>
                  </a:ext>
                </a:extLst>
              </p:cNvPr>
              <p:cNvSpPr/>
              <p:nvPr/>
            </p:nvSpPr>
            <p:spPr>
              <a:xfrm>
                <a:off x="1704542" y="2573103"/>
                <a:ext cx="418638" cy="418638"/>
              </a:xfrm>
              <a:prstGeom prst="ellipse">
                <a:avLst/>
              </a:prstGeom>
              <a:gradFill flip="none" rotWithShape="1">
                <a:gsLst>
                  <a:gs pos="0">
                    <a:srgbClr val="33CC33"/>
                  </a:gs>
                  <a:gs pos="100000">
                    <a:srgbClr val="00FF00"/>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Freeform: Shape 66">
              <a:extLst>
                <a:ext uri="{FF2B5EF4-FFF2-40B4-BE49-F238E27FC236}">
                  <a16:creationId xmlns:a16="http://schemas.microsoft.com/office/drawing/2014/main" id="{ADA01CA7-6449-460B-ACCF-C315808172CD}"/>
                </a:ext>
              </a:extLst>
            </p:cNvPr>
            <p:cNvSpPr/>
            <p:nvPr/>
          </p:nvSpPr>
          <p:spPr>
            <a:xfrm>
              <a:off x="2335118" y="381398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C33A24A7-874A-4143-807A-C35217BBCB01}"/>
                </a:ext>
              </a:extLst>
            </p:cNvPr>
            <p:cNvSpPr/>
            <p:nvPr/>
          </p:nvSpPr>
          <p:spPr>
            <a:xfrm>
              <a:off x="2309413" y="379190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53C0446-6D36-4BBD-A0FD-4716481F8107}"/>
                </a:ext>
              </a:extLst>
            </p:cNvPr>
            <p:cNvSpPr/>
            <p:nvPr/>
          </p:nvSpPr>
          <p:spPr>
            <a:xfrm>
              <a:off x="2316079" y="377284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30AB8D3D-0B6D-4A3E-AEA3-75150ED9E562}"/>
                </a:ext>
              </a:extLst>
            </p:cNvPr>
            <p:cNvSpPr txBox="1"/>
            <p:nvPr/>
          </p:nvSpPr>
          <p:spPr>
            <a:xfrm>
              <a:off x="1683779" y="4104201"/>
              <a:ext cx="1370760" cy="338554"/>
            </a:xfrm>
            <a:prstGeom prst="rect">
              <a:avLst/>
            </a:prstGeom>
            <a:noFill/>
          </p:spPr>
          <p:txBody>
            <a:bodyPr wrap="none" rtlCol="0">
              <a:spAutoFit/>
            </a:bodyPr>
            <a:lstStyle/>
            <a:p>
              <a:r>
                <a:rPr lang="en-US" sz="1600" b="1" dirty="0">
                  <a:effectLst/>
                  <a:latin typeface="Calibri" panose="020F0502020204030204" pitchFamily="34" charset="0"/>
                  <a:ea typeface="Calibri" panose="020F0502020204030204" pitchFamily="34" charset="0"/>
                  <a:cs typeface="Arial" panose="020B0604020202020204" pitchFamily="34" charset="0"/>
                </a:rPr>
                <a:t>Mixed Invoice</a:t>
              </a:r>
              <a:endParaRPr lang="en-US" sz="1200" b="1" dirty="0">
                <a:latin typeface="Century Gothic" panose="020B0502020202020204" pitchFamily="34" charset="0"/>
              </a:endParaRPr>
            </a:p>
          </p:txBody>
        </p:sp>
      </p:grpSp>
      <p:grpSp>
        <p:nvGrpSpPr>
          <p:cNvPr id="17" name="Group 16">
            <a:extLst>
              <a:ext uri="{FF2B5EF4-FFF2-40B4-BE49-F238E27FC236}">
                <a16:creationId xmlns:a16="http://schemas.microsoft.com/office/drawing/2014/main" id="{2AE44BA4-F1B5-F3F1-B8DC-30B54D74E1A0}"/>
              </a:ext>
            </a:extLst>
          </p:cNvPr>
          <p:cNvGrpSpPr/>
          <p:nvPr/>
        </p:nvGrpSpPr>
        <p:grpSpPr>
          <a:xfrm>
            <a:off x="4618397" y="65004"/>
            <a:ext cx="2533749" cy="523220"/>
            <a:chOff x="1895056" y="2055256"/>
            <a:chExt cx="2533749" cy="523220"/>
          </a:xfrm>
        </p:grpSpPr>
        <p:sp>
          <p:nvSpPr>
            <p:cNvPr id="21" name="TextBox 20">
              <a:extLst>
                <a:ext uri="{FF2B5EF4-FFF2-40B4-BE49-F238E27FC236}">
                  <a16:creationId xmlns:a16="http://schemas.microsoft.com/office/drawing/2014/main" id="{81835C66-4BE8-5634-40F8-D985F6674321}"/>
                </a:ext>
              </a:extLst>
            </p:cNvPr>
            <p:cNvSpPr txBox="1"/>
            <p:nvPr/>
          </p:nvSpPr>
          <p:spPr>
            <a:xfrm>
              <a:off x="1895056" y="2055256"/>
              <a:ext cx="724812" cy="523220"/>
            </a:xfrm>
            <a:prstGeom prst="rect">
              <a:avLst/>
            </a:prstGeom>
            <a:noFill/>
          </p:spPr>
          <p:txBody>
            <a:bodyPr wrap="square" rtlCol="0">
              <a:spAutoFit/>
            </a:bodyPr>
            <a:lstStyle/>
            <a:p>
              <a:pPr algn="r"/>
              <a:r>
                <a:rPr lang="en-US" sz="2800" dirty="0">
                  <a:solidFill>
                    <a:srgbClr val="EE9524"/>
                  </a:solidFill>
                  <a:latin typeface="Tw Cen MT" panose="020B0602020104020603" pitchFamily="34" charset="0"/>
                </a:rPr>
                <a:t>02</a:t>
              </a:r>
            </a:p>
          </p:txBody>
        </p:sp>
        <p:sp>
          <p:nvSpPr>
            <p:cNvPr id="26" name="TextBox 25">
              <a:extLst>
                <a:ext uri="{FF2B5EF4-FFF2-40B4-BE49-F238E27FC236}">
                  <a16:creationId xmlns:a16="http://schemas.microsoft.com/office/drawing/2014/main" id="{C38AA0C7-655A-BA39-3A83-B8F24D676928}"/>
                </a:ext>
              </a:extLst>
            </p:cNvPr>
            <p:cNvSpPr txBox="1"/>
            <p:nvPr/>
          </p:nvSpPr>
          <p:spPr>
            <a:xfrm>
              <a:off x="3041485" y="2055256"/>
              <a:ext cx="1387320" cy="523220"/>
            </a:xfrm>
            <a:prstGeom prst="rect">
              <a:avLst/>
            </a:prstGeom>
            <a:noFill/>
          </p:spPr>
          <p:txBody>
            <a:bodyPr wrap="square" rtlCol="0">
              <a:spAutoFit/>
            </a:bodyPr>
            <a:lstStyle/>
            <a:p>
              <a:r>
                <a:rPr lang="en-US" sz="2800" dirty="0">
                  <a:solidFill>
                    <a:srgbClr val="EE9524"/>
                  </a:solidFill>
                  <a:latin typeface="Tw Cen MT" panose="020B0602020104020603" pitchFamily="34" charset="0"/>
                </a:rPr>
                <a:t>Invoices</a:t>
              </a:r>
            </a:p>
          </p:txBody>
        </p:sp>
      </p:grpSp>
      <p:grpSp>
        <p:nvGrpSpPr>
          <p:cNvPr id="50" name="Group 49">
            <a:extLst>
              <a:ext uri="{FF2B5EF4-FFF2-40B4-BE49-F238E27FC236}">
                <a16:creationId xmlns:a16="http://schemas.microsoft.com/office/drawing/2014/main" id="{30EE1896-559F-DC2E-54B3-A15D10B625C3}"/>
              </a:ext>
            </a:extLst>
          </p:cNvPr>
          <p:cNvGrpSpPr/>
          <p:nvPr/>
        </p:nvGrpSpPr>
        <p:grpSpPr>
          <a:xfrm>
            <a:off x="-17640" y="1288150"/>
            <a:ext cx="2208628" cy="3736462"/>
            <a:chOff x="1231952" y="2378523"/>
            <a:chExt cx="2208628" cy="3736462"/>
          </a:xfrm>
        </p:grpSpPr>
        <p:cxnSp>
          <p:nvCxnSpPr>
            <p:cNvPr id="51" name="Straight Connector 50">
              <a:extLst>
                <a:ext uri="{FF2B5EF4-FFF2-40B4-BE49-F238E27FC236}">
                  <a16:creationId xmlns:a16="http://schemas.microsoft.com/office/drawing/2014/main" id="{4C99BF27-6838-F009-910C-256114AB4C2F}"/>
                </a:ext>
              </a:extLst>
            </p:cNvPr>
            <p:cNvCxnSpPr>
              <a:cxnSpLocks/>
              <a:endCxn id="55" idx="5"/>
            </p:cNvCxnSpPr>
            <p:nvPr/>
          </p:nvCxnSpPr>
          <p:spPr>
            <a:xfrm>
              <a:off x="2176144" y="3060726"/>
              <a:ext cx="160122" cy="760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7D8D8B53-EB55-BD82-65E7-6035C4215CA3}"/>
                </a:ext>
              </a:extLst>
            </p:cNvPr>
            <p:cNvSpPr/>
            <p:nvPr/>
          </p:nvSpPr>
          <p:spPr>
            <a:xfrm>
              <a:off x="1480949" y="6043988"/>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1C18258F-9EE6-74FF-01C9-961D4C9EAF6F}"/>
                </a:ext>
              </a:extLst>
            </p:cNvPr>
            <p:cNvSpPr/>
            <p:nvPr/>
          </p:nvSpPr>
          <p:spPr>
            <a:xfrm>
              <a:off x="2303571" y="380904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03562C22-5600-7FC5-EC6B-723BC077B6FB}"/>
                </a:ext>
              </a:extLst>
            </p:cNvPr>
            <p:cNvSpPr/>
            <p:nvPr/>
          </p:nvSpPr>
          <p:spPr>
            <a:xfrm>
              <a:off x="1231952" y="3820887"/>
              <a:ext cx="2208628" cy="2208628"/>
            </a:xfrm>
            <a:custGeom>
              <a:avLst/>
              <a:gdLst>
                <a:gd name="connsiteX0" fmla="*/ 1104314 w 2208628"/>
                <a:gd name="connsiteY0" fmla="*/ 115856 h 2208628"/>
                <a:gd name="connsiteX1" fmla="*/ 996529 w 2208628"/>
                <a:gd name="connsiteY1" fmla="*/ 223641 h 2208628"/>
                <a:gd name="connsiteX2" fmla="*/ 1104314 w 2208628"/>
                <a:gd name="connsiteY2" fmla="*/ 331426 h 2208628"/>
                <a:gd name="connsiteX3" fmla="*/ 1212099 w 2208628"/>
                <a:gd name="connsiteY3" fmla="*/ 223641 h 2208628"/>
                <a:gd name="connsiteX4" fmla="*/ 1104314 w 2208628"/>
                <a:gd name="connsiteY4" fmla="*/ 115856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15856"/>
                  </a:moveTo>
                  <a:cubicBezTo>
                    <a:pt x="1044786" y="115856"/>
                    <a:pt x="996529" y="164113"/>
                    <a:pt x="996529" y="223641"/>
                  </a:cubicBezTo>
                  <a:cubicBezTo>
                    <a:pt x="996529" y="283169"/>
                    <a:pt x="1044786" y="331426"/>
                    <a:pt x="1104314" y="331426"/>
                  </a:cubicBezTo>
                  <a:cubicBezTo>
                    <a:pt x="1163842" y="331426"/>
                    <a:pt x="1212099" y="283169"/>
                    <a:pt x="1212099" y="223641"/>
                  </a:cubicBezTo>
                  <a:cubicBezTo>
                    <a:pt x="1212099" y="164113"/>
                    <a:pt x="1163842" y="115856"/>
                    <a:pt x="1104314" y="115856"/>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33CC33">
                    <a:alpha val="49804"/>
                  </a:srgbClr>
                </a:gs>
                <a:gs pos="100000">
                  <a:srgbClr val="00FF00">
                    <a:alpha val="69804"/>
                  </a:srgbClr>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AE6DB3D1-4A2A-9A8D-16AB-2CD59091DBCA}"/>
                </a:ext>
              </a:extLst>
            </p:cNvPr>
            <p:cNvSpPr txBox="1"/>
            <p:nvPr/>
          </p:nvSpPr>
          <p:spPr>
            <a:xfrm>
              <a:off x="1474877" y="4430360"/>
              <a:ext cx="1700505" cy="1277273"/>
            </a:xfrm>
            <a:prstGeom prst="rect">
              <a:avLst/>
            </a:prstGeom>
            <a:noFill/>
          </p:spPr>
          <p:txBody>
            <a:bodyPr wrap="square" rtlCol="0">
              <a:spAutoFit/>
            </a:bodyPr>
            <a:lstStyle/>
            <a:p>
              <a:pPr algn="ctr"/>
              <a:r>
                <a:rPr lang="en-US" sz="1100" dirty="0">
                  <a:solidFill>
                    <a:schemeClr val="tx1">
                      <a:lumMod val="85000"/>
                      <a:lumOff val="15000"/>
                    </a:schemeClr>
                  </a:solidFill>
                  <a:latin typeface="Century Gothic" panose="020B0502020202020204" pitchFamily="34" charset="0"/>
                </a:rPr>
                <a:t>This is the most common type, used when a supplier sends us a bill for goods or services. It’s the regular invoice we need to pay.</a:t>
              </a:r>
            </a:p>
          </p:txBody>
        </p:sp>
        <p:grpSp>
          <p:nvGrpSpPr>
            <p:cNvPr id="58" name="Group 57">
              <a:extLst>
                <a:ext uri="{FF2B5EF4-FFF2-40B4-BE49-F238E27FC236}">
                  <a16:creationId xmlns:a16="http://schemas.microsoft.com/office/drawing/2014/main" id="{D4BB5A0C-4D2C-7EAE-A673-58709E14E1FF}"/>
                </a:ext>
              </a:extLst>
            </p:cNvPr>
            <p:cNvGrpSpPr/>
            <p:nvPr/>
          </p:nvGrpSpPr>
          <p:grpSpPr>
            <a:xfrm>
              <a:off x="1733006" y="2378523"/>
              <a:ext cx="788947" cy="769257"/>
              <a:chOff x="1515295" y="2378523"/>
              <a:chExt cx="788947" cy="769257"/>
            </a:xfrm>
          </p:grpSpPr>
          <p:sp>
            <p:nvSpPr>
              <p:cNvPr id="64" name="Oval 63">
                <a:extLst>
                  <a:ext uri="{FF2B5EF4-FFF2-40B4-BE49-F238E27FC236}">
                    <a16:creationId xmlns:a16="http://schemas.microsoft.com/office/drawing/2014/main" id="{D85DC31E-A338-C8B9-8A3B-8DDCDB56FFE4}"/>
                  </a:ext>
                </a:extLst>
              </p:cNvPr>
              <p:cNvSpPr/>
              <p:nvPr/>
            </p:nvSpPr>
            <p:spPr>
              <a:xfrm>
                <a:off x="1885604" y="2565398"/>
                <a:ext cx="418638" cy="418638"/>
              </a:xfrm>
              <a:prstGeom prst="ellipse">
                <a:avLst/>
              </a:prstGeom>
              <a:gradFill flip="none" rotWithShape="1">
                <a:gsLst>
                  <a:gs pos="0">
                    <a:srgbClr val="33CC33"/>
                  </a:gs>
                  <a:gs pos="100000">
                    <a:srgbClr val="00FF00"/>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E5FE450-EE48-2136-9A6B-332E26D03778}"/>
                  </a:ext>
                </a:extLst>
              </p:cNvPr>
              <p:cNvSpPr/>
              <p:nvPr/>
            </p:nvSpPr>
            <p:spPr>
              <a:xfrm>
                <a:off x="1515295" y="2378523"/>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103480ED-1370-C0CA-6495-4F55ECDC3590}"/>
                  </a:ext>
                </a:extLst>
              </p:cNvPr>
              <p:cNvSpPr/>
              <p:nvPr/>
            </p:nvSpPr>
            <p:spPr>
              <a:xfrm>
                <a:off x="1704542" y="2573103"/>
                <a:ext cx="418638" cy="418638"/>
              </a:xfrm>
              <a:prstGeom prst="ellipse">
                <a:avLst/>
              </a:prstGeom>
              <a:gradFill flip="none" rotWithShape="1">
                <a:gsLst>
                  <a:gs pos="0">
                    <a:srgbClr val="33CC33"/>
                  </a:gs>
                  <a:gs pos="100000">
                    <a:srgbClr val="00FF00"/>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Shape 59">
              <a:extLst>
                <a:ext uri="{FF2B5EF4-FFF2-40B4-BE49-F238E27FC236}">
                  <a16:creationId xmlns:a16="http://schemas.microsoft.com/office/drawing/2014/main" id="{3DF9530F-456F-B27B-2E24-5FCC8875D918}"/>
                </a:ext>
              </a:extLst>
            </p:cNvPr>
            <p:cNvSpPr/>
            <p:nvPr/>
          </p:nvSpPr>
          <p:spPr>
            <a:xfrm>
              <a:off x="2335118" y="381398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F5CD26DB-26C3-F869-F89F-8EB657D141EE}"/>
                </a:ext>
              </a:extLst>
            </p:cNvPr>
            <p:cNvSpPr/>
            <p:nvPr/>
          </p:nvSpPr>
          <p:spPr>
            <a:xfrm>
              <a:off x="2309413" y="379190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BC57DD69-82D9-8B2C-9D4A-251BF4B48698}"/>
                </a:ext>
              </a:extLst>
            </p:cNvPr>
            <p:cNvSpPr/>
            <p:nvPr/>
          </p:nvSpPr>
          <p:spPr>
            <a:xfrm>
              <a:off x="2316079" y="377284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BD9DB6DA-B79F-E308-20FC-87C82F39B2CD}"/>
                </a:ext>
              </a:extLst>
            </p:cNvPr>
            <p:cNvSpPr txBox="1"/>
            <p:nvPr/>
          </p:nvSpPr>
          <p:spPr>
            <a:xfrm>
              <a:off x="1528674" y="4093860"/>
              <a:ext cx="1610056" cy="338554"/>
            </a:xfrm>
            <a:prstGeom prst="rect">
              <a:avLst/>
            </a:prstGeom>
            <a:noFill/>
          </p:spPr>
          <p:txBody>
            <a:bodyPr wrap="none" rtlCol="0">
              <a:spAutoFit/>
            </a:bodyPr>
            <a:lstStyle/>
            <a:p>
              <a:r>
                <a:rPr lang="en-US" sz="1600" b="1" dirty="0">
                  <a:effectLst/>
                  <a:latin typeface="Calibri" panose="020F0502020204030204" pitchFamily="34" charset="0"/>
                  <a:ea typeface="Calibri" panose="020F0502020204030204" pitchFamily="34" charset="0"/>
                  <a:cs typeface="Arial" panose="020B0604020202020204" pitchFamily="34" charset="0"/>
                </a:rPr>
                <a:t>Standard Invoice</a:t>
              </a:r>
              <a:endParaRPr lang="en-US" sz="1200" b="1" dirty="0">
                <a:latin typeface="Century Gothic" panose="020B0502020202020204" pitchFamily="34" charset="0"/>
              </a:endParaRPr>
            </a:p>
          </p:txBody>
        </p:sp>
      </p:grpSp>
    </p:spTree>
    <p:custDataLst>
      <p:tags r:id="rId1"/>
    </p:custDataLst>
    <p:extLst>
      <p:ext uri="{BB962C8B-B14F-4D97-AF65-F5344CB8AC3E}">
        <p14:creationId xmlns:p14="http://schemas.microsoft.com/office/powerpoint/2010/main" val="6483250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accel="29000" fill="hold" nodeType="clickEffect" p14:presetBounceEnd="48000">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14:bounceEnd="48000">
                                          <p:cBhvr additive="base">
                                            <p:cTn id="14" dur="2000" fill="hold"/>
                                            <p:tgtEl>
                                              <p:spTgt spid="50"/>
                                            </p:tgtEl>
                                            <p:attrNameLst>
                                              <p:attrName>ppt_x</p:attrName>
                                            </p:attrNameLst>
                                          </p:cBhvr>
                                          <p:tavLst>
                                            <p:tav tm="0">
                                              <p:val>
                                                <p:strVal val="0-#ppt_w/2"/>
                                              </p:val>
                                            </p:tav>
                                            <p:tav tm="100000">
                                              <p:val>
                                                <p:strVal val="#ppt_x"/>
                                              </p:val>
                                            </p:tav>
                                          </p:tavLst>
                                        </p:anim>
                                        <p:anim calcmode="lin" valueType="num" p14:bounceEnd="48000">
                                          <p:cBhvr additive="base">
                                            <p:cTn id="15" dur="2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accel="28000" fill="hold" nodeType="clickEffect" p14:presetBounceEnd="44000">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14:bounceEnd="44000">
                                          <p:cBhvr additive="base">
                                            <p:cTn id="20" dur="2000" fill="hold"/>
                                            <p:tgtEl>
                                              <p:spTgt spid="3"/>
                                            </p:tgtEl>
                                            <p:attrNameLst>
                                              <p:attrName>ppt_x</p:attrName>
                                            </p:attrNameLst>
                                          </p:cBhvr>
                                          <p:tavLst>
                                            <p:tav tm="0">
                                              <p:val>
                                                <p:strVal val="0-#ppt_w/2"/>
                                              </p:val>
                                            </p:tav>
                                            <p:tav tm="100000">
                                              <p:val>
                                                <p:strVal val="#ppt_x"/>
                                              </p:val>
                                            </p:tav>
                                          </p:tavLst>
                                        </p:anim>
                                        <p:anim calcmode="lin" valueType="num" p14:bounceEnd="44000">
                                          <p:cBhvr additive="base">
                                            <p:cTn id="21"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accel="28000" fill="hold" nodeType="clickEffect" p14:presetBounceEnd="44000">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14:bounceEnd="44000">
                                          <p:cBhvr additive="base">
                                            <p:cTn id="26" dur="2000" fill="hold"/>
                                            <p:tgtEl>
                                              <p:spTgt spid="4"/>
                                            </p:tgtEl>
                                            <p:attrNameLst>
                                              <p:attrName>ppt_x</p:attrName>
                                            </p:attrNameLst>
                                          </p:cBhvr>
                                          <p:tavLst>
                                            <p:tav tm="0">
                                              <p:val>
                                                <p:strVal val="0-#ppt_w/2"/>
                                              </p:val>
                                            </p:tav>
                                            <p:tav tm="100000">
                                              <p:val>
                                                <p:strVal val="#ppt_x"/>
                                              </p:val>
                                            </p:tav>
                                          </p:tavLst>
                                        </p:anim>
                                        <p:anim calcmode="lin" valueType="num" p14:bounceEnd="44000">
                                          <p:cBhvr additive="base">
                                            <p:cTn id="27"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accel="29000" fill="hold" nodeType="clickEffect" p14:presetBounceEnd="48000">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14:bounceEnd="48000">
                                          <p:cBhvr additive="base">
                                            <p:cTn id="32" dur="200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33"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accel="28000" fill="hold" nodeType="clickEffect" p14:presetBounceEnd="44000">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14:bounceEnd="44000">
                                          <p:cBhvr additive="base">
                                            <p:cTn id="38" dur="2000" fill="hold"/>
                                            <p:tgtEl>
                                              <p:spTgt spid="5"/>
                                            </p:tgtEl>
                                            <p:attrNameLst>
                                              <p:attrName>ppt_x</p:attrName>
                                            </p:attrNameLst>
                                          </p:cBhvr>
                                          <p:tavLst>
                                            <p:tav tm="0">
                                              <p:val>
                                                <p:strVal val="1+#ppt_w/2"/>
                                              </p:val>
                                            </p:tav>
                                            <p:tav tm="100000">
                                              <p:val>
                                                <p:strVal val="#ppt_x"/>
                                              </p:val>
                                            </p:tav>
                                          </p:tavLst>
                                        </p:anim>
                                        <p:anim calcmode="lin" valueType="num" p14:bounceEnd="44000">
                                          <p:cBhvr additive="base">
                                            <p:cTn id="39"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accel="28000" fill="hold" nodeType="clickEffect" p14:presetBounceEnd="44000">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14:bounceEnd="44000">
                                          <p:cBhvr additive="base">
                                            <p:cTn id="44" dur="20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45"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accel="2900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additive="base">
                                            <p:cTn id="14" dur="2000" fill="hold"/>
                                            <p:tgtEl>
                                              <p:spTgt spid="50"/>
                                            </p:tgtEl>
                                            <p:attrNameLst>
                                              <p:attrName>ppt_x</p:attrName>
                                            </p:attrNameLst>
                                          </p:cBhvr>
                                          <p:tavLst>
                                            <p:tav tm="0">
                                              <p:val>
                                                <p:strVal val="0-#ppt_w/2"/>
                                              </p:val>
                                            </p:tav>
                                            <p:tav tm="100000">
                                              <p:val>
                                                <p:strVal val="#ppt_x"/>
                                              </p:val>
                                            </p:tav>
                                          </p:tavLst>
                                        </p:anim>
                                        <p:anim calcmode="lin" valueType="num">
                                          <p:cBhvr additive="base">
                                            <p:cTn id="15" dur="2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accel="2800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2000" fill="hold"/>
                                            <p:tgtEl>
                                              <p:spTgt spid="3"/>
                                            </p:tgtEl>
                                            <p:attrNameLst>
                                              <p:attrName>ppt_x</p:attrName>
                                            </p:attrNameLst>
                                          </p:cBhvr>
                                          <p:tavLst>
                                            <p:tav tm="0">
                                              <p:val>
                                                <p:strVal val="0-#ppt_w/2"/>
                                              </p:val>
                                            </p:tav>
                                            <p:tav tm="100000">
                                              <p:val>
                                                <p:strVal val="#ppt_x"/>
                                              </p:val>
                                            </p:tav>
                                          </p:tavLst>
                                        </p:anim>
                                        <p:anim calcmode="lin" valueType="num">
                                          <p:cBhvr additive="base">
                                            <p:cTn id="21"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accel="2800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2000" fill="hold"/>
                                            <p:tgtEl>
                                              <p:spTgt spid="4"/>
                                            </p:tgtEl>
                                            <p:attrNameLst>
                                              <p:attrName>ppt_x</p:attrName>
                                            </p:attrNameLst>
                                          </p:cBhvr>
                                          <p:tavLst>
                                            <p:tav tm="0">
                                              <p:val>
                                                <p:strVal val="0-#ppt_w/2"/>
                                              </p:val>
                                            </p:tav>
                                            <p:tav tm="100000">
                                              <p:val>
                                                <p:strVal val="#ppt_x"/>
                                              </p:val>
                                            </p:tav>
                                          </p:tavLst>
                                        </p:anim>
                                        <p:anim calcmode="lin" valueType="num">
                                          <p:cBhvr additive="base">
                                            <p:cTn id="27"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accel="2900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2000" fill="hold"/>
                                            <p:tgtEl>
                                              <p:spTgt spid="2"/>
                                            </p:tgtEl>
                                            <p:attrNameLst>
                                              <p:attrName>ppt_x</p:attrName>
                                            </p:attrNameLst>
                                          </p:cBhvr>
                                          <p:tavLst>
                                            <p:tav tm="0">
                                              <p:val>
                                                <p:strVal val="0-#ppt_w/2"/>
                                              </p:val>
                                            </p:tav>
                                            <p:tav tm="100000">
                                              <p:val>
                                                <p:strVal val="#ppt_x"/>
                                              </p:val>
                                            </p:tav>
                                          </p:tavLst>
                                        </p:anim>
                                        <p:anim calcmode="lin" valueType="num">
                                          <p:cBhvr additive="base">
                                            <p:cTn id="33"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accel="2800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2000" fill="hold"/>
                                            <p:tgtEl>
                                              <p:spTgt spid="5"/>
                                            </p:tgtEl>
                                            <p:attrNameLst>
                                              <p:attrName>ppt_x</p:attrName>
                                            </p:attrNameLst>
                                          </p:cBhvr>
                                          <p:tavLst>
                                            <p:tav tm="0">
                                              <p:val>
                                                <p:strVal val="1+#ppt_w/2"/>
                                              </p:val>
                                            </p:tav>
                                            <p:tav tm="100000">
                                              <p:val>
                                                <p:strVal val="#ppt_x"/>
                                              </p:val>
                                            </p:tav>
                                          </p:tavLst>
                                        </p:anim>
                                        <p:anim calcmode="lin" valueType="num">
                                          <p:cBhvr additive="base">
                                            <p:cTn id="39"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accel="2800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2000" fill="hold"/>
                                            <p:tgtEl>
                                              <p:spTgt spid="6"/>
                                            </p:tgtEl>
                                            <p:attrNameLst>
                                              <p:attrName>ppt_x</p:attrName>
                                            </p:attrNameLst>
                                          </p:cBhvr>
                                          <p:tavLst>
                                            <p:tav tm="0">
                                              <p:val>
                                                <p:strVal val="1+#ppt_w/2"/>
                                              </p:val>
                                            </p:tav>
                                            <p:tav tm="100000">
                                              <p:val>
                                                <p:strVal val="#ppt_x"/>
                                              </p:val>
                                            </p:tav>
                                          </p:tavLst>
                                        </p:anim>
                                        <p:anim calcmode="lin" valueType="num">
                                          <p:cBhvr additive="base">
                                            <p:cTn id="45"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E4674150-53CB-2420-E3AA-50A4C0608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83DC93-E3DC-A4BE-A7E0-A87D701A77D8}"/>
              </a:ext>
            </a:extLst>
          </p:cNvPr>
          <p:cNvSpPr>
            <a:spLocks noGrp="1"/>
          </p:cNvSpPr>
          <p:nvPr>
            <p:ph type="title"/>
          </p:nvPr>
        </p:nvSpPr>
        <p:spPr/>
        <p:txBody>
          <a:bodyPr/>
          <a:lstStyle/>
          <a:p>
            <a:r>
              <a:rPr lang="en-US" sz="4000" b="1" i="1" dirty="0">
                <a:solidFill>
                  <a:srgbClr val="FD3265"/>
                </a:solidFill>
                <a:latin typeface="Tw Cen MT" panose="020B0602020104020603" pitchFamily="34" charset="0"/>
                <a:ea typeface="+mn-ea"/>
                <a:cs typeface="+mn-cs"/>
              </a:rPr>
              <a:t>1.Create invoice </a:t>
            </a:r>
            <a:br>
              <a:rPr lang="en-US" dirty="0"/>
            </a:br>
            <a:endParaRPr lang="en-US" dirty="0"/>
          </a:p>
        </p:txBody>
      </p:sp>
      <p:sp>
        <p:nvSpPr>
          <p:cNvPr id="3" name="Content Placeholder 2">
            <a:extLst>
              <a:ext uri="{FF2B5EF4-FFF2-40B4-BE49-F238E27FC236}">
                <a16:creationId xmlns:a16="http://schemas.microsoft.com/office/drawing/2014/main" id="{8ED6FFEC-DDB6-BFCD-1483-805E05E74ED9}"/>
              </a:ext>
            </a:extLst>
          </p:cNvPr>
          <p:cNvSpPr>
            <a:spLocks noGrp="1"/>
          </p:cNvSpPr>
          <p:nvPr>
            <p:ph idx="1"/>
          </p:nvPr>
        </p:nvSpPr>
        <p:spPr/>
        <p:txBody>
          <a:bodyPr>
            <a:normAutofit/>
          </a:bodyPr>
          <a:lstStyle/>
          <a:p>
            <a:pPr marL="342900" indent="-342900">
              <a:lnSpc>
                <a:spcPct val="107000"/>
              </a:lnSpc>
              <a:spcAft>
                <a:spcPts val="800"/>
              </a:spcAft>
              <a:buFont typeface="Symbol" panose="05050102010706020507" pitchFamily="18" charset="2"/>
              <a:buChar char=""/>
            </a:pPr>
            <a:r>
              <a:rPr lang="ar-EG" sz="1800" kern="100" dirty="0">
                <a:solidFill>
                  <a:srgbClr val="52CBBE"/>
                </a:solidFill>
                <a:latin typeface="Calibri" panose="020F0502020204030204" pitchFamily="34" charset="0"/>
                <a:ea typeface="Calibri" panose="020F0502020204030204" pitchFamily="34" charset="0"/>
                <a:cs typeface="Arial" panose="020B0604020202020204" pitchFamily="34" charset="0"/>
              </a:rPr>
              <a:t>1</a:t>
            </a:r>
            <a:r>
              <a:rPr lang="en-US" sz="1800" kern="100" dirty="0">
                <a:solidFill>
                  <a:srgbClr val="52CBBE"/>
                </a:solidFill>
                <a:latin typeface="Calibri" panose="020F0502020204030204" pitchFamily="34" charset="0"/>
                <a:ea typeface="Calibri" panose="020F0502020204030204" pitchFamily="34" charset="0"/>
                <a:cs typeface="Arial" panose="020B0604020202020204" pitchFamily="34" charset="0"/>
              </a:rPr>
              <a:t>- Standard invoice</a:t>
            </a:r>
            <a:endParaRPr lang="ar-EG" sz="1800" kern="100" dirty="0">
              <a:solidFill>
                <a:srgbClr val="52CBBE"/>
              </a:solidFill>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Invoices</a:t>
            </a:r>
          </a:p>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Entry</a:t>
            </a:r>
          </a:p>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Invoices</a:t>
            </a:r>
          </a:p>
        </p:txBody>
      </p:sp>
      <p:pic>
        <p:nvPicPr>
          <p:cNvPr id="6" name="Picture 4">
            <a:extLst>
              <a:ext uri="{FF2B5EF4-FFF2-40B4-BE49-F238E27FC236}">
                <a16:creationId xmlns:a16="http://schemas.microsoft.com/office/drawing/2014/main" id="{E39977C5-E851-63A8-D971-139D0377C50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97071" y="1447260"/>
            <a:ext cx="5922963" cy="392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a:extLst>
              <a:ext uri="{FF2B5EF4-FFF2-40B4-BE49-F238E27FC236}">
                <a16:creationId xmlns:a16="http://schemas.microsoft.com/office/drawing/2014/main" id="{934E4359-A7C6-A823-80B1-D3CC59285D49}"/>
              </a:ext>
            </a:extLst>
          </p:cNvPr>
          <p:cNvSpPr txBox="1"/>
          <p:nvPr/>
        </p:nvSpPr>
        <p:spPr>
          <a:xfrm>
            <a:off x="5378767" y="287330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Content Placeholder 4">
            <a:extLst>
              <a:ext uri="{FF2B5EF4-FFF2-40B4-BE49-F238E27FC236}">
                <a16:creationId xmlns:a16="http://schemas.microsoft.com/office/drawing/2014/main" id="{3D6EEC26-E364-EF2E-56DB-56AB1043B7B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7071" y="1452970"/>
            <a:ext cx="5922963" cy="3957770"/>
          </a:xfrm>
          <a:prstGeom prst="rect">
            <a:avLst/>
          </a:prstGeom>
        </p:spPr>
      </p:pic>
      <p:sp>
        <p:nvSpPr>
          <p:cNvPr id="10" name="Rectangle: Rounded Corners 9">
            <a:extLst>
              <a:ext uri="{FF2B5EF4-FFF2-40B4-BE49-F238E27FC236}">
                <a16:creationId xmlns:a16="http://schemas.microsoft.com/office/drawing/2014/main" id="{BD43FD3A-6D55-A307-FA22-05D24417B9C1}"/>
              </a:ext>
            </a:extLst>
          </p:cNvPr>
          <p:cNvSpPr/>
          <p:nvPr/>
        </p:nvSpPr>
        <p:spPr>
          <a:xfrm>
            <a:off x="5114836" y="2270073"/>
            <a:ext cx="351509" cy="10923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Rounded Corners 10">
            <a:extLst>
              <a:ext uri="{FF2B5EF4-FFF2-40B4-BE49-F238E27FC236}">
                <a16:creationId xmlns:a16="http://schemas.microsoft.com/office/drawing/2014/main" id="{D867C48C-6110-63B0-5EA2-847E8064FE7A}"/>
              </a:ext>
            </a:extLst>
          </p:cNvPr>
          <p:cNvSpPr/>
          <p:nvPr/>
        </p:nvSpPr>
        <p:spPr>
          <a:xfrm>
            <a:off x="6637477" y="2270072"/>
            <a:ext cx="446633" cy="10923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Text Box 9">
            <a:extLst>
              <a:ext uri="{FF2B5EF4-FFF2-40B4-BE49-F238E27FC236}">
                <a16:creationId xmlns:a16="http://schemas.microsoft.com/office/drawing/2014/main" id="{C9EDD374-04BC-B9B4-4FFB-FD16CC299FFD}"/>
              </a:ext>
            </a:extLst>
          </p:cNvPr>
          <p:cNvSpPr txBox="1"/>
          <p:nvPr/>
        </p:nvSpPr>
        <p:spPr>
          <a:xfrm>
            <a:off x="5378767" y="197537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 Box 9">
            <a:extLst>
              <a:ext uri="{FF2B5EF4-FFF2-40B4-BE49-F238E27FC236}">
                <a16:creationId xmlns:a16="http://schemas.microsoft.com/office/drawing/2014/main" id="{BA40AE72-9B9C-6B9D-8D10-7F7BFC287817}"/>
              </a:ext>
            </a:extLst>
          </p:cNvPr>
          <p:cNvSpPr txBox="1"/>
          <p:nvPr/>
        </p:nvSpPr>
        <p:spPr>
          <a:xfrm>
            <a:off x="6908355" y="197537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 Box 9">
            <a:extLst>
              <a:ext uri="{FF2B5EF4-FFF2-40B4-BE49-F238E27FC236}">
                <a16:creationId xmlns:a16="http://schemas.microsoft.com/office/drawing/2014/main" id="{3B032571-C624-33A3-0322-4A4F86A7ADC5}"/>
              </a:ext>
            </a:extLst>
          </p:cNvPr>
          <p:cNvSpPr txBox="1"/>
          <p:nvPr/>
        </p:nvSpPr>
        <p:spPr>
          <a:xfrm>
            <a:off x="7806944" y="199280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154911ED-6772-DAE7-5482-77F542DB9109}"/>
              </a:ext>
            </a:extLst>
          </p:cNvPr>
          <p:cNvSpPr/>
          <p:nvPr/>
        </p:nvSpPr>
        <p:spPr>
          <a:xfrm>
            <a:off x="7604360" y="2270071"/>
            <a:ext cx="380004" cy="10923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4" name="Content Placeholder 4">
            <a:extLst>
              <a:ext uri="{FF2B5EF4-FFF2-40B4-BE49-F238E27FC236}">
                <a16:creationId xmlns:a16="http://schemas.microsoft.com/office/drawing/2014/main" id="{C421D9DF-0769-8929-4106-9E46D9E657BF}"/>
              </a:ext>
            </a:extLst>
          </p:cNvPr>
          <p:cNvPicPr>
            <a:picLocks noGrp="1"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97071" y="1447260"/>
            <a:ext cx="5922963" cy="3957770"/>
          </a:xfrm>
          <a:prstGeom prst="rect">
            <a:avLst/>
          </a:prstGeom>
        </p:spPr>
      </p:pic>
      <p:sp>
        <p:nvSpPr>
          <p:cNvPr id="5" name="Rectangle: Rounded Corners 4">
            <a:extLst>
              <a:ext uri="{FF2B5EF4-FFF2-40B4-BE49-F238E27FC236}">
                <a16:creationId xmlns:a16="http://schemas.microsoft.com/office/drawing/2014/main" id="{F1BA98BF-35F8-CF62-55E8-119CB2CCB92C}"/>
              </a:ext>
            </a:extLst>
          </p:cNvPr>
          <p:cNvSpPr/>
          <p:nvPr/>
        </p:nvSpPr>
        <p:spPr>
          <a:xfrm>
            <a:off x="3804661" y="2270071"/>
            <a:ext cx="496892" cy="10923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 Box 9">
            <a:extLst>
              <a:ext uri="{FF2B5EF4-FFF2-40B4-BE49-F238E27FC236}">
                <a16:creationId xmlns:a16="http://schemas.microsoft.com/office/drawing/2014/main" id="{8320A4BD-7178-CCCB-DFAE-00FFBA76CAD2}"/>
              </a:ext>
            </a:extLst>
          </p:cNvPr>
          <p:cNvSpPr txBox="1"/>
          <p:nvPr/>
        </p:nvSpPr>
        <p:spPr>
          <a:xfrm>
            <a:off x="4151606" y="202243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06127D22-85E1-762E-6BCE-1F69FF0650EA}"/>
              </a:ext>
            </a:extLst>
          </p:cNvPr>
          <p:cNvSpPr/>
          <p:nvPr/>
        </p:nvSpPr>
        <p:spPr>
          <a:xfrm>
            <a:off x="6900520" y="2264362"/>
            <a:ext cx="496892" cy="10923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Text Box 9">
            <a:extLst>
              <a:ext uri="{FF2B5EF4-FFF2-40B4-BE49-F238E27FC236}">
                <a16:creationId xmlns:a16="http://schemas.microsoft.com/office/drawing/2014/main" id="{DC449405-C9CE-2C7F-8210-D72C160757C6}"/>
              </a:ext>
            </a:extLst>
          </p:cNvPr>
          <p:cNvSpPr txBox="1"/>
          <p:nvPr/>
        </p:nvSpPr>
        <p:spPr>
          <a:xfrm>
            <a:off x="6785820" y="201672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DC635EAA-7264-68E7-298F-118517BE0C18}"/>
              </a:ext>
            </a:extLst>
          </p:cNvPr>
          <p:cNvSpPr/>
          <p:nvPr/>
        </p:nvSpPr>
        <p:spPr>
          <a:xfrm>
            <a:off x="7545755" y="2264361"/>
            <a:ext cx="496892" cy="10923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Text Box 9">
            <a:extLst>
              <a:ext uri="{FF2B5EF4-FFF2-40B4-BE49-F238E27FC236}">
                <a16:creationId xmlns:a16="http://schemas.microsoft.com/office/drawing/2014/main" id="{E624992D-FD74-FF3E-97AC-A11E9172D02E}"/>
              </a:ext>
            </a:extLst>
          </p:cNvPr>
          <p:cNvSpPr txBox="1"/>
          <p:nvPr/>
        </p:nvSpPr>
        <p:spPr>
          <a:xfrm>
            <a:off x="7424988" y="202243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0" name="Content Placeholder 4">
            <a:extLst>
              <a:ext uri="{FF2B5EF4-FFF2-40B4-BE49-F238E27FC236}">
                <a16:creationId xmlns:a16="http://schemas.microsoft.com/office/drawing/2014/main" id="{1BDF9581-41AA-4427-7FFF-FD95A12C388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97071" y="1452970"/>
            <a:ext cx="5922963" cy="3963480"/>
          </a:xfrm>
          <a:prstGeom prst="rect">
            <a:avLst/>
          </a:prstGeom>
        </p:spPr>
      </p:pic>
      <p:sp>
        <p:nvSpPr>
          <p:cNvPr id="21" name="Rectangle: Rounded Corners 20">
            <a:extLst>
              <a:ext uri="{FF2B5EF4-FFF2-40B4-BE49-F238E27FC236}">
                <a16:creationId xmlns:a16="http://schemas.microsoft.com/office/drawing/2014/main" id="{9FB70F2C-EBCF-3EEE-87FD-D752438338BF}"/>
              </a:ext>
            </a:extLst>
          </p:cNvPr>
          <p:cNvSpPr/>
          <p:nvPr/>
        </p:nvSpPr>
        <p:spPr>
          <a:xfrm>
            <a:off x="4517329" y="3150782"/>
            <a:ext cx="351509" cy="15878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Text Box 9">
            <a:extLst>
              <a:ext uri="{FF2B5EF4-FFF2-40B4-BE49-F238E27FC236}">
                <a16:creationId xmlns:a16="http://schemas.microsoft.com/office/drawing/2014/main" id="{067CE730-436E-2E34-24CA-D51482A94EC1}"/>
              </a:ext>
            </a:extLst>
          </p:cNvPr>
          <p:cNvSpPr txBox="1"/>
          <p:nvPr/>
        </p:nvSpPr>
        <p:spPr>
          <a:xfrm>
            <a:off x="4406570" y="283195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3" name="Arrow: Right 22">
            <a:extLst>
              <a:ext uri="{FF2B5EF4-FFF2-40B4-BE49-F238E27FC236}">
                <a16:creationId xmlns:a16="http://schemas.microsoft.com/office/drawing/2014/main" id="{C7556893-8994-C469-D500-9B682C7B8B0A}"/>
              </a:ext>
            </a:extLst>
          </p:cNvPr>
          <p:cNvSpPr/>
          <p:nvPr/>
        </p:nvSpPr>
        <p:spPr>
          <a:xfrm>
            <a:off x="3497071" y="3842544"/>
            <a:ext cx="245110" cy="14579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Text Box 9">
            <a:extLst>
              <a:ext uri="{FF2B5EF4-FFF2-40B4-BE49-F238E27FC236}">
                <a16:creationId xmlns:a16="http://schemas.microsoft.com/office/drawing/2014/main" id="{E19F0FEA-9987-2857-AF3A-B9AF930C4090}"/>
              </a:ext>
            </a:extLst>
          </p:cNvPr>
          <p:cNvSpPr txBox="1"/>
          <p:nvPr/>
        </p:nvSpPr>
        <p:spPr>
          <a:xfrm>
            <a:off x="3445001" y="356907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5" name="Content Placeholder 4">
            <a:extLst>
              <a:ext uri="{FF2B5EF4-FFF2-40B4-BE49-F238E27FC236}">
                <a16:creationId xmlns:a16="http://schemas.microsoft.com/office/drawing/2014/main" id="{4FE32C81-E722-B2FC-59BF-BB27ED88979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497071" y="1441551"/>
            <a:ext cx="5922963" cy="3974900"/>
          </a:xfrm>
          <a:prstGeom prst="rect">
            <a:avLst/>
          </a:prstGeom>
        </p:spPr>
      </p:pic>
      <p:sp>
        <p:nvSpPr>
          <p:cNvPr id="26" name="Rectangle: Rounded Corners 25">
            <a:extLst>
              <a:ext uri="{FF2B5EF4-FFF2-40B4-BE49-F238E27FC236}">
                <a16:creationId xmlns:a16="http://schemas.microsoft.com/office/drawing/2014/main" id="{8F27D9E7-25B9-7AE5-95F2-D012D3751712}"/>
              </a:ext>
            </a:extLst>
          </p:cNvPr>
          <p:cNvSpPr/>
          <p:nvPr/>
        </p:nvSpPr>
        <p:spPr>
          <a:xfrm>
            <a:off x="5277393" y="3213463"/>
            <a:ext cx="740229" cy="9610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Text Box 9">
            <a:extLst>
              <a:ext uri="{FF2B5EF4-FFF2-40B4-BE49-F238E27FC236}">
                <a16:creationId xmlns:a16="http://schemas.microsoft.com/office/drawing/2014/main" id="{4C865F46-8FD4-C0D8-C54D-048F098F5EED}"/>
              </a:ext>
            </a:extLst>
          </p:cNvPr>
          <p:cNvSpPr txBox="1"/>
          <p:nvPr/>
        </p:nvSpPr>
        <p:spPr>
          <a:xfrm>
            <a:off x="5134430" y="296688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8" name="Arrow: Right 27">
            <a:extLst>
              <a:ext uri="{FF2B5EF4-FFF2-40B4-BE49-F238E27FC236}">
                <a16:creationId xmlns:a16="http://schemas.microsoft.com/office/drawing/2014/main" id="{3588F8D8-C305-CDA3-36D2-9610B979ECA6}"/>
              </a:ext>
            </a:extLst>
          </p:cNvPr>
          <p:cNvSpPr/>
          <p:nvPr/>
        </p:nvSpPr>
        <p:spPr>
          <a:xfrm rot="10800000">
            <a:off x="6690677" y="4048160"/>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9" name="Content Placeholder 4">
            <a:extLst>
              <a:ext uri="{FF2B5EF4-FFF2-40B4-BE49-F238E27FC236}">
                <a16:creationId xmlns:a16="http://schemas.microsoft.com/office/drawing/2014/main" id="{D5B39387-AE6E-1249-B0C3-82F73034AE0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496445" y="1422424"/>
            <a:ext cx="5922963" cy="3953444"/>
          </a:xfrm>
          <a:prstGeom prst="rect">
            <a:avLst/>
          </a:prstGeom>
        </p:spPr>
      </p:pic>
      <p:sp>
        <p:nvSpPr>
          <p:cNvPr id="30" name="Rectangle: Rounded Corners 29">
            <a:extLst>
              <a:ext uri="{FF2B5EF4-FFF2-40B4-BE49-F238E27FC236}">
                <a16:creationId xmlns:a16="http://schemas.microsoft.com/office/drawing/2014/main" id="{206F3121-A751-C439-3C37-D231EF11C750}"/>
              </a:ext>
            </a:extLst>
          </p:cNvPr>
          <p:cNvSpPr/>
          <p:nvPr/>
        </p:nvSpPr>
        <p:spPr>
          <a:xfrm>
            <a:off x="3688180" y="5115718"/>
            <a:ext cx="463426" cy="15296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Text Box 9">
            <a:extLst>
              <a:ext uri="{FF2B5EF4-FFF2-40B4-BE49-F238E27FC236}">
                <a16:creationId xmlns:a16="http://schemas.microsoft.com/office/drawing/2014/main" id="{119B15EE-8547-A418-133E-B54870E0C641}"/>
              </a:ext>
            </a:extLst>
          </p:cNvPr>
          <p:cNvSpPr txBox="1"/>
          <p:nvPr/>
        </p:nvSpPr>
        <p:spPr>
          <a:xfrm>
            <a:off x="3497071" y="488939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2" name="Text Box 9">
            <a:extLst>
              <a:ext uri="{FF2B5EF4-FFF2-40B4-BE49-F238E27FC236}">
                <a16:creationId xmlns:a16="http://schemas.microsoft.com/office/drawing/2014/main" id="{825B1E74-4406-F33A-60B5-8D488690761B}"/>
              </a:ext>
            </a:extLst>
          </p:cNvPr>
          <p:cNvSpPr txBox="1"/>
          <p:nvPr/>
        </p:nvSpPr>
        <p:spPr>
          <a:xfrm>
            <a:off x="5333674" y="185759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3" name="Rectangle: Rounded Corners 32">
            <a:extLst>
              <a:ext uri="{FF2B5EF4-FFF2-40B4-BE49-F238E27FC236}">
                <a16:creationId xmlns:a16="http://schemas.microsoft.com/office/drawing/2014/main" id="{953833EC-222A-B947-6D0A-488FCB009453}"/>
              </a:ext>
            </a:extLst>
          </p:cNvPr>
          <p:cNvSpPr/>
          <p:nvPr/>
        </p:nvSpPr>
        <p:spPr>
          <a:xfrm>
            <a:off x="4874427" y="2044130"/>
            <a:ext cx="463426" cy="15296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Text Box 9">
            <a:extLst>
              <a:ext uri="{FF2B5EF4-FFF2-40B4-BE49-F238E27FC236}">
                <a16:creationId xmlns:a16="http://schemas.microsoft.com/office/drawing/2014/main" id="{7480E255-8C73-B3A8-32F7-9F89CFFF92E6}"/>
              </a:ext>
            </a:extLst>
          </p:cNvPr>
          <p:cNvSpPr txBox="1"/>
          <p:nvPr/>
        </p:nvSpPr>
        <p:spPr>
          <a:xfrm>
            <a:off x="5440267" y="466347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5" name="Rectangle: Rounded Corners 34">
            <a:extLst>
              <a:ext uri="{FF2B5EF4-FFF2-40B4-BE49-F238E27FC236}">
                <a16:creationId xmlns:a16="http://schemas.microsoft.com/office/drawing/2014/main" id="{D40203B0-415E-732F-8CE8-41D729EA3FFD}"/>
              </a:ext>
            </a:extLst>
          </p:cNvPr>
          <p:cNvSpPr/>
          <p:nvPr/>
        </p:nvSpPr>
        <p:spPr>
          <a:xfrm>
            <a:off x="5586071" y="4889392"/>
            <a:ext cx="623140" cy="22632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6" name="Content Placeholder 4">
            <a:extLst>
              <a:ext uri="{FF2B5EF4-FFF2-40B4-BE49-F238E27FC236}">
                <a16:creationId xmlns:a16="http://schemas.microsoft.com/office/drawing/2014/main" id="{776CA10F-772D-C962-ACD9-32D766B1F58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482009" y="1412460"/>
            <a:ext cx="5922963" cy="3974900"/>
          </a:xfrm>
          <a:prstGeom prst="rect">
            <a:avLst/>
          </a:prstGeom>
        </p:spPr>
      </p:pic>
      <p:sp>
        <p:nvSpPr>
          <p:cNvPr id="37" name="Arrow: Right 36">
            <a:extLst>
              <a:ext uri="{FF2B5EF4-FFF2-40B4-BE49-F238E27FC236}">
                <a16:creationId xmlns:a16="http://schemas.microsoft.com/office/drawing/2014/main" id="{55FF7BD8-2781-6EE8-59E4-5FD71822FD0E}"/>
              </a:ext>
            </a:extLst>
          </p:cNvPr>
          <p:cNvSpPr/>
          <p:nvPr/>
        </p:nvSpPr>
        <p:spPr>
          <a:xfrm rot="10800000">
            <a:off x="5378767" y="4672680"/>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Rectangle: Rounded Corners 37">
            <a:extLst>
              <a:ext uri="{FF2B5EF4-FFF2-40B4-BE49-F238E27FC236}">
                <a16:creationId xmlns:a16="http://schemas.microsoft.com/office/drawing/2014/main" id="{7BF10089-320E-6C88-5353-DBAA62B84C08}"/>
              </a:ext>
            </a:extLst>
          </p:cNvPr>
          <p:cNvSpPr/>
          <p:nvPr/>
        </p:nvSpPr>
        <p:spPr>
          <a:xfrm>
            <a:off x="4757258" y="4645433"/>
            <a:ext cx="520135" cy="18390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9" name="Content Placeholder 4">
            <a:extLst>
              <a:ext uri="{FF2B5EF4-FFF2-40B4-BE49-F238E27FC236}">
                <a16:creationId xmlns:a16="http://schemas.microsoft.com/office/drawing/2014/main" id="{F4CDD776-EA0B-6B89-C629-13D52DF0411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510979" y="1463257"/>
            <a:ext cx="5921334" cy="3970572"/>
          </a:xfrm>
          <a:prstGeom prst="rect">
            <a:avLst/>
          </a:prstGeom>
        </p:spPr>
      </p:pic>
      <p:sp>
        <p:nvSpPr>
          <p:cNvPr id="40" name="Rectangle: Rounded Corners 39">
            <a:extLst>
              <a:ext uri="{FF2B5EF4-FFF2-40B4-BE49-F238E27FC236}">
                <a16:creationId xmlns:a16="http://schemas.microsoft.com/office/drawing/2014/main" id="{01F0956A-DC29-6F82-4552-500A2675E01C}"/>
              </a:ext>
            </a:extLst>
          </p:cNvPr>
          <p:cNvSpPr/>
          <p:nvPr/>
        </p:nvSpPr>
        <p:spPr>
          <a:xfrm>
            <a:off x="4966640" y="3095068"/>
            <a:ext cx="499705" cy="11268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Text Box 9">
            <a:extLst>
              <a:ext uri="{FF2B5EF4-FFF2-40B4-BE49-F238E27FC236}">
                <a16:creationId xmlns:a16="http://schemas.microsoft.com/office/drawing/2014/main" id="{7B53D119-F147-544D-AE79-E89C0175170B}"/>
              </a:ext>
            </a:extLst>
          </p:cNvPr>
          <p:cNvSpPr txBox="1"/>
          <p:nvPr/>
        </p:nvSpPr>
        <p:spPr>
          <a:xfrm>
            <a:off x="4078704" y="488939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2" name="Text Box 9">
            <a:extLst>
              <a:ext uri="{FF2B5EF4-FFF2-40B4-BE49-F238E27FC236}">
                <a16:creationId xmlns:a16="http://schemas.microsoft.com/office/drawing/2014/main" id="{27A6E662-37A1-6949-D408-4523F0627A7F}"/>
              </a:ext>
            </a:extLst>
          </p:cNvPr>
          <p:cNvSpPr txBox="1"/>
          <p:nvPr/>
        </p:nvSpPr>
        <p:spPr>
          <a:xfrm>
            <a:off x="5410066" y="286626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15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3" name="Rectangle: Rounded Corners 42">
            <a:extLst>
              <a:ext uri="{FF2B5EF4-FFF2-40B4-BE49-F238E27FC236}">
                <a16:creationId xmlns:a16="http://schemas.microsoft.com/office/drawing/2014/main" id="{717638CD-EB76-7A5E-FEC5-6C6FA1E0722D}"/>
              </a:ext>
            </a:extLst>
          </p:cNvPr>
          <p:cNvSpPr/>
          <p:nvPr/>
        </p:nvSpPr>
        <p:spPr>
          <a:xfrm>
            <a:off x="3703971" y="5129621"/>
            <a:ext cx="499705" cy="11268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Rectangle: Rounded Corners 43">
            <a:extLst>
              <a:ext uri="{FF2B5EF4-FFF2-40B4-BE49-F238E27FC236}">
                <a16:creationId xmlns:a16="http://schemas.microsoft.com/office/drawing/2014/main" id="{0D6E86D2-9E4B-E6DA-E8F2-74C1A69FA288}"/>
              </a:ext>
            </a:extLst>
          </p:cNvPr>
          <p:cNvSpPr/>
          <p:nvPr/>
        </p:nvSpPr>
        <p:spPr>
          <a:xfrm>
            <a:off x="5676686" y="4945513"/>
            <a:ext cx="499705" cy="11268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Text Box 9">
            <a:extLst>
              <a:ext uri="{FF2B5EF4-FFF2-40B4-BE49-F238E27FC236}">
                <a16:creationId xmlns:a16="http://schemas.microsoft.com/office/drawing/2014/main" id="{9850F786-984D-3C3A-1326-E1816813230D}"/>
              </a:ext>
            </a:extLst>
          </p:cNvPr>
          <p:cNvSpPr txBox="1"/>
          <p:nvPr/>
        </p:nvSpPr>
        <p:spPr>
          <a:xfrm>
            <a:off x="5529088" y="458864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16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6" name="Content Placeholder 4">
            <a:extLst>
              <a:ext uri="{FF2B5EF4-FFF2-40B4-BE49-F238E27FC236}">
                <a16:creationId xmlns:a16="http://schemas.microsoft.com/office/drawing/2014/main" id="{051D0DB3-3B00-A4BA-235F-F2FBD81B398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537493" y="1444089"/>
            <a:ext cx="5921335" cy="3951960"/>
          </a:xfrm>
          <a:prstGeom prst="rect">
            <a:avLst/>
          </a:prstGeom>
        </p:spPr>
      </p:pic>
      <p:sp>
        <p:nvSpPr>
          <p:cNvPr id="47" name="Title 1">
            <a:extLst>
              <a:ext uri="{FF2B5EF4-FFF2-40B4-BE49-F238E27FC236}">
                <a16:creationId xmlns:a16="http://schemas.microsoft.com/office/drawing/2014/main" id="{1A85BC0C-3680-F124-65CD-5F86F0E77694}"/>
              </a:ext>
            </a:extLst>
          </p:cNvPr>
          <p:cNvSpPr txBox="1">
            <a:spLocks/>
          </p:cNvSpPr>
          <p:nvPr/>
        </p:nvSpPr>
        <p:spPr>
          <a:xfrm>
            <a:off x="838200" y="47696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5D7373"/>
                </a:solidFill>
                <a:latin typeface="Calibri" panose="020F0502020204030204" pitchFamily="34" charset="0"/>
                <a:ea typeface="Calibri" panose="020F0502020204030204" pitchFamily="34" charset="0"/>
                <a:cs typeface="Arial" panose="020B0604020202020204" pitchFamily="34" charset="0"/>
              </a:rPr>
              <a:t>To view entries</a:t>
            </a:r>
          </a:p>
        </p:txBody>
      </p:sp>
      <p:sp>
        <p:nvSpPr>
          <p:cNvPr id="48" name="Rectangle: Rounded Corners 47">
            <a:extLst>
              <a:ext uri="{FF2B5EF4-FFF2-40B4-BE49-F238E27FC236}">
                <a16:creationId xmlns:a16="http://schemas.microsoft.com/office/drawing/2014/main" id="{DFAAE16C-4910-11ED-52A2-60519692BA78}"/>
              </a:ext>
            </a:extLst>
          </p:cNvPr>
          <p:cNvSpPr/>
          <p:nvPr/>
        </p:nvSpPr>
        <p:spPr>
          <a:xfrm>
            <a:off x="4301554" y="1588712"/>
            <a:ext cx="215776" cy="9666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Rectangle: Rounded Corners 48">
            <a:extLst>
              <a:ext uri="{FF2B5EF4-FFF2-40B4-BE49-F238E27FC236}">
                <a16:creationId xmlns:a16="http://schemas.microsoft.com/office/drawing/2014/main" id="{1C979029-EBA6-36E2-E743-78AAB2AC4D8A}"/>
              </a:ext>
            </a:extLst>
          </p:cNvPr>
          <p:cNvSpPr/>
          <p:nvPr/>
        </p:nvSpPr>
        <p:spPr>
          <a:xfrm>
            <a:off x="4297960" y="1685380"/>
            <a:ext cx="581506" cy="11686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Text Box 9">
            <a:extLst>
              <a:ext uri="{FF2B5EF4-FFF2-40B4-BE49-F238E27FC236}">
                <a16:creationId xmlns:a16="http://schemas.microsoft.com/office/drawing/2014/main" id="{C6EB27B6-5C28-30DF-7071-46D3B9AB9D4A}"/>
              </a:ext>
            </a:extLst>
          </p:cNvPr>
          <p:cNvSpPr txBox="1"/>
          <p:nvPr/>
        </p:nvSpPr>
        <p:spPr>
          <a:xfrm>
            <a:off x="4944491" y="161279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1" name="Content Placeholder 4">
            <a:extLst>
              <a:ext uri="{FF2B5EF4-FFF2-40B4-BE49-F238E27FC236}">
                <a16:creationId xmlns:a16="http://schemas.microsoft.com/office/drawing/2014/main" id="{FB27E490-CDFB-4B32-834D-BF9D3528618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510979" y="1443717"/>
            <a:ext cx="5921334" cy="3949352"/>
          </a:xfrm>
          <a:prstGeom prst="rect">
            <a:avLst/>
          </a:prstGeom>
        </p:spPr>
      </p:pic>
      <p:sp>
        <p:nvSpPr>
          <p:cNvPr id="52" name="Rectangle: Rounded Corners 51">
            <a:extLst>
              <a:ext uri="{FF2B5EF4-FFF2-40B4-BE49-F238E27FC236}">
                <a16:creationId xmlns:a16="http://schemas.microsoft.com/office/drawing/2014/main" id="{0E4FCD3A-74B0-D287-8076-A256101108C7}"/>
              </a:ext>
            </a:extLst>
          </p:cNvPr>
          <p:cNvSpPr/>
          <p:nvPr/>
        </p:nvSpPr>
        <p:spPr>
          <a:xfrm>
            <a:off x="6787207" y="3353283"/>
            <a:ext cx="1959790" cy="153120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4" name="Table 53">
            <a:extLst>
              <a:ext uri="{FF2B5EF4-FFF2-40B4-BE49-F238E27FC236}">
                <a16:creationId xmlns:a16="http://schemas.microsoft.com/office/drawing/2014/main" id="{EE556AD6-54F4-40D2-B3EE-D8DDEB98B2CC}"/>
              </a:ext>
            </a:extLst>
          </p:cNvPr>
          <p:cNvGraphicFramePr>
            <a:graphicFrameLocks noGrp="1"/>
          </p:cNvGraphicFramePr>
          <p:nvPr>
            <p:extLst>
              <p:ext uri="{D42A27DB-BD31-4B8C-83A1-F6EECF244321}">
                <p14:modId xmlns:p14="http://schemas.microsoft.com/office/powerpoint/2010/main" val="1889575280"/>
              </p:ext>
            </p:extLst>
          </p:nvPr>
        </p:nvGraphicFramePr>
        <p:xfrm>
          <a:off x="9572762" y="3337728"/>
          <a:ext cx="1978660" cy="685800"/>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2961139218"/>
                    </a:ext>
                  </a:extLst>
                </a:gridCol>
              </a:tblGrid>
              <a:tr h="0">
                <a:tc>
                  <a:txBody>
                    <a:bodyPr/>
                    <a:lstStyle/>
                    <a:p>
                      <a:pPr marL="0" marR="0">
                        <a:lnSpc>
                          <a:spcPct val="107000"/>
                        </a:lnSpc>
                        <a:spcAft>
                          <a:spcPts val="800"/>
                        </a:spcAft>
                      </a:pPr>
                      <a:r>
                        <a:rPr lang="en-US" sz="1100" kern="100" dirty="0">
                          <a:effectLst/>
                        </a:rPr>
                        <a:t>Expenses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57290069"/>
                  </a:ext>
                </a:extLst>
              </a:tr>
              <a:tr h="0">
                <a:tc>
                  <a:txBody>
                    <a:bodyPr/>
                    <a:lstStyle/>
                    <a:p>
                      <a:pPr marL="0" marR="0">
                        <a:lnSpc>
                          <a:spcPct val="107000"/>
                        </a:lnSpc>
                        <a:spcAft>
                          <a:spcPts val="800"/>
                        </a:spcAft>
                      </a:pPr>
                      <a:r>
                        <a:rPr lang="en-US" sz="1100" kern="100" dirty="0">
                          <a:effectLst/>
                        </a:rPr>
                        <a:t>Tax</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14469376"/>
                  </a:ext>
                </a:extLst>
              </a:tr>
              <a:tr h="0">
                <a:tc>
                  <a:txBody>
                    <a:bodyPr/>
                    <a:lstStyle/>
                    <a:p>
                      <a:pPr marL="0" marR="0">
                        <a:lnSpc>
                          <a:spcPct val="107000"/>
                        </a:lnSpc>
                        <a:spcAft>
                          <a:spcPts val="800"/>
                        </a:spcAft>
                      </a:pPr>
                      <a:r>
                        <a:rPr lang="en-US" sz="1100" kern="100" dirty="0">
                          <a:effectLst/>
                        </a:rPr>
                        <a:t>                Liability</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15521848"/>
                  </a:ext>
                </a:extLst>
              </a:tr>
              <a:tr h="0">
                <a:tc>
                  <a:txBody>
                    <a:bodyPr/>
                    <a:lstStyle/>
                    <a:p>
                      <a:pPr marL="0" marR="0">
                        <a:lnSpc>
                          <a:spcPct val="107000"/>
                        </a:lnSpc>
                        <a:spcAft>
                          <a:spcPts val="800"/>
                        </a:spcAft>
                      </a:pPr>
                      <a:r>
                        <a:rPr lang="en-US" sz="1100" kern="100" dirty="0">
                          <a:effectLst/>
                        </a:rPr>
                        <a:t>                Withholding Tax</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85595598"/>
                  </a:ext>
                </a:extLst>
              </a:tr>
            </a:tbl>
          </a:graphicData>
        </a:graphic>
      </p:graphicFrame>
    </p:spTree>
    <p:extLst>
      <p:ext uri="{BB962C8B-B14F-4D97-AF65-F5344CB8AC3E}">
        <p14:creationId xmlns:p14="http://schemas.microsoft.com/office/powerpoint/2010/main" val="270417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2" presetClass="entr" presetSubtype="4"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 presetClass="entr" presetSubtype="4"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par>
                          <p:cTn id="61" fill="hold">
                            <p:stCondLst>
                              <p:cond delay="1000"/>
                            </p:stCondLst>
                            <p:childTnLst>
                              <p:par>
                                <p:cTn id="62" presetID="2" presetClass="entr" presetSubtype="4"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ppt_x"/>
                                          </p:val>
                                        </p:tav>
                                        <p:tav tm="100000">
                                          <p:val>
                                            <p:strVal val="#ppt_x"/>
                                          </p:val>
                                        </p:tav>
                                      </p:tavLst>
                                    </p:anim>
                                    <p:anim calcmode="lin" valueType="num">
                                      <p:cBhvr additive="base">
                                        <p:cTn id="65" dur="500" fill="hold"/>
                                        <p:tgtEl>
                                          <p:spTgt spid="1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500" fill="hold"/>
                                        <p:tgtEl>
                                          <p:spTgt spid="14"/>
                                        </p:tgtEl>
                                        <p:attrNameLst>
                                          <p:attrName>ppt_x</p:attrName>
                                        </p:attrNameLst>
                                      </p:cBhvr>
                                      <p:tavLst>
                                        <p:tav tm="0">
                                          <p:val>
                                            <p:strVal val="#ppt_x"/>
                                          </p:val>
                                        </p:tav>
                                        <p:tav tm="100000">
                                          <p:val>
                                            <p:strVal val="#ppt_x"/>
                                          </p:val>
                                        </p:tav>
                                      </p:tavLst>
                                    </p:anim>
                                    <p:anim calcmode="lin" valueType="num">
                                      <p:cBhvr additive="base">
                                        <p:cTn id="6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500" fill="hold"/>
                                        <p:tgtEl>
                                          <p:spTgt spid="4"/>
                                        </p:tgtEl>
                                        <p:attrNameLst>
                                          <p:attrName>ppt_x</p:attrName>
                                        </p:attrNameLst>
                                      </p:cBhvr>
                                      <p:tavLst>
                                        <p:tav tm="0">
                                          <p:val>
                                            <p:strVal val="#ppt_x"/>
                                          </p:val>
                                        </p:tav>
                                        <p:tav tm="100000">
                                          <p:val>
                                            <p:strVal val="#ppt_x"/>
                                          </p:val>
                                        </p:tav>
                                      </p:tavLst>
                                    </p:anim>
                                    <p:anim calcmode="lin" valueType="num">
                                      <p:cBhvr additive="base">
                                        <p:cTn id="75" dur="500" fill="hold"/>
                                        <p:tgtEl>
                                          <p:spTgt spid="4"/>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500" fill="hold"/>
                                        <p:tgtEl>
                                          <p:spTgt spid="5"/>
                                        </p:tgtEl>
                                        <p:attrNameLst>
                                          <p:attrName>ppt_x</p:attrName>
                                        </p:attrNameLst>
                                      </p:cBhvr>
                                      <p:tavLst>
                                        <p:tav tm="0">
                                          <p:val>
                                            <p:strVal val="#ppt_x"/>
                                          </p:val>
                                        </p:tav>
                                        <p:tav tm="100000">
                                          <p:val>
                                            <p:strVal val="#ppt_x"/>
                                          </p:val>
                                        </p:tav>
                                      </p:tavLst>
                                    </p:anim>
                                    <p:anim calcmode="lin" valueType="num">
                                      <p:cBhvr additive="base">
                                        <p:cTn id="79" dur="500" fill="hold"/>
                                        <p:tgtEl>
                                          <p:spTgt spid="5"/>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additive="base">
                                        <p:cTn id="82" dur="500" fill="hold"/>
                                        <p:tgtEl>
                                          <p:spTgt spid="7"/>
                                        </p:tgtEl>
                                        <p:attrNameLst>
                                          <p:attrName>ppt_x</p:attrName>
                                        </p:attrNameLst>
                                      </p:cBhvr>
                                      <p:tavLst>
                                        <p:tav tm="0">
                                          <p:val>
                                            <p:strVal val="#ppt_x"/>
                                          </p:val>
                                        </p:tav>
                                        <p:tav tm="100000">
                                          <p:val>
                                            <p:strVal val="#ppt_x"/>
                                          </p:val>
                                        </p:tav>
                                      </p:tavLst>
                                    </p:anim>
                                    <p:anim calcmode="lin" valueType="num">
                                      <p:cBhvr additive="base">
                                        <p:cTn id="83" dur="500" fill="hold"/>
                                        <p:tgtEl>
                                          <p:spTgt spid="7"/>
                                        </p:tgtEl>
                                        <p:attrNameLst>
                                          <p:attrName>ppt_y</p:attrName>
                                        </p:attrNameLst>
                                      </p:cBhvr>
                                      <p:tavLst>
                                        <p:tav tm="0">
                                          <p:val>
                                            <p:strVal val="1+#ppt_h/2"/>
                                          </p:val>
                                        </p:tav>
                                        <p:tav tm="100000">
                                          <p:val>
                                            <p:strVal val="#ppt_y"/>
                                          </p:val>
                                        </p:tav>
                                      </p:tavLst>
                                    </p:anim>
                                  </p:childTnLst>
                                </p:cTn>
                              </p:par>
                            </p:childTnLst>
                          </p:cTn>
                        </p:par>
                        <p:par>
                          <p:cTn id="84" fill="hold">
                            <p:stCondLst>
                              <p:cond delay="500"/>
                            </p:stCondLst>
                            <p:childTnLst>
                              <p:par>
                                <p:cTn id="85" presetID="2" presetClass="entr" presetSubtype="4"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additive="base">
                                        <p:cTn id="87" dur="500" fill="hold"/>
                                        <p:tgtEl>
                                          <p:spTgt spid="16"/>
                                        </p:tgtEl>
                                        <p:attrNameLst>
                                          <p:attrName>ppt_x</p:attrName>
                                        </p:attrNameLst>
                                      </p:cBhvr>
                                      <p:tavLst>
                                        <p:tav tm="0">
                                          <p:val>
                                            <p:strVal val="#ppt_x"/>
                                          </p:val>
                                        </p:tav>
                                        <p:tav tm="100000">
                                          <p:val>
                                            <p:strVal val="#ppt_x"/>
                                          </p:val>
                                        </p:tav>
                                      </p:tavLst>
                                    </p:anim>
                                    <p:anim calcmode="lin" valueType="num">
                                      <p:cBhvr additive="base">
                                        <p:cTn id="88" dur="500" fill="hold"/>
                                        <p:tgtEl>
                                          <p:spTgt spid="1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additive="base">
                                        <p:cTn id="91" dur="500" fill="hold"/>
                                        <p:tgtEl>
                                          <p:spTgt spid="17"/>
                                        </p:tgtEl>
                                        <p:attrNameLst>
                                          <p:attrName>ppt_x</p:attrName>
                                        </p:attrNameLst>
                                      </p:cBhvr>
                                      <p:tavLst>
                                        <p:tav tm="0">
                                          <p:val>
                                            <p:strVal val="#ppt_x"/>
                                          </p:val>
                                        </p:tav>
                                        <p:tav tm="100000">
                                          <p:val>
                                            <p:strVal val="#ppt_x"/>
                                          </p:val>
                                        </p:tav>
                                      </p:tavLst>
                                    </p:anim>
                                    <p:anim calcmode="lin" valueType="num">
                                      <p:cBhvr additive="base">
                                        <p:cTn id="92" dur="500" fill="hold"/>
                                        <p:tgtEl>
                                          <p:spTgt spid="17"/>
                                        </p:tgtEl>
                                        <p:attrNameLst>
                                          <p:attrName>ppt_y</p:attrName>
                                        </p:attrNameLst>
                                      </p:cBhvr>
                                      <p:tavLst>
                                        <p:tav tm="0">
                                          <p:val>
                                            <p:strVal val="1+#ppt_h/2"/>
                                          </p:val>
                                        </p:tav>
                                        <p:tav tm="100000">
                                          <p:val>
                                            <p:strVal val="#ppt_y"/>
                                          </p:val>
                                        </p:tav>
                                      </p:tavLst>
                                    </p:anim>
                                  </p:childTnLst>
                                </p:cTn>
                              </p:par>
                            </p:childTnLst>
                          </p:cTn>
                        </p:par>
                        <p:par>
                          <p:cTn id="93" fill="hold">
                            <p:stCondLst>
                              <p:cond delay="1000"/>
                            </p:stCondLst>
                            <p:childTnLst>
                              <p:par>
                                <p:cTn id="94" presetID="2" presetClass="entr" presetSubtype="4" fill="hold" grpId="0" nodeType="afterEffect">
                                  <p:stCondLst>
                                    <p:cond delay="0"/>
                                  </p:stCondLst>
                                  <p:childTnLst>
                                    <p:set>
                                      <p:cBhvr>
                                        <p:cTn id="95" dur="1" fill="hold">
                                          <p:stCondLst>
                                            <p:cond delay="0"/>
                                          </p:stCondLst>
                                        </p:cTn>
                                        <p:tgtEl>
                                          <p:spTgt spid="18"/>
                                        </p:tgtEl>
                                        <p:attrNameLst>
                                          <p:attrName>style.visibility</p:attrName>
                                        </p:attrNameLst>
                                      </p:cBhvr>
                                      <p:to>
                                        <p:strVal val="visible"/>
                                      </p:to>
                                    </p:set>
                                    <p:anim calcmode="lin" valueType="num">
                                      <p:cBhvr additive="base">
                                        <p:cTn id="96" dur="500" fill="hold"/>
                                        <p:tgtEl>
                                          <p:spTgt spid="18"/>
                                        </p:tgtEl>
                                        <p:attrNameLst>
                                          <p:attrName>ppt_x</p:attrName>
                                        </p:attrNameLst>
                                      </p:cBhvr>
                                      <p:tavLst>
                                        <p:tav tm="0">
                                          <p:val>
                                            <p:strVal val="#ppt_x"/>
                                          </p:val>
                                        </p:tav>
                                        <p:tav tm="100000">
                                          <p:val>
                                            <p:strVal val="#ppt_x"/>
                                          </p:val>
                                        </p:tav>
                                      </p:tavLst>
                                    </p:anim>
                                    <p:anim calcmode="lin" valueType="num">
                                      <p:cBhvr additive="base">
                                        <p:cTn id="97" dur="500" fill="hold"/>
                                        <p:tgtEl>
                                          <p:spTgt spid="18"/>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19"/>
                                        </p:tgtEl>
                                        <p:attrNameLst>
                                          <p:attrName>style.visibility</p:attrName>
                                        </p:attrNameLst>
                                      </p:cBhvr>
                                      <p:to>
                                        <p:strVal val="visible"/>
                                      </p:to>
                                    </p:set>
                                    <p:anim calcmode="lin" valueType="num">
                                      <p:cBhvr additive="base">
                                        <p:cTn id="100" dur="500" fill="hold"/>
                                        <p:tgtEl>
                                          <p:spTgt spid="19"/>
                                        </p:tgtEl>
                                        <p:attrNameLst>
                                          <p:attrName>ppt_x</p:attrName>
                                        </p:attrNameLst>
                                      </p:cBhvr>
                                      <p:tavLst>
                                        <p:tav tm="0">
                                          <p:val>
                                            <p:strVal val="#ppt_x"/>
                                          </p:val>
                                        </p:tav>
                                        <p:tav tm="100000">
                                          <p:val>
                                            <p:strVal val="#ppt_x"/>
                                          </p:val>
                                        </p:tav>
                                      </p:tavLst>
                                    </p:anim>
                                    <p:anim calcmode="lin" valueType="num">
                                      <p:cBhvr additive="base">
                                        <p:cTn id="10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20"/>
                                        </p:tgtEl>
                                        <p:attrNameLst>
                                          <p:attrName>style.visibility</p:attrName>
                                        </p:attrNameLst>
                                      </p:cBhvr>
                                      <p:to>
                                        <p:strVal val="visible"/>
                                      </p:to>
                                    </p:set>
                                    <p:anim calcmode="lin" valueType="num">
                                      <p:cBhvr additive="base">
                                        <p:cTn id="106" dur="500" fill="hold"/>
                                        <p:tgtEl>
                                          <p:spTgt spid="20"/>
                                        </p:tgtEl>
                                        <p:attrNameLst>
                                          <p:attrName>ppt_x</p:attrName>
                                        </p:attrNameLst>
                                      </p:cBhvr>
                                      <p:tavLst>
                                        <p:tav tm="0">
                                          <p:val>
                                            <p:strVal val="#ppt_x"/>
                                          </p:val>
                                        </p:tav>
                                        <p:tav tm="100000">
                                          <p:val>
                                            <p:strVal val="#ppt_x"/>
                                          </p:val>
                                        </p:tav>
                                      </p:tavLst>
                                    </p:anim>
                                    <p:anim calcmode="lin" valueType="num">
                                      <p:cBhvr additive="base">
                                        <p:cTn id="107" dur="500" fill="hold"/>
                                        <p:tgtEl>
                                          <p:spTgt spid="20"/>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21"/>
                                        </p:tgtEl>
                                        <p:attrNameLst>
                                          <p:attrName>style.visibility</p:attrName>
                                        </p:attrNameLst>
                                      </p:cBhvr>
                                      <p:to>
                                        <p:strVal val="visible"/>
                                      </p:to>
                                    </p:set>
                                    <p:anim calcmode="lin" valueType="num">
                                      <p:cBhvr additive="base">
                                        <p:cTn id="110" dur="500" fill="hold"/>
                                        <p:tgtEl>
                                          <p:spTgt spid="21"/>
                                        </p:tgtEl>
                                        <p:attrNameLst>
                                          <p:attrName>ppt_x</p:attrName>
                                        </p:attrNameLst>
                                      </p:cBhvr>
                                      <p:tavLst>
                                        <p:tav tm="0">
                                          <p:val>
                                            <p:strVal val="#ppt_x"/>
                                          </p:val>
                                        </p:tav>
                                        <p:tav tm="100000">
                                          <p:val>
                                            <p:strVal val="#ppt_x"/>
                                          </p:val>
                                        </p:tav>
                                      </p:tavLst>
                                    </p:anim>
                                    <p:anim calcmode="lin" valueType="num">
                                      <p:cBhvr additive="base">
                                        <p:cTn id="111" dur="500" fill="hold"/>
                                        <p:tgtEl>
                                          <p:spTgt spid="21"/>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22"/>
                                        </p:tgtEl>
                                        <p:attrNameLst>
                                          <p:attrName>style.visibility</p:attrName>
                                        </p:attrNameLst>
                                      </p:cBhvr>
                                      <p:to>
                                        <p:strVal val="visible"/>
                                      </p:to>
                                    </p:set>
                                    <p:anim calcmode="lin" valueType="num">
                                      <p:cBhvr additive="base">
                                        <p:cTn id="114" dur="500" fill="hold"/>
                                        <p:tgtEl>
                                          <p:spTgt spid="22"/>
                                        </p:tgtEl>
                                        <p:attrNameLst>
                                          <p:attrName>ppt_x</p:attrName>
                                        </p:attrNameLst>
                                      </p:cBhvr>
                                      <p:tavLst>
                                        <p:tav tm="0">
                                          <p:val>
                                            <p:strVal val="#ppt_x"/>
                                          </p:val>
                                        </p:tav>
                                        <p:tav tm="100000">
                                          <p:val>
                                            <p:strVal val="#ppt_x"/>
                                          </p:val>
                                        </p:tav>
                                      </p:tavLst>
                                    </p:anim>
                                    <p:anim calcmode="lin" valueType="num">
                                      <p:cBhvr additive="base">
                                        <p:cTn id="115" dur="500" fill="hold"/>
                                        <p:tgtEl>
                                          <p:spTgt spid="22"/>
                                        </p:tgtEl>
                                        <p:attrNameLst>
                                          <p:attrName>ppt_y</p:attrName>
                                        </p:attrNameLst>
                                      </p:cBhvr>
                                      <p:tavLst>
                                        <p:tav tm="0">
                                          <p:val>
                                            <p:strVal val="1+#ppt_h/2"/>
                                          </p:val>
                                        </p:tav>
                                        <p:tav tm="100000">
                                          <p:val>
                                            <p:strVal val="#ppt_y"/>
                                          </p:val>
                                        </p:tav>
                                      </p:tavLst>
                                    </p:anim>
                                  </p:childTnLst>
                                </p:cTn>
                              </p:par>
                            </p:childTnLst>
                          </p:cTn>
                        </p:par>
                        <p:par>
                          <p:cTn id="116" fill="hold">
                            <p:stCondLst>
                              <p:cond delay="500"/>
                            </p:stCondLst>
                            <p:childTnLst>
                              <p:par>
                                <p:cTn id="117" presetID="2" presetClass="entr" presetSubtype="4" fill="hold" grpId="0" nodeType="afterEffect">
                                  <p:stCondLst>
                                    <p:cond delay="0"/>
                                  </p:stCondLst>
                                  <p:childTnLst>
                                    <p:set>
                                      <p:cBhvr>
                                        <p:cTn id="118" dur="1" fill="hold">
                                          <p:stCondLst>
                                            <p:cond delay="0"/>
                                          </p:stCondLst>
                                        </p:cTn>
                                        <p:tgtEl>
                                          <p:spTgt spid="23"/>
                                        </p:tgtEl>
                                        <p:attrNameLst>
                                          <p:attrName>style.visibility</p:attrName>
                                        </p:attrNameLst>
                                      </p:cBhvr>
                                      <p:to>
                                        <p:strVal val="visible"/>
                                      </p:to>
                                    </p:set>
                                    <p:anim calcmode="lin" valueType="num">
                                      <p:cBhvr additive="base">
                                        <p:cTn id="119" dur="500" fill="hold"/>
                                        <p:tgtEl>
                                          <p:spTgt spid="23"/>
                                        </p:tgtEl>
                                        <p:attrNameLst>
                                          <p:attrName>ppt_x</p:attrName>
                                        </p:attrNameLst>
                                      </p:cBhvr>
                                      <p:tavLst>
                                        <p:tav tm="0">
                                          <p:val>
                                            <p:strVal val="#ppt_x"/>
                                          </p:val>
                                        </p:tav>
                                        <p:tav tm="100000">
                                          <p:val>
                                            <p:strVal val="#ppt_x"/>
                                          </p:val>
                                        </p:tav>
                                      </p:tavLst>
                                    </p:anim>
                                    <p:anim calcmode="lin" valueType="num">
                                      <p:cBhvr additive="base">
                                        <p:cTn id="120" dur="500" fill="hold"/>
                                        <p:tgtEl>
                                          <p:spTgt spid="23"/>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24"/>
                                        </p:tgtEl>
                                        <p:attrNameLst>
                                          <p:attrName>style.visibility</p:attrName>
                                        </p:attrNameLst>
                                      </p:cBhvr>
                                      <p:to>
                                        <p:strVal val="visible"/>
                                      </p:to>
                                    </p:set>
                                    <p:anim calcmode="lin" valueType="num">
                                      <p:cBhvr additive="base">
                                        <p:cTn id="123" dur="500" fill="hold"/>
                                        <p:tgtEl>
                                          <p:spTgt spid="24"/>
                                        </p:tgtEl>
                                        <p:attrNameLst>
                                          <p:attrName>ppt_x</p:attrName>
                                        </p:attrNameLst>
                                      </p:cBhvr>
                                      <p:tavLst>
                                        <p:tav tm="0">
                                          <p:val>
                                            <p:strVal val="#ppt_x"/>
                                          </p:val>
                                        </p:tav>
                                        <p:tav tm="100000">
                                          <p:val>
                                            <p:strVal val="#ppt_x"/>
                                          </p:val>
                                        </p:tav>
                                      </p:tavLst>
                                    </p:anim>
                                    <p:anim calcmode="lin" valueType="num">
                                      <p:cBhvr additive="base">
                                        <p:cTn id="124" dur="500" fill="hold"/>
                                        <p:tgtEl>
                                          <p:spTgt spid="24"/>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500" fill="hold"/>
                                        <p:tgtEl>
                                          <p:spTgt spid="26"/>
                                        </p:tgtEl>
                                        <p:attrNameLst>
                                          <p:attrName>ppt_x</p:attrName>
                                        </p:attrNameLst>
                                      </p:cBhvr>
                                      <p:tavLst>
                                        <p:tav tm="0">
                                          <p:val>
                                            <p:strVal val="#ppt_x"/>
                                          </p:val>
                                        </p:tav>
                                        <p:tav tm="100000">
                                          <p:val>
                                            <p:strVal val="#ppt_x"/>
                                          </p:val>
                                        </p:tav>
                                      </p:tavLst>
                                    </p:anim>
                                    <p:anim calcmode="lin" valueType="num">
                                      <p:cBhvr additive="base">
                                        <p:cTn id="1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25"/>
                                        </p:tgtEl>
                                        <p:attrNameLst>
                                          <p:attrName>style.visibility</p:attrName>
                                        </p:attrNameLst>
                                      </p:cBhvr>
                                      <p:to>
                                        <p:strVal val="visible"/>
                                      </p:to>
                                    </p:set>
                                    <p:anim calcmode="lin" valueType="num">
                                      <p:cBhvr additive="base">
                                        <p:cTn id="133" dur="500" fill="hold"/>
                                        <p:tgtEl>
                                          <p:spTgt spid="25"/>
                                        </p:tgtEl>
                                        <p:attrNameLst>
                                          <p:attrName>ppt_x</p:attrName>
                                        </p:attrNameLst>
                                      </p:cBhvr>
                                      <p:tavLst>
                                        <p:tav tm="0">
                                          <p:val>
                                            <p:strVal val="#ppt_x"/>
                                          </p:val>
                                        </p:tav>
                                        <p:tav tm="100000">
                                          <p:val>
                                            <p:strVal val="#ppt_x"/>
                                          </p:val>
                                        </p:tav>
                                      </p:tavLst>
                                    </p:anim>
                                    <p:anim calcmode="lin" valueType="num">
                                      <p:cBhvr additive="base">
                                        <p:cTn id="134" dur="500" fill="hold"/>
                                        <p:tgtEl>
                                          <p:spTgt spid="25"/>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27"/>
                                        </p:tgtEl>
                                        <p:attrNameLst>
                                          <p:attrName>style.visibility</p:attrName>
                                        </p:attrNameLst>
                                      </p:cBhvr>
                                      <p:to>
                                        <p:strVal val="visible"/>
                                      </p:to>
                                    </p:set>
                                    <p:anim calcmode="lin" valueType="num">
                                      <p:cBhvr additive="base">
                                        <p:cTn id="137" dur="500" fill="hold"/>
                                        <p:tgtEl>
                                          <p:spTgt spid="27"/>
                                        </p:tgtEl>
                                        <p:attrNameLst>
                                          <p:attrName>ppt_x</p:attrName>
                                        </p:attrNameLst>
                                      </p:cBhvr>
                                      <p:tavLst>
                                        <p:tav tm="0">
                                          <p:val>
                                            <p:strVal val="#ppt_x"/>
                                          </p:val>
                                        </p:tav>
                                        <p:tav tm="100000">
                                          <p:val>
                                            <p:strVal val="#ppt_x"/>
                                          </p:val>
                                        </p:tav>
                                      </p:tavLst>
                                    </p:anim>
                                    <p:anim calcmode="lin" valueType="num">
                                      <p:cBhvr additive="base">
                                        <p:cTn id="138" dur="500" fill="hold"/>
                                        <p:tgtEl>
                                          <p:spTgt spid="27"/>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2" presetClass="entr" presetSubtype="4" fill="hold" grpId="0" nodeType="afterEffect">
                                  <p:stCondLst>
                                    <p:cond delay="0"/>
                                  </p:stCondLst>
                                  <p:childTnLst>
                                    <p:set>
                                      <p:cBhvr>
                                        <p:cTn id="141" dur="1" fill="hold">
                                          <p:stCondLst>
                                            <p:cond delay="0"/>
                                          </p:stCondLst>
                                        </p:cTn>
                                        <p:tgtEl>
                                          <p:spTgt spid="28"/>
                                        </p:tgtEl>
                                        <p:attrNameLst>
                                          <p:attrName>style.visibility</p:attrName>
                                        </p:attrNameLst>
                                      </p:cBhvr>
                                      <p:to>
                                        <p:strVal val="visible"/>
                                      </p:to>
                                    </p:set>
                                    <p:anim calcmode="lin" valueType="num">
                                      <p:cBhvr additive="base">
                                        <p:cTn id="142" dur="500" fill="hold"/>
                                        <p:tgtEl>
                                          <p:spTgt spid="28"/>
                                        </p:tgtEl>
                                        <p:attrNameLst>
                                          <p:attrName>ppt_x</p:attrName>
                                        </p:attrNameLst>
                                      </p:cBhvr>
                                      <p:tavLst>
                                        <p:tav tm="0">
                                          <p:val>
                                            <p:strVal val="#ppt_x"/>
                                          </p:val>
                                        </p:tav>
                                        <p:tav tm="100000">
                                          <p:val>
                                            <p:strVal val="#ppt_x"/>
                                          </p:val>
                                        </p:tav>
                                      </p:tavLst>
                                    </p:anim>
                                    <p:anim calcmode="lin" valueType="num">
                                      <p:cBhvr additive="base">
                                        <p:cTn id="14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nodeType="clickEffect">
                                  <p:stCondLst>
                                    <p:cond delay="0"/>
                                  </p:stCondLst>
                                  <p:childTnLst>
                                    <p:set>
                                      <p:cBhvr>
                                        <p:cTn id="147" dur="1" fill="hold">
                                          <p:stCondLst>
                                            <p:cond delay="0"/>
                                          </p:stCondLst>
                                        </p:cTn>
                                        <p:tgtEl>
                                          <p:spTgt spid="29"/>
                                        </p:tgtEl>
                                        <p:attrNameLst>
                                          <p:attrName>style.visibility</p:attrName>
                                        </p:attrNameLst>
                                      </p:cBhvr>
                                      <p:to>
                                        <p:strVal val="visible"/>
                                      </p:to>
                                    </p:set>
                                    <p:anim calcmode="lin" valueType="num">
                                      <p:cBhvr additive="base">
                                        <p:cTn id="148" dur="500" fill="hold"/>
                                        <p:tgtEl>
                                          <p:spTgt spid="29"/>
                                        </p:tgtEl>
                                        <p:attrNameLst>
                                          <p:attrName>ppt_x</p:attrName>
                                        </p:attrNameLst>
                                      </p:cBhvr>
                                      <p:tavLst>
                                        <p:tav tm="0">
                                          <p:val>
                                            <p:strVal val="#ppt_x"/>
                                          </p:val>
                                        </p:tav>
                                        <p:tav tm="100000">
                                          <p:val>
                                            <p:strVal val="#ppt_x"/>
                                          </p:val>
                                        </p:tav>
                                      </p:tavLst>
                                    </p:anim>
                                    <p:anim calcmode="lin" valueType="num">
                                      <p:cBhvr additive="base">
                                        <p:cTn id="149" dur="500" fill="hold"/>
                                        <p:tgtEl>
                                          <p:spTgt spid="29"/>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30"/>
                                        </p:tgtEl>
                                        <p:attrNameLst>
                                          <p:attrName>style.visibility</p:attrName>
                                        </p:attrNameLst>
                                      </p:cBhvr>
                                      <p:to>
                                        <p:strVal val="visible"/>
                                      </p:to>
                                    </p:set>
                                    <p:anim calcmode="lin" valueType="num">
                                      <p:cBhvr additive="base">
                                        <p:cTn id="152" dur="500" fill="hold"/>
                                        <p:tgtEl>
                                          <p:spTgt spid="30"/>
                                        </p:tgtEl>
                                        <p:attrNameLst>
                                          <p:attrName>ppt_x</p:attrName>
                                        </p:attrNameLst>
                                      </p:cBhvr>
                                      <p:tavLst>
                                        <p:tav tm="0">
                                          <p:val>
                                            <p:strVal val="#ppt_x"/>
                                          </p:val>
                                        </p:tav>
                                        <p:tav tm="100000">
                                          <p:val>
                                            <p:strVal val="#ppt_x"/>
                                          </p:val>
                                        </p:tav>
                                      </p:tavLst>
                                    </p:anim>
                                    <p:anim calcmode="lin" valueType="num">
                                      <p:cBhvr additive="base">
                                        <p:cTn id="153" dur="500" fill="hold"/>
                                        <p:tgtEl>
                                          <p:spTgt spid="30"/>
                                        </p:tgtEl>
                                        <p:attrNameLst>
                                          <p:attrName>ppt_y</p:attrName>
                                        </p:attrNameLst>
                                      </p:cBhvr>
                                      <p:tavLst>
                                        <p:tav tm="0">
                                          <p:val>
                                            <p:strVal val="1+#ppt_h/2"/>
                                          </p:val>
                                        </p:tav>
                                        <p:tav tm="100000">
                                          <p:val>
                                            <p:strVal val="#ppt_y"/>
                                          </p:val>
                                        </p:tav>
                                      </p:tavLst>
                                    </p:anim>
                                  </p:childTnLst>
                                </p:cTn>
                              </p:par>
                              <p:par>
                                <p:cTn id="154" presetID="2" presetClass="entr" presetSubtype="4" fill="hold" grpId="0" nodeType="withEffect">
                                  <p:stCondLst>
                                    <p:cond delay="0"/>
                                  </p:stCondLst>
                                  <p:childTnLst>
                                    <p:set>
                                      <p:cBhvr>
                                        <p:cTn id="155" dur="1" fill="hold">
                                          <p:stCondLst>
                                            <p:cond delay="0"/>
                                          </p:stCondLst>
                                        </p:cTn>
                                        <p:tgtEl>
                                          <p:spTgt spid="31"/>
                                        </p:tgtEl>
                                        <p:attrNameLst>
                                          <p:attrName>style.visibility</p:attrName>
                                        </p:attrNameLst>
                                      </p:cBhvr>
                                      <p:to>
                                        <p:strVal val="visible"/>
                                      </p:to>
                                    </p:set>
                                    <p:anim calcmode="lin" valueType="num">
                                      <p:cBhvr additive="base">
                                        <p:cTn id="156" dur="500" fill="hold"/>
                                        <p:tgtEl>
                                          <p:spTgt spid="31"/>
                                        </p:tgtEl>
                                        <p:attrNameLst>
                                          <p:attrName>ppt_x</p:attrName>
                                        </p:attrNameLst>
                                      </p:cBhvr>
                                      <p:tavLst>
                                        <p:tav tm="0">
                                          <p:val>
                                            <p:strVal val="#ppt_x"/>
                                          </p:val>
                                        </p:tav>
                                        <p:tav tm="100000">
                                          <p:val>
                                            <p:strVal val="#ppt_x"/>
                                          </p:val>
                                        </p:tav>
                                      </p:tavLst>
                                    </p:anim>
                                    <p:anim calcmode="lin" valueType="num">
                                      <p:cBhvr additive="base">
                                        <p:cTn id="157" dur="500" fill="hold"/>
                                        <p:tgtEl>
                                          <p:spTgt spid="31"/>
                                        </p:tgtEl>
                                        <p:attrNameLst>
                                          <p:attrName>ppt_y</p:attrName>
                                        </p:attrNameLst>
                                      </p:cBhvr>
                                      <p:tavLst>
                                        <p:tav tm="0">
                                          <p:val>
                                            <p:strVal val="1+#ppt_h/2"/>
                                          </p:val>
                                        </p:tav>
                                        <p:tav tm="100000">
                                          <p:val>
                                            <p:strVal val="#ppt_y"/>
                                          </p:val>
                                        </p:tav>
                                      </p:tavLst>
                                    </p:anim>
                                  </p:childTnLst>
                                </p:cTn>
                              </p:par>
                            </p:childTnLst>
                          </p:cTn>
                        </p:par>
                        <p:par>
                          <p:cTn id="158" fill="hold">
                            <p:stCondLst>
                              <p:cond delay="500"/>
                            </p:stCondLst>
                            <p:childTnLst>
                              <p:par>
                                <p:cTn id="159" presetID="2" presetClass="entr" presetSubtype="4" fill="hold" grpId="0" nodeType="afterEffect">
                                  <p:stCondLst>
                                    <p:cond delay="0"/>
                                  </p:stCondLst>
                                  <p:childTnLst>
                                    <p:set>
                                      <p:cBhvr>
                                        <p:cTn id="160" dur="1" fill="hold">
                                          <p:stCondLst>
                                            <p:cond delay="0"/>
                                          </p:stCondLst>
                                        </p:cTn>
                                        <p:tgtEl>
                                          <p:spTgt spid="33"/>
                                        </p:tgtEl>
                                        <p:attrNameLst>
                                          <p:attrName>style.visibility</p:attrName>
                                        </p:attrNameLst>
                                      </p:cBhvr>
                                      <p:to>
                                        <p:strVal val="visible"/>
                                      </p:to>
                                    </p:set>
                                    <p:anim calcmode="lin" valueType="num">
                                      <p:cBhvr additive="base">
                                        <p:cTn id="161" dur="500" fill="hold"/>
                                        <p:tgtEl>
                                          <p:spTgt spid="33"/>
                                        </p:tgtEl>
                                        <p:attrNameLst>
                                          <p:attrName>ppt_x</p:attrName>
                                        </p:attrNameLst>
                                      </p:cBhvr>
                                      <p:tavLst>
                                        <p:tav tm="0">
                                          <p:val>
                                            <p:strVal val="#ppt_x"/>
                                          </p:val>
                                        </p:tav>
                                        <p:tav tm="100000">
                                          <p:val>
                                            <p:strVal val="#ppt_x"/>
                                          </p:val>
                                        </p:tav>
                                      </p:tavLst>
                                    </p:anim>
                                    <p:anim calcmode="lin" valueType="num">
                                      <p:cBhvr additive="base">
                                        <p:cTn id="162" dur="500" fill="hold"/>
                                        <p:tgtEl>
                                          <p:spTgt spid="33"/>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32"/>
                                        </p:tgtEl>
                                        <p:attrNameLst>
                                          <p:attrName>style.visibility</p:attrName>
                                        </p:attrNameLst>
                                      </p:cBhvr>
                                      <p:to>
                                        <p:strVal val="visible"/>
                                      </p:to>
                                    </p:set>
                                    <p:anim calcmode="lin" valueType="num">
                                      <p:cBhvr additive="base">
                                        <p:cTn id="165" dur="500" fill="hold"/>
                                        <p:tgtEl>
                                          <p:spTgt spid="32"/>
                                        </p:tgtEl>
                                        <p:attrNameLst>
                                          <p:attrName>ppt_x</p:attrName>
                                        </p:attrNameLst>
                                      </p:cBhvr>
                                      <p:tavLst>
                                        <p:tav tm="0">
                                          <p:val>
                                            <p:strVal val="#ppt_x"/>
                                          </p:val>
                                        </p:tav>
                                        <p:tav tm="100000">
                                          <p:val>
                                            <p:strVal val="#ppt_x"/>
                                          </p:val>
                                        </p:tav>
                                      </p:tavLst>
                                    </p:anim>
                                    <p:anim calcmode="lin" valueType="num">
                                      <p:cBhvr additive="base">
                                        <p:cTn id="166" dur="500" fill="hold"/>
                                        <p:tgtEl>
                                          <p:spTgt spid="32"/>
                                        </p:tgtEl>
                                        <p:attrNameLst>
                                          <p:attrName>ppt_y</p:attrName>
                                        </p:attrNameLst>
                                      </p:cBhvr>
                                      <p:tavLst>
                                        <p:tav tm="0">
                                          <p:val>
                                            <p:strVal val="1+#ppt_h/2"/>
                                          </p:val>
                                        </p:tav>
                                        <p:tav tm="100000">
                                          <p:val>
                                            <p:strVal val="#ppt_y"/>
                                          </p:val>
                                        </p:tav>
                                      </p:tavLst>
                                    </p:anim>
                                  </p:childTnLst>
                                </p:cTn>
                              </p:par>
                            </p:childTnLst>
                          </p:cTn>
                        </p:par>
                        <p:par>
                          <p:cTn id="167" fill="hold">
                            <p:stCondLst>
                              <p:cond delay="1000"/>
                            </p:stCondLst>
                            <p:childTnLst>
                              <p:par>
                                <p:cTn id="168" presetID="2" presetClass="entr" presetSubtype="4" fill="hold" grpId="0" nodeType="afterEffect">
                                  <p:stCondLst>
                                    <p:cond delay="0"/>
                                  </p:stCondLst>
                                  <p:childTnLst>
                                    <p:set>
                                      <p:cBhvr>
                                        <p:cTn id="169" dur="1" fill="hold">
                                          <p:stCondLst>
                                            <p:cond delay="0"/>
                                          </p:stCondLst>
                                        </p:cTn>
                                        <p:tgtEl>
                                          <p:spTgt spid="35"/>
                                        </p:tgtEl>
                                        <p:attrNameLst>
                                          <p:attrName>style.visibility</p:attrName>
                                        </p:attrNameLst>
                                      </p:cBhvr>
                                      <p:to>
                                        <p:strVal val="visible"/>
                                      </p:to>
                                    </p:set>
                                    <p:anim calcmode="lin" valueType="num">
                                      <p:cBhvr additive="base">
                                        <p:cTn id="170" dur="500" fill="hold"/>
                                        <p:tgtEl>
                                          <p:spTgt spid="35"/>
                                        </p:tgtEl>
                                        <p:attrNameLst>
                                          <p:attrName>ppt_x</p:attrName>
                                        </p:attrNameLst>
                                      </p:cBhvr>
                                      <p:tavLst>
                                        <p:tav tm="0">
                                          <p:val>
                                            <p:strVal val="#ppt_x"/>
                                          </p:val>
                                        </p:tav>
                                        <p:tav tm="100000">
                                          <p:val>
                                            <p:strVal val="#ppt_x"/>
                                          </p:val>
                                        </p:tav>
                                      </p:tavLst>
                                    </p:anim>
                                    <p:anim calcmode="lin" valueType="num">
                                      <p:cBhvr additive="base">
                                        <p:cTn id="171" dur="500" fill="hold"/>
                                        <p:tgtEl>
                                          <p:spTgt spid="35"/>
                                        </p:tgtEl>
                                        <p:attrNameLst>
                                          <p:attrName>ppt_y</p:attrName>
                                        </p:attrNameLst>
                                      </p:cBhvr>
                                      <p:tavLst>
                                        <p:tav tm="0">
                                          <p:val>
                                            <p:strVal val="1+#ppt_h/2"/>
                                          </p:val>
                                        </p:tav>
                                        <p:tav tm="100000">
                                          <p:val>
                                            <p:strVal val="#ppt_y"/>
                                          </p:val>
                                        </p:tav>
                                      </p:tavLst>
                                    </p:anim>
                                  </p:childTnLst>
                                </p:cTn>
                              </p:par>
                              <p:par>
                                <p:cTn id="172" presetID="2" presetClass="entr" presetSubtype="4" fill="hold" grpId="0" nodeType="withEffect">
                                  <p:stCondLst>
                                    <p:cond delay="0"/>
                                  </p:stCondLst>
                                  <p:childTnLst>
                                    <p:set>
                                      <p:cBhvr>
                                        <p:cTn id="173" dur="1" fill="hold">
                                          <p:stCondLst>
                                            <p:cond delay="0"/>
                                          </p:stCondLst>
                                        </p:cTn>
                                        <p:tgtEl>
                                          <p:spTgt spid="34"/>
                                        </p:tgtEl>
                                        <p:attrNameLst>
                                          <p:attrName>style.visibility</p:attrName>
                                        </p:attrNameLst>
                                      </p:cBhvr>
                                      <p:to>
                                        <p:strVal val="visible"/>
                                      </p:to>
                                    </p:set>
                                    <p:anim calcmode="lin" valueType="num">
                                      <p:cBhvr additive="base">
                                        <p:cTn id="174" dur="500" fill="hold"/>
                                        <p:tgtEl>
                                          <p:spTgt spid="34"/>
                                        </p:tgtEl>
                                        <p:attrNameLst>
                                          <p:attrName>ppt_x</p:attrName>
                                        </p:attrNameLst>
                                      </p:cBhvr>
                                      <p:tavLst>
                                        <p:tav tm="0">
                                          <p:val>
                                            <p:strVal val="#ppt_x"/>
                                          </p:val>
                                        </p:tav>
                                        <p:tav tm="100000">
                                          <p:val>
                                            <p:strVal val="#ppt_x"/>
                                          </p:val>
                                        </p:tav>
                                      </p:tavLst>
                                    </p:anim>
                                    <p:anim calcmode="lin" valueType="num">
                                      <p:cBhvr additive="base">
                                        <p:cTn id="175" dur="500" fill="hold"/>
                                        <p:tgtEl>
                                          <p:spTgt spid="34"/>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38"/>
                                        </p:tgtEl>
                                        <p:attrNameLst>
                                          <p:attrName>style.visibility</p:attrName>
                                        </p:attrNameLst>
                                      </p:cBhvr>
                                      <p:to>
                                        <p:strVal val="visible"/>
                                      </p:to>
                                    </p:set>
                                    <p:anim calcmode="lin" valueType="num">
                                      <p:cBhvr additive="base">
                                        <p:cTn id="178" dur="500" fill="hold"/>
                                        <p:tgtEl>
                                          <p:spTgt spid="38"/>
                                        </p:tgtEl>
                                        <p:attrNameLst>
                                          <p:attrName>ppt_x</p:attrName>
                                        </p:attrNameLst>
                                      </p:cBhvr>
                                      <p:tavLst>
                                        <p:tav tm="0">
                                          <p:val>
                                            <p:strVal val="#ppt_x"/>
                                          </p:val>
                                        </p:tav>
                                        <p:tav tm="100000">
                                          <p:val>
                                            <p:strVal val="#ppt_x"/>
                                          </p:val>
                                        </p:tav>
                                      </p:tavLst>
                                    </p:anim>
                                    <p:anim calcmode="lin" valueType="num">
                                      <p:cBhvr additive="base">
                                        <p:cTn id="179" dur="500" fill="hold"/>
                                        <p:tgtEl>
                                          <p:spTgt spid="38"/>
                                        </p:tgtEl>
                                        <p:attrNameLst>
                                          <p:attrName>ppt_y</p:attrName>
                                        </p:attrNameLst>
                                      </p:cBhvr>
                                      <p:tavLst>
                                        <p:tav tm="0">
                                          <p:val>
                                            <p:strVal val="1+#ppt_h/2"/>
                                          </p:val>
                                        </p:tav>
                                        <p:tav tm="100000">
                                          <p:val>
                                            <p:strVal val="#ppt_y"/>
                                          </p:val>
                                        </p:tav>
                                      </p:tavLst>
                                    </p:anim>
                                  </p:childTnLst>
                                </p:cTn>
                              </p:par>
                              <p:par>
                                <p:cTn id="180" presetID="2" presetClass="entr" presetSubtype="4" fill="hold" grpId="0" nodeType="withEffect">
                                  <p:stCondLst>
                                    <p:cond delay="0"/>
                                  </p:stCondLst>
                                  <p:childTnLst>
                                    <p:set>
                                      <p:cBhvr>
                                        <p:cTn id="181" dur="1" fill="hold">
                                          <p:stCondLst>
                                            <p:cond delay="0"/>
                                          </p:stCondLst>
                                        </p:cTn>
                                        <p:tgtEl>
                                          <p:spTgt spid="37"/>
                                        </p:tgtEl>
                                        <p:attrNameLst>
                                          <p:attrName>style.visibility</p:attrName>
                                        </p:attrNameLst>
                                      </p:cBhvr>
                                      <p:to>
                                        <p:strVal val="visible"/>
                                      </p:to>
                                    </p:set>
                                    <p:anim calcmode="lin" valueType="num">
                                      <p:cBhvr additive="base">
                                        <p:cTn id="182" dur="500" fill="hold"/>
                                        <p:tgtEl>
                                          <p:spTgt spid="37"/>
                                        </p:tgtEl>
                                        <p:attrNameLst>
                                          <p:attrName>ppt_x</p:attrName>
                                        </p:attrNameLst>
                                      </p:cBhvr>
                                      <p:tavLst>
                                        <p:tav tm="0">
                                          <p:val>
                                            <p:strVal val="#ppt_x"/>
                                          </p:val>
                                        </p:tav>
                                        <p:tav tm="100000">
                                          <p:val>
                                            <p:strVal val="#ppt_x"/>
                                          </p:val>
                                        </p:tav>
                                      </p:tavLst>
                                    </p:anim>
                                    <p:anim calcmode="lin" valueType="num">
                                      <p:cBhvr additive="base">
                                        <p:cTn id="18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nodeType="clickEffect">
                                  <p:stCondLst>
                                    <p:cond delay="0"/>
                                  </p:stCondLst>
                                  <p:childTnLst>
                                    <p:set>
                                      <p:cBhvr>
                                        <p:cTn id="187" dur="1" fill="hold">
                                          <p:stCondLst>
                                            <p:cond delay="0"/>
                                          </p:stCondLst>
                                        </p:cTn>
                                        <p:tgtEl>
                                          <p:spTgt spid="36"/>
                                        </p:tgtEl>
                                        <p:attrNameLst>
                                          <p:attrName>style.visibility</p:attrName>
                                        </p:attrNameLst>
                                      </p:cBhvr>
                                      <p:to>
                                        <p:strVal val="visible"/>
                                      </p:to>
                                    </p:set>
                                    <p:anim calcmode="lin" valueType="num">
                                      <p:cBhvr additive="base">
                                        <p:cTn id="188" dur="500" fill="hold"/>
                                        <p:tgtEl>
                                          <p:spTgt spid="36"/>
                                        </p:tgtEl>
                                        <p:attrNameLst>
                                          <p:attrName>ppt_x</p:attrName>
                                        </p:attrNameLst>
                                      </p:cBhvr>
                                      <p:tavLst>
                                        <p:tav tm="0">
                                          <p:val>
                                            <p:strVal val="#ppt_x"/>
                                          </p:val>
                                        </p:tav>
                                        <p:tav tm="100000">
                                          <p:val>
                                            <p:strVal val="#ppt_x"/>
                                          </p:val>
                                        </p:tav>
                                      </p:tavLst>
                                    </p:anim>
                                    <p:anim calcmode="lin" valueType="num">
                                      <p:cBhvr additive="base">
                                        <p:cTn id="18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nodeType="clickEffect">
                                  <p:stCondLst>
                                    <p:cond delay="0"/>
                                  </p:stCondLst>
                                  <p:childTnLst>
                                    <p:set>
                                      <p:cBhvr>
                                        <p:cTn id="193" dur="1" fill="hold">
                                          <p:stCondLst>
                                            <p:cond delay="0"/>
                                          </p:stCondLst>
                                        </p:cTn>
                                        <p:tgtEl>
                                          <p:spTgt spid="39"/>
                                        </p:tgtEl>
                                        <p:attrNameLst>
                                          <p:attrName>style.visibility</p:attrName>
                                        </p:attrNameLst>
                                      </p:cBhvr>
                                      <p:to>
                                        <p:strVal val="visible"/>
                                      </p:to>
                                    </p:set>
                                    <p:anim calcmode="lin" valueType="num">
                                      <p:cBhvr additive="base">
                                        <p:cTn id="194" dur="500" fill="hold"/>
                                        <p:tgtEl>
                                          <p:spTgt spid="39"/>
                                        </p:tgtEl>
                                        <p:attrNameLst>
                                          <p:attrName>ppt_x</p:attrName>
                                        </p:attrNameLst>
                                      </p:cBhvr>
                                      <p:tavLst>
                                        <p:tav tm="0">
                                          <p:val>
                                            <p:strVal val="#ppt_x"/>
                                          </p:val>
                                        </p:tav>
                                        <p:tav tm="100000">
                                          <p:val>
                                            <p:strVal val="#ppt_x"/>
                                          </p:val>
                                        </p:tav>
                                      </p:tavLst>
                                    </p:anim>
                                    <p:anim calcmode="lin" valueType="num">
                                      <p:cBhvr additive="base">
                                        <p:cTn id="195" dur="500" fill="hold"/>
                                        <p:tgtEl>
                                          <p:spTgt spid="39"/>
                                        </p:tgtEl>
                                        <p:attrNameLst>
                                          <p:attrName>ppt_y</p:attrName>
                                        </p:attrNameLst>
                                      </p:cBhvr>
                                      <p:tavLst>
                                        <p:tav tm="0">
                                          <p:val>
                                            <p:strVal val="1+#ppt_h/2"/>
                                          </p:val>
                                        </p:tav>
                                        <p:tav tm="100000">
                                          <p:val>
                                            <p:strVal val="#ppt_y"/>
                                          </p:val>
                                        </p:tav>
                                      </p:tavLst>
                                    </p:anim>
                                  </p:childTnLst>
                                </p:cTn>
                              </p:par>
                              <p:par>
                                <p:cTn id="196" presetID="2" presetClass="entr" presetSubtype="4" fill="hold" grpId="0" nodeType="withEffect">
                                  <p:stCondLst>
                                    <p:cond delay="0"/>
                                  </p:stCondLst>
                                  <p:childTnLst>
                                    <p:set>
                                      <p:cBhvr>
                                        <p:cTn id="197" dur="1" fill="hold">
                                          <p:stCondLst>
                                            <p:cond delay="0"/>
                                          </p:stCondLst>
                                        </p:cTn>
                                        <p:tgtEl>
                                          <p:spTgt spid="41"/>
                                        </p:tgtEl>
                                        <p:attrNameLst>
                                          <p:attrName>style.visibility</p:attrName>
                                        </p:attrNameLst>
                                      </p:cBhvr>
                                      <p:to>
                                        <p:strVal val="visible"/>
                                      </p:to>
                                    </p:set>
                                    <p:anim calcmode="lin" valueType="num">
                                      <p:cBhvr additive="base">
                                        <p:cTn id="198" dur="500" fill="hold"/>
                                        <p:tgtEl>
                                          <p:spTgt spid="41"/>
                                        </p:tgtEl>
                                        <p:attrNameLst>
                                          <p:attrName>ppt_x</p:attrName>
                                        </p:attrNameLst>
                                      </p:cBhvr>
                                      <p:tavLst>
                                        <p:tav tm="0">
                                          <p:val>
                                            <p:strVal val="#ppt_x"/>
                                          </p:val>
                                        </p:tav>
                                        <p:tav tm="100000">
                                          <p:val>
                                            <p:strVal val="#ppt_x"/>
                                          </p:val>
                                        </p:tav>
                                      </p:tavLst>
                                    </p:anim>
                                    <p:anim calcmode="lin" valueType="num">
                                      <p:cBhvr additive="base">
                                        <p:cTn id="199" dur="500" fill="hold"/>
                                        <p:tgtEl>
                                          <p:spTgt spid="41"/>
                                        </p:tgtEl>
                                        <p:attrNameLst>
                                          <p:attrName>ppt_y</p:attrName>
                                        </p:attrNameLst>
                                      </p:cBhvr>
                                      <p:tavLst>
                                        <p:tav tm="0">
                                          <p:val>
                                            <p:strVal val="1+#ppt_h/2"/>
                                          </p:val>
                                        </p:tav>
                                        <p:tav tm="100000">
                                          <p:val>
                                            <p:strVal val="#ppt_y"/>
                                          </p:val>
                                        </p:tav>
                                      </p:tavLst>
                                    </p:anim>
                                  </p:childTnLst>
                                </p:cTn>
                              </p:par>
                              <p:par>
                                <p:cTn id="200" presetID="2" presetClass="entr" presetSubtype="4" fill="hold" grpId="0" nodeType="withEffect">
                                  <p:stCondLst>
                                    <p:cond delay="0"/>
                                  </p:stCondLst>
                                  <p:childTnLst>
                                    <p:set>
                                      <p:cBhvr>
                                        <p:cTn id="201" dur="1" fill="hold">
                                          <p:stCondLst>
                                            <p:cond delay="0"/>
                                          </p:stCondLst>
                                        </p:cTn>
                                        <p:tgtEl>
                                          <p:spTgt spid="43"/>
                                        </p:tgtEl>
                                        <p:attrNameLst>
                                          <p:attrName>style.visibility</p:attrName>
                                        </p:attrNameLst>
                                      </p:cBhvr>
                                      <p:to>
                                        <p:strVal val="visible"/>
                                      </p:to>
                                    </p:set>
                                    <p:anim calcmode="lin" valueType="num">
                                      <p:cBhvr additive="base">
                                        <p:cTn id="202" dur="500" fill="hold"/>
                                        <p:tgtEl>
                                          <p:spTgt spid="43"/>
                                        </p:tgtEl>
                                        <p:attrNameLst>
                                          <p:attrName>ppt_x</p:attrName>
                                        </p:attrNameLst>
                                      </p:cBhvr>
                                      <p:tavLst>
                                        <p:tav tm="0">
                                          <p:val>
                                            <p:strVal val="#ppt_x"/>
                                          </p:val>
                                        </p:tav>
                                        <p:tav tm="100000">
                                          <p:val>
                                            <p:strVal val="#ppt_x"/>
                                          </p:val>
                                        </p:tav>
                                      </p:tavLst>
                                    </p:anim>
                                    <p:anim calcmode="lin" valueType="num">
                                      <p:cBhvr additive="base">
                                        <p:cTn id="203" dur="500" fill="hold"/>
                                        <p:tgtEl>
                                          <p:spTgt spid="43"/>
                                        </p:tgtEl>
                                        <p:attrNameLst>
                                          <p:attrName>ppt_y</p:attrName>
                                        </p:attrNameLst>
                                      </p:cBhvr>
                                      <p:tavLst>
                                        <p:tav tm="0">
                                          <p:val>
                                            <p:strVal val="1+#ppt_h/2"/>
                                          </p:val>
                                        </p:tav>
                                        <p:tav tm="100000">
                                          <p:val>
                                            <p:strVal val="#ppt_y"/>
                                          </p:val>
                                        </p:tav>
                                      </p:tavLst>
                                    </p:anim>
                                  </p:childTnLst>
                                </p:cTn>
                              </p:par>
                            </p:childTnLst>
                          </p:cTn>
                        </p:par>
                        <p:par>
                          <p:cTn id="204" fill="hold">
                            <p:stCondLst>
                              <p:cond delay="500"/>
                            </p:stCondLst>
                            <p:childTnLst>
                              <p:par>
                                <p:cTn id="205" presetID="2" presetClass="entr" presetSubtype="4" fill="hold" grpId="0" nodeType="afterEffect">
                                  <p:stCondLst>
                                    <p:cond delay="0"/>
                                  </p:stCondLst>
                                  <p:childTnLst>
                                    <p:set>
                                      <p:cBhvr>
                                        <p:cTn id="206" dur="1" fill="hold">
                                          <p:stCondLst>
                                            <p:cond delay="0"/>
                                          </p:stCondLst>
                                        </p:cTn>
                                        <p:tgtEl>
                                          <p:spTgt spid="40"/>
                                        </p:tgtEl>
                                        <p:attrNameLst>
                                          <p:attrName>style.visibility</p:attrName>
                                        </p:attrNameLst>
                                      </p:cBhvr>
                                      <p:to>
                                        <p:strVal val="visible"/>
                                      </p:to>
                                    </p:set>
                                    <p:anim calcmode="lin" valueType="num">
                                      <p:cBhvr additive="base">
                                        <p:cTn id="207" dur="500" fill="hold"/>
                                        <p:tgtEl>
                                          <p:spTgt spid="40"/>
                                        </p:tgtEl>
                                        <p:attrNameLst>
                                          <p:attrName>ppt_x</p:attrName>
                                        </p:attrNameLst>
                                      </p:cBhvr>
                                      <p:tavLst>
                                        <p:tav tm="0">
                                          <p:val>
                                            <p:strVal val="#ppt_x"/>
                                          </p:val>
                                        </p:tav>
                                        <p:tav tm="100000">
                                          <p:val>
                                            <p:strVal val="#ppt_x"/>
                                          </p:val>
                                        </p:tav>
                                      </p:tavLst>
                                    </p:anim>
                                    <p:anim calcmode="lin" valueType="num">
                                      <p:cBhvr additive="base">
                                        <p:cTn id="208" dur="500" fill="hold"/>
                                        <p:tgtEl>
                                          <p:spTgt spid="40"/>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42"/>
                                        </p:tgtEl>
                                        <p:attrNameLst>
                                          <p:attrName>style.visibility</p:attrName>
                                        </p:attrNameLst>
                                      </p:cBhvr>
                                      <p:to>
                                        <p:strVal val="visible"/>
                                      </p:to>
                                    </p:set>
                                    <p:anim calcmode="lin" valueType="num">
                                      <p:cBhvr additive="base">
                                        <p:cTn id="211" dur="500" fill="hold"/>
                                        <p:tgtEl>
                                          <p:spTgt spid="42"/>
                                        </p:tgtEl>
                                        <p:attrNameLst>
                                          <p:attrName>ppt_x</p:attrName>
                                        </p:attrNameLst>
                                      </p:cBhvr>
                                      <p:tavLst>
                                        <p:tav tm="0">
                                          <p:val>
                                            <p:strVal val="#ppt_x"/>
                                          </p:val>
                                        </p:tav>
                                        <p:tav tm="100000">
                                          <p:val>
                                            <p:strVal val="#ppt_x"/>
                                          </p:val>
                                        </p:tav>
                                      </p:tavLst>
                                    </p:anim>
                                    <p:anim calcmode="lin" valueType="num">
                                      <p:cBhvr additive="base">
                                        <p:cTn id="212" dur="500" fill="hold"/>
                                        <p:tgtEl>
                                          <p:spTgt spid="42"/>
                                        </p:tgtEl>
                                        <p:attrNameLst>
                                          <p:attrName>ppt_y</p:attrName>
                                        </p:attrNameLst>
                                      </p:cBhvr>
                                      <p:tavLst>
                                        <p:tav tm="0">
                                          <p:val>
                                            <p:strVal val="1+#ppt_h/2"/>
                                          </p:val>
                                        </p:tav>
                                        <p:tav tm="100000">
                                          <p:val>
                                            <p:strVal val="#ppt_y"/>
                                          </p:val>
                                        </p:tav>
                                      </p:tavLst>
                                    </p:anim>
                                  </p:childTnLst>
                                </p:cTn>
                              </p:par>
                            </p:childTnLst>
                          </p:cTn>
                        </p:par>
                        <p:par>
                          <p:cTn id="213" fill="hold">
                            <p:stCondLst>
                              <p:cond delay="1000"/>
                            </p:stCondLst>
                            <p:childTnLst>
                              <p:par>
                                <p:cTn id="214" presetID="2" presetClass="entr" presetSubtype="4" fill="hold" grpId="0" nodeType="afterEffect">
                                  <p:stCondLst>
                                    <p:cond delay="0"/>
                                  </p:stCondLst>
                                  <p:childTnLst>
                                    <p:set>
                                      <p:cBhvr>
                                        <p:cTn id="215" dur="1" fill="hold">
                                          <p:stCondLst>
                                            <p:cond delay="0"/>
                                          </p:stCondLst>
                                        </p:cTn>
                                        <p:tgtEl>
                                          <p:spTgt spid="44"/>
                                        </p:tgtEl>
                                        <p:attrNameLst>
                                          <p:attrName>style.visibility</p:attrName>
                                        </p:attrNameLst>
                                      </p:cBhvr>
                                      <p:to>
                                        <p:strVal val="visible"/>
                                      </p:to>
                                    </p:set>
                                    <p:anim calcmode="lin" valueType="num">
                                      <p:cBhvr additive="base">
                                        <p:cTn id="216" dur="500" fill="hold"/>
                                        <p:tgtEl>
                                          <p:spTgt spid="44"/>
                                        </p:tgtEl>
                                        <p:attrNameLst>
                                          <p:attrName>ppt_x</p:attrName>
                                        </p:attrNameLst>
                                      </p:cBhvr>
                                      <p:tavLst>
                                        <p:tav tm="0">
                                          <p:val>
                                            <p:strVal val="#ppt_x"/>
                                          </p:val>
                                        </p:tav>
                                        <p:tav tm="100000">
                                          <p:val>
                                            <p:strVal val="#ppt_x"/>
                                          </p:val>
                                        </p:tav>
                                      </p:tavLst>
                                    </p:anim>
                                    <p:anim calcmode="lin" valueType="num">
                                      <p:cBhvr additive="base">
                                        <p:cTn id="217" dur="500" fill="hold"/>
                                        <p:tgtEl>
                                          <p:spTgt spid="44"/>
                                        </p:tgtEl>
                                        <p:attrNameLst>
                                          <p:attrName>ppt_y</p:attrName>
                                        </p:attrNameLst>
                                      </p:cBhvr>
                                      <p:tavLst>
                                        <p:tav tm="0">
                                          <p:val>
                                            <p:strVal val="1+#ppt_h/2"/>
                                          </p:val>
                                        </p:tav>
                                        <p:tav tm="100000">
                                          <p:val>
                                            <p:strVal val="#ppt_y"/>
                                          </p:val>
                                        </p:tav>
                                      </p:tavLst>
                                    </p:anim>
                                  </p:childTnLst>
                                </p:cTn>
                              </p:par>
                              <p:par>
                                <p:cTn id="218" presetID="2" presetClass="entr" presetSubtype="4" fill="hold" grpId="0" nodeType="withEffect">
                                  <p:stCondLst>
                                    <p:cond delay="0"/>
                                  </p:stCondLst>
                                  <p:childTnLst>
                                    <p:set>
                                      <p:cBhvr>
                                        <p:cTn id="219" dur="1" fill="hold">
                                          <p:stCondLst>
                                            <p:cond delay="0"/>
                                          </p:stCondLst>
                                        </p:cTn>
                                        <p:tgtEl>
                                          <p:spTgt spid="45"/>
                                        </p:tgtEl>
                                        <p:attrNameLst>
                                          <p:attrName>style.visibility</p:attrName>
                                        </p:attrNameLst>
                                      </p:cBhvr>
                                      <p:to>
                                        <p:strVal val="visible"/>
                                      </p:to>
                                    </p:set>
                                    <p:anim calcmode="lin" valueType="num">
                                      <p:cBhvr additive="base">
                                        <p:cTn id="220" dur="500" fill="hold"/>
                                        <p:tgtEl>
                                          <p:spTgt spid="45"/>
                                        </p:tgtEl>
                                        <p:attrNameLst>
                                          <p:attrName>ppt_x</p:attrName>
                                        </p:attrNameLst>
                                      </p:cBhvr>
                                      <p:tavLst>
                                        <p:tav tm="0">
                                          <p:val>
                                            <p:strVal val="#ppt_x"/>
                                          </p:val>
                                        </p:tav>
                                        <p:tav tm="100000">
                                          <p:val>
                                            <p:strVal val="#ppt_x"/>
                                          </p:val>
                                        </p:tav>
                                      </p:tavLst>
                                    </p:anim>
                                    <p:anim calcmode="lin" valueType="num">
                                      <p:cBhvr additive="base">
                                        <p:cTn id="22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nodeType="clickEffect">
                                  <p:stCondLst>
                                    <p:cond delay="0"/>
                                  </p:stCondLst>
                                  <p:childTnLst>
                                    <p:set>
                                      <p:cBhvr>
                                        <p:cTn id="225" dur="1" fill="hold">
                                          <p:stCondLst>
                                            <p:cond delay="0"/>
                                          </p:stCondLst>
                                        </p:cTn>
                                        <p:tgtEl>
                                          <p:spTgt spid="46"/>
                                        </p:tgtEl>
                                        <p:attrNameLst>
                                          <p:attrName>style.visibility</p:attrName>
                                        </p:attrNameLst>
                                      </p:cBhvr>
                                      <p:to>
                                        <p:strVal val="visible"/>
                                      </p:to>
                                    </p:set>
                                    <p:anim calcmode="lin" valueType="num">
                                      <p:cBhvr additive="base">
                                        <p:cTn id="226" dur="500" fill="hold"/>
                                        <p:tgtEl>
                                          <p:spTgt spid="46"/>
                                        </p:tgtEl>
                                        <p:attrNameLst>
                                          <p:attrName>ppt_x</p:attrName>
                                        </p:attrNameLst>
                                      </p:cBhvr>
                                      <p:tavLst>
                                        <p:tav tm="0">
                                          <p:val>
                                            <p:strVal val="#ppt_x"/>
                                          </p:val>
                                        </p:tav>
                                        <p:tav tm="100000">
                                          <p:val>
                                            <p:strVal val="#ppt_x"/>
                                          </p:val>
                                        </p:tav>
                                      </p:tavLst>
                                    </p:anim>
                                    <p:anim calcmode="lin" valueType="num">
                                      <p:cBhvr additive="base">
                                        <p:cTn id="227" dur="500" fill="hold"/>
                                        <p:tgtEl>
                                          <p:spTgt spid="46"/>
                                        </p:tgtEl>
                                        <p:attrNameLst>
                                          <p:attrName>ppt_y</p:attrName>
                                        </p:attrNameLst>
                                      </p:cBhvr>
                                      <p:tavLst>
                                        <p:tav tm="0">
                                          <p:val>
                                            <p:strVal val="1+#ppt_h/2"/>
                                          </p:val>
                                        </p:tav>
                                        <p:tav tm="100000">
                                          <p:val>
                                            <p:strVal val="#ppt_y"/>
                                          </p:val>
                                        </p:tav>
                                      </p:tavLst>
                                    </p:anim>
                                  </p:childTnLst>
                                </p:cTn>
                              </p:par>
                              <p:par>
                                <p:cTn id="228" presetID="10" presetClass="entr" presetSubtype="0" fill="hold" grpId="0" nodeType="withEffect">
                                  <p:stCondLst>
                                    <p:cond delay="0"/>
                                  </p:stCondLst>
                                  <p:childTnLst>
                                    <p:set>
                                      <p:cBhvr>
                                        <p:cTn id="229" dur="1" fill="hold">
                                          <p:stCondLst>
                                            <p:cond delay="0"/>
                                          </p:stCondLst>
                                        </p:cTn>
                                        <p:tgtEl>
                                          <p:spTgt spid="47"/>
                                        </p:tgtEl>
                                        <p:attrNameLst>
                                          <p:attrName>style.visibility</p:attrName>
                                        </p:attrNameLst>
                                      </p:cBhvr>
                                      <p:to>
                                        <p:strVal val="visible"/>
                                      </p:to>
                                    </p:set>
                                    <p:animEffect transition="in" filter="fade">
                                      <p:cBhvr>
                                        <p:cTn id="230" dur="500"/>
                                        <p:tgtEl>
                                          <p:spTgt spid="47"/>
                                        </p:tgtEl>
                                      </p:cBhvr>
                                    </p:animEffect>
                                  </p:childTnLst>
                                </p:cTn>
                              </p:par>
                              <p:par>
                                <p:cTn id="231" presetID="2" presetClass="entr" presetSubtype="4" fill="hold" grpId="0" nodeType="withEffect">
                                  <p:stCondLst>
                                    <p:cond delay="0"/>
                                  </p:stCondLst>
                                  <p:childTnLst>
                                    <p:set>
                                      <p:cBhvr>
                                        <p:cTn id="232" dur="1" fill="hold">
                                          <p:stCondLst>
                                            <p:cond delay="0"/>
                                          </p:stCondLst>
                                        </p:cTn>
                                        <p:tgtEl>
                                          <p:spTgt spid="48"/>
                                        </p:tgtEl>
                                        <p:attrNameLst>
                                          <p:attrName>style.visibility</p:attrName>
                                        </p:attrNameLst>
                                      </p:cBhvr>
                                      <p:to>
                                        <p:strVal val="visible"/>
                                      </p:to>
                                    </p:set>
                                    <p:anim calcmode="lin" valueType="num">
                                      <p:cBhvr additive="base">
                                        <p:cTn id="233" dur="500" fill="hold"/>
                                        <p:tgtEl>
                                          <p:spTgt spid="48"/>
                                        </p:tgtEl>
                                        <p:attrNameLst>
                                          <p:attrName>ppt_x</p:attrName>
                                        </p:attrNameLst>
                                      </p:cBhvr>
                                      <p:tavLst>
                                        <p:tav tm="0">
                                          <p:val>
                                            <p:strVal val="#ppt_x"/>
                                          </p:val>
                                        </p:tav>
                                        <p:tav tm="100000">
                                          <p:val>
                                            <p:strVal val="#ppt_x"/>
                                          </p:val>
                                        </p:tav>
                                      </p:tavLst>
                                    </p:anim>
                                    <p:anim calcmode="lin" valueType="num">
                                      <p:cBhvr additive="base">
                                        <p:cTn id="234" dur="500" fill="hold"/>
                                        <p:tgtEl>
                                          <p:spTgt spid="48"/>
                                        </p:tgtEl>
                                        <p:attrNameLst>
                                          <p:attrName>ppt_y</p:attrName>
                                        </p:attrNameLst>
                                      </p:cBhvr>
                                      <p:tavLst>
                                        <p:tav tm="0">
                                          <p:val>
                                            <p:strVal val="1+#ppt_h/2"/>
                                          </p:val>
                                        </p:tav>
                                        <p:tav tm="100000">
                                          <p:val>
                                            <p:strVal val="#ppt_y"/>
                                          </p:val>
                                        </p:tav>
                                      </p:tavLst>
                                    </p:anim>
                                  </p:childTnLst>
                                </p:cTn>
                              </p:par>
                            </p:childTnLst>
                          </p:cTn>
                        </p:par>
                        <p:par>
                          <p:cTn id="235" fill="hold">
                            <p:stCondLst>
                              <p:cond delay="500"/>
                            </p:stCondLst>
                            <p:childTnLst>
                              <p:par>
                                <p:cTn id="236" presetID="2" presetClass="entr" presetSubtype="4" fill="hold" grpId="0" nodeType="afterEffect">
                                  <p:stCondLst>
                                    <p:cond delay="0"/>
                                  </p:stCondLst>
                                  <p:childTnLst>
                                    <p:set>
                                      <p:cBhvr>
                                        <p:cTn id="237" dur="1" fill="hold">
                                          <p:stCondLst>
                                            <p:cond delay="0"/>
                                          </p:stCondLst>
                                        </p:cTn>
                                        <p:tgtEl>
                                          <p:spTgt spid="49"/>
                                        </p:tgtEl>
                                        <p:attrNameLst>
                                          <p:attrName>style.visibility</p:attrName>
                                        </p:attrNameLst>
                                      </p:cBhvr>
                                      <p:to>
                                        <p:strVal val="visible"/>
                                      </p:to>
                                    </p:set>
                                    <p:anim calcmode="lin" valueType="num">
                                      <p:cBhvr additive="base">
                                        <p:cTn id="238" dur="500" fill="hold"/>
                                        <p:tgtEl>
                                          <p:spTgt spid="49"/>
                                        </p:tgtEl>
                                        <p:attrNameLst>
                                          <p:attrName>ppt_x</p:attrName>
                                        </p:attrNameLst>
                                      </p:cBhvr>
                                      <p:tavLst>
                                        <p:tav tm="0">
                                          <p:val>
                                            <p:strVal val="#ppt_x"/>
                                          </p:val>
                                        </p:tav>
                                        <p:tav tm="100000">
                                          <p:val>
                                            <p:strVal val="#ppt_x"/>
                                          </p:val>
                                        </p:tav>
                                      </p:tavLst>
                                    </p:anim>
                                    <p:anim calcmode="lin" valueType="num">
                                      <p:cBhvr additive="base">
                                        <p:cTn id="239" dur="500" fill="hold"/>
                                        <p:tgtEl>
                                          <p:spTgt spid="49"/>
                                        </p:tgtEl>
                                        <p:attrNameLst>
                                          <p:attrName>ppt_y</p:attrName>
                                        </p:attrNameLst>
                                      </p:cBhvr>
                                      <p:tavLst>
                                        <p:tav tm="0">
                                          <p:val>
                                            <p:strVal val="1+#ppt_h/2"/>
                                          </p:val>
                                        </p:tav>
                                        <p:tav tm="100000">
                                          <p:val>
                                            <p:strVal val="#ppt_y"/>
                                          </p:val>
                                        </p:tav>
                                      </p:tavLst>
                                    </p:anim>
                                  </p:childTnLst>
                                </p:cTn>
                              </p:par>
                              <p:par>
                                <p:cTn id="240" presetID="2" presetClass="entr" presetSubtype="4" fill="hold" grpId="0" nodeType="withEffect">
                                  <p:stCondLst>
                                    <p:cond delay="0"/>
                                  </p:stCondLst>
                                  <p:childTnLst>
                                    <p:set>
                                      <p:cBhvr>
                                        <p:cTn id="241" dur="1" fill="hold">
                                          <p:stCondLst>
                                            <p:cond delay="0"/>
                                          </p:stCondLst>
                                        </p:cTn>
                                        <p:tgtEl>
                                          <p:spTgt spid="50"/>
                                        </p:tgtEl>
                                        <p:attrNameLst>
                                          <p:attrName>style.visibility</p:attrName>
                                        </p:attrNameLst>
                                      </p:cBhvr>
                                      <p:to>
                                        <p:strVal val="visible"/>
                                      </p:to>
                                    </p:set>
                                    <p:anim calcmode="lin" valueType="num">
                                      <p:cBhvr additive="base">
                                        <p:cTn id="242" dur="500" fill="hold"/>
                                        <p:tgtEl>
                                          <p:spTgt spid="50"/>
                                        </p:tgtEl>
                                        <p:attrNameLst>
                                          <p:attrName>ppt_x</p:attrName>
                                        </p:attrNameLst>
                                      </p:cBhvr>
                                      <p:tavLst>
                                        <p:tav tm="0">
                                          <p:val>
                                            <p:strVal val="#ppt_x"/>
                                          </p:val>
                                        </p:tav>
                                        <p:tav tm="100000">
                                          <p:val>
                                            <p:strVal val="#ppt_x"/>
                                          </p:val>
                                        </p:tav>
                                      </p:tavLst>
                                    </p:anim>
                                    <p:anim calcmode="lin" valueType="num">
                                      <p:cBhvr additive="base">
                                        <p:cTn id="24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presetID="2" presetClass="entr" presetSubtype="4" fill="hold" nodeType="clickEffect">
                                  <p:stCondLst>
                                    <p:cond delay="0"/>
                                  </p:stCondLst>
                                  <p:childTnLst>
                                    <p:set>
                                      <p:cBhvr>
                                        <p:cTn id="247" dur="1" fill="hold">
                                          <p:stCondLst>
                                            <p:cond delay="0"/>
                                          </p:stCondLst>
                                        </p:cTn>
                                        <p:tgtEl>
                                          <p:spTgt spid="51"/>
                                        </p:tgtEl>
                                        <p:attrNameLst>
                                          <p:attrName>style.visibility</p:attrName>
                                        </p:attrNameLst>
                                      </p:cBhvr>
                                      <p:to>
                                        <p:strVal val="visible"/>
                                      </p:to>
                                    </p:set>
                                    <p:anim calcmode="lin" valueType="num">
                                      <p:cBhvr additive="base">
                                        <p:cTn id="248" dur="500" fill="hold"/>
                                        <p:tgtEl>
                                          <p:spTgt spid="51"/>
                                        </p:tgtEl>
                                        <p:attrNameLst>
                                          <p:attrName>ppt_x</p:attrName>
                                        </p:attrNameLst>
                                      </p:cBhvr>
                                      <p:tavLst>
                                        <p:tav tm="0">
                                          <p:val>
                                            <p:strVal val="#ppt_x"/>
                                          </p:val>
                                        </p:tav>
                                        <p:tav tm="100000">
                                          <p:val>
                                            <p:strVal val="#ppt_x"/>
                                          </p:val>
                                        </p:tav>
                                      </p:tavLst>
                                    </p:anim>
                                    <p:anim calcmode="lin" valueType="num">
                                      <p:cBhvr additive="base">
                                        <p:cTn id="249" dur="500" fill="hold"/>
                                        <p:tgtEl>
                                          <p:spTgt spid="51"/>
                                        </p:tgtEl>
                                        <p:attrNameLst>
                                          <p:attrName>ppt_y</p:attrName>
                                        </p:attrNameLst>
                                      </p:cBhvr>
                                      <p:tavLst>
                                        <p:tav tm="0">
                                          <p:val>
                                            <p:strVal val="1+#ppt_h/2"/>
                                          </p:val>
                                        </p:tav>
                                        <p:tav tm="100000">
                                          <p:val>
                                            <p:strVal val="#ppt_y"/>
                                          </p:val>
                                        </p:tav>
                                      </p:tavLst>
                                    </p:anim>
                                  </p:childTnLst>
                                </p:cTn>
                              </p:par>
                              <p:par>
                                <p:cTn id="250" presetID="2" presetClass="entr" presetSubtype="4" fill="hold" grpId="0" nodeType="withEffect">
                                  <p:stCondLst>
                                    <p:cond delay="0"/>
                                  </p:stCondLst>
                                  <p:childTnLst>
                                    <p:set>
                                      <p:cBhvr>
                                        <p:cTn id="251" dur="1" fill="hold">
                                          <p:stCondLst>
                                            <p:cond delay="0"/>
                                          </p:stCondLst>
                                        </p:cTn>
                                        <p:tgtEl>
                                          <p:spTgt spid="52"/>
                                        </p:tgtEl>
                                        <p:attrNameLst>
                                          <p:attrName>style.visibility</p:attrName>
                                        </p:attrNameLst>
                                      </p:cBhvr>
                                      <p:to>
                                        <p:strVal val="visible"/>
                                      </p:to>
                                    </p:set>
                                    <p:anim calcmode="lin" valueType="num">
                                      <p:cBhvr additive="base">
                                        <p:cTn id="252" dur="500" fill="hold"/>
                                        <p:tgtEl>
                                          <p:spTgt spid="52"/>
                                        </p:tgtEl>
                                        <p:attrNameLst>
                                          <p:attrName>ppt_x</p:attrName>
                                        </p:attrNameLst>
                                      </p:cBhvr>
                                      <p:tavLst>
                                        <p:tav tm="0">
                                          <p:val>
                                            <p:strVal val="#ppt_x"/>
                                          </p:val>
                                        </p:tav>
                                        <p:tav tm="100000">
                                          <p:val>
                                            <p:strVal val="#ppt_x"/>
                                          </p:val>
                                        </p:tav>
                                      </p:tavLst>
                                    </p:anim>
                                    <p:anim calcmode="lin" valueType="num">
                                      <p:cBhvr additive="base">
                                        <p:cTn id="253" dur="500" fill="hold"/>
                                        <p:tgtEl>
                                          <p:spTgt spid="52"/>
                                        </p:tgtEl>
                                        <p:attrNameLst>
                                          <p:attrName>ppt_y</p:attrName>
                                        </p:attrNameLst>
                                      </p:cBhvr>
                                      <p:tavLst>
                                        <p:tav tm="0">
                                          <p:val>
                                            <p:strVal val="1+#ppt_h/2"/>
                                          </p:val>
                                        </p:tav>
                                        <p:tav tm="100000">
                                          <p:val>
                                            <p:strVal val="#ppt_y"/>
                                          </p:val>
                                        </p:tav>
                                      </p:tavLst>
                                    </p:anim>
                                  </p:childTnLst>
                                </p:cTn>
                              </p:par>
                            </p:childTnLst>
                          </p:cTn>
                        </p:par>
                        <p:par>
                          <p:cTn id="254" fill="hold">
                            <p:stCondLst>
                              <p:cond delay="500"/>
                            </p:stCondLst>
                            <p:childTnLst>
                              <p:par>
                                <p:cTn id="255" presetID="10" presetClass="entr" presetSubtype="0" fill="hold" nodeType="afterEffect">
                                  <p:stCondLst>
                                    <p:cond delay="0"/>
                                  </p:stCondLst>
                                  <p:childTnLst>
                                    <p:set>
                                      <p:cBhvr>
                                        <p:cTn id="256" dur="1" fill="hold">
                                          <p:stCondLst>
                                            <p:cond delay="0"/>
                                          </p:stCondLst>
                                        </p:cTn>
                                        <p:tgtEl>
                                          <p:spTgt spid="54"/>
                                        </p:tgtEl>
                                        <p:attrNameLst>
                                          <p:attrName>style.visibility</p:attrName>
                                        </p:attrNameLst>
                                      </p:cBhvr>
                                      <p:to>
                                        <p:strVal val="visible"/>
                                      </p:to>
                                    </p:set>
                                    <p:animEffect transition="in" filter="fade">
                                      <p:cBhvr>
                                        <p:cTn id="25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animBg="1"/>
      <p:bldP spid="11" grpId="0" animBg="1"/>
      <p:bldP spid="12" grpId="0"/>
      <p:bldP spid="13" grpId="0"/>
      <p:bldP spid="14" grpId="0"/>
      <p:bldP spid="15" grpId="0" animBg="1"/>
      <p:bldP spid="5" grpId="0" animBg="1"/>
      <p:bldP spid="7" grpId="0"/>
      <p:bldP spid="16" grpId="0" animBg="1"/>
      <p:bldP spid="17" grpId="0"/>
      <p:bldP spid="18" grpId="0" animBg="1"/>
      <p:bldP spid="19" grpId="0"/>
      <p:bldP spid="21" grpId="0" animBg="1"/>
      <p:bldP spid="22" grpId="0"/>
      <p:bldP spid="23" grpId="0" animBg="1"/>
      <p:bldP spid="24" grpId="0"/>
      <p:bldP spid="26" grpId="0" animBg="1"/>
      <p:bldP spid="27" grpId="0"/>
      <p:bldP spid="28" grpId="0" animBg="1"/>
      <p:bldP spid="30" grpId="0" animBg="1"/>
      <p:bldP spid="31" grpId="0"/>
      <p:bldP spid="32" grpId="0"/>
      <p:bldP spid="33" grpId="0" animBg="1"/>
      <p:bldP spid="34" grpId="0"/>
      <p:bldP spid="35" grpId="0" animBg="1"/>
      <p:bldP spid="37" grpId="0" animBg="1"/>
      <p:bldP spid="38" grpId="0" animBg="1"/>
      <p:bldP spid="40" grpId="0" animBg="1"/>
      <p:bldP spid="41" grpId="0"/>
      <p:bldP spid="42" grpId="0"/>
      <p:bldP spid="43" grpId="0" animBg="1"/>
      <p:bldP spid="44" grpId="0" animBg="1"/>
      <p:bldP spid="45" grpId="0"/>
      <p:bldP spid="47" grpId="0"/>
      <p:bldP spid="48" grpId="0" animBg="1"/>
      <p:bldP spid="49" grpId="0" animBg="1"/>
      <p:bldP spid="50" grpId="0"/>
      <p:bldP spid="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41B2-F5F7-C1C8-BC77-0DA75BEDFDDA}"/>
              </a:ext>
            </a:extLst>
          </p:cNvPr>
          <p:cNvSpPr>
            <a:spLocks noGrp="1"/>
          </p:cNvSpPr>
          <p:nvPr>
            <p:ph type="title"/>
          </p:nvPr>
        </p:nvSpPr>
        <p:spPr/>
        <p:txBody>
          <a:bodyPr/>
          <a:lstStyle/>
          <a:p>
            <a:r>
              <a:rPr lang="en-US" sz="4400" kern="100" dirty="0">
                <a:solidFill>
                  <a:srgbClr val="52CBBE"/>
                </a:solidFill>
                <a:latin typeface="Calibri" panose="020F0502020204030204" pitchFamily="34" charset="0"/>
                <a:ea typeface="Calibri" panose="020F0502020204030204" pitchFamily="34" charset="0"/>
                <a:cs typeface="Arial" panose="020B0604020202020204" pitchFamily="34" charset="0"/>
              </a:rPr>
              <a:t>2- Debit Memo invoice</a:t>
            </a:r>
            <a:br>
              <a:rPr lang="ar-EG" sz="4400" kern="100" dirty="0">
                <a:solidFill>
                  <a:srgbClr val="52CBBE"/>
                </a:solidFill>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4" name="Content Placeholder 4">
            <a:extLst>
              <a:ext uri="{FF2B5EF4-FFF2-40B4-BE49-F238E27FC236}">
                <a16:creationId xmlns:a16="http://schemas.microsoft.com/office/drawing/2014/main" id="{A815576B-CBB8-F9A2-5819-4929C73DE237}"/>
              </a:ext>
            </a:extLst>
          </p:cNvPr>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3371851" y="1690688"/>
            <a:ext cx="5994926" cy="4052887"/>
          </a:xfrm>
        </p:spPr>
      </p:pic>
      <p:sp>
        <p:nvSpPr>
          <p:cNvPr id="5" name="Rectangle: Rounded Corners 4">
            <a:extLst>
              <a:ext uri="{FF2B5EF4-FFF2-40B4-BE49-F238E27FC236}">
                <a16:creationId xmlns:a16="http://schemas.microsoft.com/office/drawing/2014/main" id="{D71A4063-27C5-5BA3-8F9D-040FE21D60CF}"/>
              </a:ext>
            </a:extLst>
          </p:cNvPr>
          <p:cNvSpPr/>
          <p:nvPr/>
        </p:nvSpPr>
        <p:spPr>
          <a:xfrm>
            <a:off x="5005440" y="2514248"/>
            <a:ext cx="571590" cy="15240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Rectangle: Rounded Corners 5">
            <a:extLst>
              <a:ext uri="{FF2B5EF4-FFF2-40B4-BE49-F238E27FC236}">
                <a16:creationId xmlns:a16="http://schemas.microsoft.com/office/drawing/2014/main" id="{30FDD6B6-CB89-144E-8388-44896E85EE38}"/>
              </a:ext>
            </a:extLst>
          </p:cNvPr>
          <p:cNvSpPr/>
          <p:nvPr/>
        </p:nvSpPr>
        <p:spPr>
          <a:xfrm>
            <a:off x="6458715" y="2533650"/>
            <a:ext cx="496540" cy="13299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 Box 9">
            <a:extLst>
              <a:ext uri="{FF2B5EF4-FFF2-40B4-BE49-F238E27FC236}">
                <a16:creationId xmlns:a16="http://schemas.microsoft.com/office/drawing/2014/main" id="{7FA23995-114C-3274-8BFD-8D5D096D8D9F}"/>
              </a:ext>
            </a:extLst>
          </p:cNvPr>
          <p:cNvSpPr txBox="1"/>
          <p:nvPr/>
        </p:nvSpPr>
        <p:spPr>
          <a:xfrm>
            <a:off x="4906728" y="223357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 Box 9">
            <a:extLst>
              <a:ext uri="{FF2B5EF4-FFF2-40B4-BE49-F238E27FC236}">
                <a16:creationId xmlns:a16="http://schemas.microsoft.com/office/drawing/2014/main" id="{67D32207-2EF6-D750-CEF1-94426F699D1B}"/>
              </a:ext>
            </a:extLst>
          </p:cNvPr>
          <p:cNvSpPr txBox="1"/>
          <p:nvPr/>
        </p:nvSpPr>
        <p:spPr>
          <a:xfrm>
            <a:off x="6360702" y="224327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880E96DD-EFAA-392E-1037-4942ED8C0EC8}"/>
              </a:ext>
            </a:extLst>
          </p:cNvPr>
          <p:cNvSpPr/>
          <p:nvPr/>
        </p:nvSpPr>
        <p:spPr>
          <a:xfrm>
            <a:off x="7417017" y="2514248"/>
            <a:ext cx="439545" cy="13299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Rectangle: Rounded Corners 9">
            <a:extLst>
              <a:ext uri="{FF2B5EF4-FFF2-40B4-BE49-F238E27FC236}">
                <a16:creationId xmlns:a16="http://schemas.microsoft.com/office/drawing/2014/main" id="{1E0C1D66-A64B-2D14-6AFA-11F78F3CC108}"/>
              </a:ext>
            </a:extLst>
          </p:cNvPr>
          <p:cNvSpPr/>
          <p:nvPr/>
        </p:nvSpPr>
        <p:spPr>
          <a:xfrm>
            <a:off x="8587890" y="2514248"/>
            <a:ext cx="595022" cy="15240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Text Box 9">
            <a:extLst>
              <a:ext uri="{FF2B5EF4-FFF2-40B4-BE49-F238E27FC236}">
                <a16:creationId xmlns:a16="http://schemas.microsoft.com/office/drawing/2014/main" id="{6EE23D06-D679-DA61-DB6C-8FD4E303E6CE}"/>
              </a:ext>
            </a:extLst>
          </p:cNvPr>
          <p:cNvSpPr txBox="1"/>
          <p:nvPr/>
        </p:nvSpPr>
        <p:spPr>
          <a:xfrm>
            <a:off x="7308816" y="224327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 Box 9">
            <a:extLst>
              <a:ext uri="{FF2B5EF4-FFF2-40B4-BE49-F238E27FC236}">
                <a16:creationId xmlns:a16="http://schemas.microsoft.com/office/drawing/2014/main" id="{23546E46-6852-5E7B-0D31-76CA630CF7D7}"/>
              </a:ext>
            </a:extLst>
          </p:cNvPr>
          <p:cNvSpPr txBox="1"/>
          <p:nvPr/>
        </p:nvSpPr>
        <p:spPr>
          <a:xfrm>
            <a:off x="8465679" y="224327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Content Placeholder 4">
            <a:extLst>
              <a:ext uri="{FF2B5EF4-FFF2-40B4-BE49-F238E27FC236}">
                <a16:creationId xmlns:a16="http://schemas.microsoft.com/office/drawing/2014/main" id="{321A13B1-A063-FEC2-F137-23ACBBBF9CE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71851" y="1691799"/>
            <a:ext cx="5999163" cy="4051776"/>
          </a:xfrm>
          <a:prstGeom prst="rect">
            <a:avLst/>
          </a:prstGeom>
        </p:spPr>
      </p:pic>
      <p:sp>
        <p:nvSpPr>
          <p:cNvPr id="14" name="Rectangle: Rounded Corners 13">
            <a:extLst>
              <a:ext uri="{FF2B5EF4-FFF2-40B4-BE49-F238E27FC236}">
                <a16:creationId xmlns:a16="http://schemas.microsoft.com/office/drawing/2014/main" id="{EE83E4AC-F66D-25C5-A85F-0BE91442F4EB}"/>
              </a:ext>
            </a:extLst>
          </p:cNvPr>
          <p:cNvSpPr/>
          <p:nvPr/>
        </p:nvSpPr>
        <p:spPr>
          <a:xfrm>
            <a:off x="4287980" y="3429000"/>
            <a:ext cx="536939" cy="15077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9">
            <a:extLst>
              <a:ext uri="{FF2B5EF4-FFF2-40B4-BE49-F238E27FC236}">
                <a16:creationId xmlns:a16="http://schemas.microsoft.com/office/drawing/2014/main" id="{5303FB7D-1065-347D-9A34-275E021F57DA}"/>
              </a:ext>
            </a:extLst>
          </p:cNvPr>
          <p:cNvSpPr txBox="1"/>
          <p:nvPr/>
        </p:nvSpPr>
        <p:spPr>
          <a:xfrm>
            <a:off x="4189495" y="313222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 name="Text Box 9">
            <a:extLst>
              <a:ext uri="{FF2B5EF4-FFF2-40B4-BE49-F238E27FC236}">
                <a16:creationId xmlns:a16="http://schemas.microsoft.com/office/drawing/2014/main" id="{171A48C6-47C7-A9A4-774A-1CAE9537B307}"/>
              </a:ext>
            </a:extLst>
          </p:cNvPr>
          <p:cNvSpPr txBox="1"/>
          <p:nvPr/>
        </p:nvSpPr>
        <p:spPr>
          <a:xfrm>
            <a:off x="3468025" y="380148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Text Box 9">
            <a:extLst>
              <a:ext uri="{FF2B5EF4-FFF2-40B4-BE49-F238E27FC236}">
                <a16:creationId xmlns:a16="http://schemas.microsoft.com/office/drawing/2014/main" id="{00C9BDCC-A39B-875B-9E2C-878D8E673DB4}"/>
              </a:ext>
            </a:extLst>
          </p:cNvPr>
          <p:cNvSpPr txBox="1"/>
          <p:nvPr/>
        </p:nvSpPr>
        <p:spPr>
          <a:xfrm>
            <a:off x="4027995" y="381515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9480D893-0AAB-0355-692F-BB1657FB5661}"/>
              </a:ext>
            </a:extLst>
          </p:cNvPr>
          <p:cNvSpPr/>
          <p:nvPr/>
        </p:nvSpPr>
        <p:spPr>
          <a:xfrm>
            <a:off x="3579779" y="4027250"/>
            <a:ext cx="202771" cy="13110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Rectangle: Rounded Corners 18">
            <a:extLst>
              <a:ext uri="{FF2B5EF4-FFF2-40B4-BE49-F238E27FC236}">
                <a16:creationId xmlns:a16="http://schemas.microsoft.com/office/drawing/2014/main" id="{7B5510C6-E71A-1E06-D586-04E8A8EBF668}"/>
              </a:ext>
            </a:extLst>
          </p:cNvPr>
          <p:cNvSpPr/>
          <p:nvPr/>
        </p:nvSpPr>
        <p:spPr>
          <a:xfrm>
            <a:off x="4109558" y="4030349"/>
            <a:ext cx="335982" cy="12800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Rectangle: Rounded Corners 19">
            <a:extLst>
              <a:ext uri="{FF2B5EF4-FFF2-40B4-BE49-F238E27FC236}">
                <a16:creationId xmlns:a16="http://schemas.microsoft.com/office/drawing/2014/main" id="{6C245F6A-2827-6052-0BF2-E0D9016FCA8A}"/>
              </a:ext>
            </a:extLst>
          </p:cNvPr>
          <p:cNvSpPr/>
          <p:nvPr/>
        </p:nvSpPr>
        <p:spPr>
          <a:xfrm>
            <a:off x="6220891" y="4059419"/>
            <a:ext cx="607926" cy="9893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Text Box 9">
            <a:extLst>
              <a:ext uri="{FF2B5EF4-FFF2-40B4-BE49-F238E27FC236}">
                <a16:creationId xmlns:a16="http://schemas.microsoft.com/office/drawing/2014/main" id="{BD1C8C0D-CB93-6CAB-B41F-5DAC2F05EEE9}"/>
              </a:ext>
            </a:extLst>
          </p:cNvPr>
          <p:cNvSpPr txBox="1"/>
          <p:nvPr/>
        </p:nvSpPr>
        <p:spPr>
          <a:xfrm>
            <a:off x="6149519" y="383490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2" name="Content Placeholder 4">
            <a:extLst>
              <a:ext uri="{FF2B5EF4-FFF2-40B4-BE49-F238E27FC236}">
                <a16:creationId xmlns:a16="http://schemas.microsoft.com/office/drawing/2014/main" id="{75B05F39-BED1-BB87-FF21-3A983CB2F9F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79152" y="1690689"/>
            <a:ext cx="5987625" cy="4051776"/>
          </a:xfrm>
          <a:prstGeom prst="rect">
            <a:avLst/>
          </a:prstGeom>
        </p:spPr>
      </p:pic>
      <p:sp>
        <p:nvSpPr>
          <p:cNvPr id="23" name="Rectangle: Rounded Corners 22">
            <a:extLst>
              <a:ext uri="{FF2B5EF4-FFF2-40B4-BE49-F238E27FC236}">
                <a16:creationId xmlns:a16="http://schemas.microsoft.com/office/drawing/2014/main" id="{C96169FC-4B24-4B49-A251-E5D4A160CDE8}"/>
              </a:ext>
            </a:extLst>
          </p:cNvPr>
          <p:cNvSpPr/>
          <p:nvPr/>
        </p:nvSpPr>
        <p:spPr>
          <a:xfrm>
            <a:off x="3579779" y="5483916"/>
            <a:ext cx="448216" cy="18114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Rectangle: Rounded Corners 23">
            <a:extLst>
              <a:ext uri="{FF2B5EF4-FFF2-40B4-BE49-F238E27FC236}">
                <a16:creationId xmlns:a16="http://schemas.microsoft.com/office/drawing/2014/main" id="{50C5BEFD-4EFB-C796-7EEF-2C3209520C32}"/>
              </a:ext>
            </a:extLst>
          </p:cNvPr>
          <p:cNvSpPr/>
          <p:nvPr/>
        </p:nvSpPr>
        <p:spPr>
          <a:xfrm>
            <a:off x="4790564" y="2048669"/>
            <a:ext cx="481827" cy="16675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Rectangle: Rounded Corners 24">
            <a:extLst>
              <a:ext uri="{FF2B5EF4-FFF2-40B4-BE49-F238E27FC236}">
                <a16:creationId xmlns:a16="http://schemas.microsoft.com/office/drawing/2014/main" id="{5FBC99D8-2963-6FDF-A64A-1E240EA88AFC}"/>
              </a:ext>
            </a:extLst>
          </p:cNvPr>
          <p:cNvSpPr/>
          <p:nvPr/>
        </p:nvSpPr>
        <p:spPr>
          <a:xfrm>
            <a:off x="5623960" y="5286396"/>
            <a:ext cx="387734" cy="16109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Text Box 9">
            <a:extLst>
              <a:ext uri="{FF2B5EF4-FFF2-40B4-BE49-F238E27FC236}">
                <a16:creationId xmlns:a16="http://schemas.microsoft.com/office/drawing/2014/main" id="{28F338FB-3ABC-90D8-B149-BEDA67B7A03E}"/>
              </a:ext>
            </a:extLst>
          </p:cNvPr>
          <p:cNvSpPr txBox="1"/>
          <p:nvPr/>
        </p:nvSpPr>
        <p:spPr>
          <a:xfrm>
            <a:off x="3468025" y="525360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7" name="Text Box 9">
            <a:extLst>
              <a:ext uri="{FF2B5EF4-FFF2-40B4-BE49-F238E27FC236}">
                <a16:creationId xmlns:a16="http://schemas.microsoft.com/office/drawing/2014/main" id="{51159686-0C92-E823-1438-0891E2196BE6}"/>
              </a:ext>
            </a:extLst>
          </p:cNvPr>
          <p:cNvSpPr txBox="1"/>
          <p:nvPr/>
        </p:nvSpPr>
        <p:spPr>
          <a:xfrm>
            <a:off x="5164275" y="183902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8" name="Text Box 9">
            <a:extLst>
              <a:ext uri="{FF2B5EF4-FFF2-40B4-BE49-F238E27FC236}">
                <a16:creationId xmlns:a16="http://schemas.microsoft.com/office/drawing/2014/main" id="{3EA836F7-D92A-8453-3123-BE4B4EE789A7}"/>
              </a:ext>
            </a:extLst>
          </p:cNvPr>
          <p:cNvSpPr txBox="1"/>
          <p:nvPr/>
        </p:nvSpPr>
        <p:spPr>
          <a:xfrm>
            <a:off x="5559367" y="502872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9" name="Content Placeholder 10">
            <a:extLst>
              <a:ext uri="{FF2B5EF4-FFF2-40B4-BE49-F238E27FC236}">
                <a16:creationId xmlns:a16="http://schemas.microsoft.com/office/drawing/2014/main" id="{5A6C58AE-E305-27F6-F42D-7FA77272A00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379152" y="1690688"/>
            <a:ext cx="5987625" cy="4051776"/>
          </a:xfrm>
          <a:prstGeom prst="rect">
            <a:avLst/>
          </a:prstGeom>
        </p:spPr>
      </p:pic>
      <p:sp>
        <p:nvSpPr>
          <p:cNvPr id="30" name="Text Box 9">
            <a:extLst>
              <a:ext uri="{FF2B5EF4-FFF2-40B4-BE49-F238E27FC236}">
                <a16:creationId xmlns:a16="http://schemas.microsoft.com/office/drawing/2014/main" id="{C9CF5E7D-5DF9-E4A6-0A6D-88815B9541D8}"/>
              </a:ext>
            </a:extLst>
          </p:cNvPr>
          <p:cNvSpPr txBox="1"/>
          <p:nvPr/>
        </p:nvSpPr>
        <p:spPr>
          <a:xfrm>
            <a:off x="3298733" y="517531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1" name="Rectangle: Rounded Corners 30">
            <a:extLst>
              <a:ext uri="{FF2B5EF4-FFF2-40B4-BE49-F238E27FC236}">
                <a16:creationId xmlns:a16="http://schemas.microsoft.com/office/drawing/2014/main" id="{53611FD9-679E-8554-40AE-BE9DAB25D2BD}"/>
              </a:ext>
            </a:extLst>
          </p:cNvPr>
          <p:cNvSpPr/>
          <p:nvPr/>
        </p:nvSpPr>
        <p:spPr>
          <a:xfrm>
            <a:off x="7299519" y="3833794"/>
            <a:ext cx="696592" cy="13901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Rectangle: Rounded Corners 31">
            <a:extLst>
              <a:ext uri="{FF2B5EF4-FFF2-40B4-BE49-F238E27FC236}">
                <a16:creationId xmlns:a16="http://schemas.microsoft.com/office/drawing/2014/main" id="{BB8D23CA-C847-3F9B-E25B-3241FC539CA9}"/>
              </a:ext>
            </a:extLst>
          </p:cNvPr>
          <p:cNvSpPr/>
          <p:nvPr/>
        </p:nvSpPr>
        <p:spPr>
          <a:xfrm>
            <a:off x="3435722" y="5473963"/>
            <a:ext cx="673836" cy="19110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Rectangle: Rounded Corners 32">
            <a:extLst>
              <a:ext uri="{FF2B5EF4-FFF2-40B4-BE49-F238E27FC236}">
                <a16:creationId xmlns:a16="http://schemas.microsoft.com/office/drawing/2014/main" id="{D6674C6A-D615-AA3D-A2A4-AA78869239F9}"/>
              </a:ext>
            </a:extLst>
          </p:cNvPr>
          <p:cNvSpPr/>
          <p:nvPr/>
        </p:nvSpPr>
        <p:spPr>
          <a:xfrm>
            <a:off x="4951077" y="3361516"/>
            <a:ext cx="321314" cy="10804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Rectangle: Rounded Corners 33">
            <a:extLst>
              <a:ext uri="{FF2B5EF4-FFF2-40B4-BE49-F238E27FC236}">
                <a16:creationId xmlns:a16="http://schemas.microsoft.com/office/drawing/2014/main" id="{82D5EAF4-830A-8ACF-284F-414782C08E20}"/>
              </a:ext>
            </a:extLst>
          </p:cNvPr>
          <p:cNvSpPr/>
          <p:nvPr/>
        </p:nvSpPr>
        <p:spPr>
          <a:xfrm>
            <a:off x="5484018" y="5234669"/>
            <a:ext cx="611982" cy="21282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Text Box 9">
            <a:extLst>
              <a:ext uri="{FF2B5EF4-FFF2-40B4-BE49-F238E27FC236}">
                <a16:creationId xmlns:a16="http://schemas.microsoft.com/office/drawing/2014/main" id="{55DB4F67-DCFD-6351-E84A-86490FF37C78}"/>
              </a:ext>
            </a:extLst>
          </p:cNvPr>
          <p:cNvSpPr txBox="1"/>
          <p:nvPr/>
        </p:nvSpPr>
        <p:spPr>
          <a:xfrm>
            <a:off x="5238548" y="318395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6" name="Text Box 9">
            <a:extLst>
              <a:ext uri="{FF2B5EF4-FFF2-40B4-BE49-F238E27FC236}">
                <a16:creationId xmlns:a16="http://schemas.microsoft.com/office/drawing/2014/main" id="{4ABC8C71-F72D-2FC2-A021-E325B34CD11F}"/>
              </a:ext>
            </a:extLst>
          </p:cNvPr>
          <p:cNvSpPr txBox="1"/>
          <p:nvPr/>
        </p:nvSpPr>
        <p:spPr>
          <a:xfrm>
            <a:off x="5294461" y="495032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a:t>
            </a:r>
            <a:r>
              <a:rPr lang="ar-EG"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7" name="Content Placeholder 4">
            <a:extLst>
              <a:ext uri="{FF2B5EF4-FFF2-40B4-BE49-F238E27FC236}">
                <a16:creationId xmlns:a16="http://schemas.microsoft.com/office/drawing/2014/main" id="{F3B21BC1-4C67-47A4-08C0-EBAD2074C60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88669" y="1686513"/>
            <a:ext cx="5994926" cy="4051755"/>
          </a:xfrm>
          <a:prstGeom prst="rect">
            <a:avLst/>
          </a:prstGeom>
        </p:spPr>
      </p:pic>
      <p:sp>
        <p:nvSpPr>
          <p:cNvPr id="38" name="Title 1">
            <a:extLst>
              <a:ext uri="{FF2B5EF4-FFF2-40B4-BE49-F238E27FC236}">
                <a16:creationId xmlns:a16="http://schemas.microsoft.com/office/drawing/2014/main" id="{47ED40B6-B3FE-7A74-D370-BBCBA06141FC}"/>
              </a:ext>
            </a:extLst>
          </p:cNvPr>
          <p:cNvSpPr txBox="1">
            <a:spLocks/>
          </p:cNvSpPr>
          <p:nvPr/>
        </p:nvSpPr>
        <p:spPr>
          <a:xfrm>
            <a:off x="838200" y="47696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5D7373"/>
                </a:solidFill>
                <a:latin typeface="Calibri" panose="020F0502020204030204" pitchFamily="34" charset="0"/>
                <a:ea typeface="Calibri" panose="020F0502020204030204" pitchFamily="34" charset="0"/>
                <a:cs typeface="Arial" panose="020B0604020202020204" pitchFamily="34" charset="0"/>
              </a:rPr>
              <a:t>To view entries</a:t>
            </a:r>
          </a:p>
        </p:txBody>
      </p:sp>
      <p:sp>
        <p:nvSpPr>
          <p:cNvPr id="39" name="Rectangle: Rounded Corners 38">
            <a:extLst>
              <a:ext uri="{FF2B5EF4-FFF2-40B4-BE49-F238E27FC236}">
                <a16:creationId xmlns:a16="http://schemas.microsoft.com/office/drawing/2014/main" id="{5792C6AE-26E6-A3BE-2405-06046AB7E2F0}"/>
              </a:ext>
            </a:extLst>
          </p:cNvPr>
          <p:cNvSpPr/>
          <p:nvPr/>
        </p:nvSpPr>
        <p:spPr>
          <a:xfrm>
            <a:off x="4185257" y="1931451"/>
            <a:ext cx="547941" cy="10482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Text Box 9">
            <a:extLst>
              <a:ext uri="{FF2B5EF4-FFF2-40B4-BE49-F238E27FC236}">
                <a16:creationId xmlns:a16="http://schemas.microsoft.com/office/drawing/2014/main" id="{301ED0A6-17DD-031F-AE93-5926A7C98367}"/>
              </a:ext>
            </a:extLst>
          </p:cNvPr>
          <p:cNvSpPr txBox="1"/>
          <p:nvPr/>
        </p:nvSpPr>
        <p:spPr>
          <a:xfrm>
            <a:off x="4772641" y="181591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1" name="Content Placeholder 4">
            <a:extLst>
              <a:ext uri="{FF2B5EF4-FFF2-40B4-BE49-F238E27FC236}">
                <a16:creationId xmlns:a16="http://schemas.microsoft.com/office/drawing/2014/main" id="{429E6159-BBED-3410-837F-BEAC9AB4469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l="-663"/>
          <a:stretch>
            <a:fillRect/>
          </a:stretch>
        </p:blipFill>
        <p:spPr bwMode="auto">
          <a:xfrm>
            <a:off x="3355033" y="1680096"/>
            <a:ext cx="6009098" cy="4058172"/>
          </a:xfrm>
          <a:prstGeom prst="rect">
            <a:avLst/>
          </a:prstGeom>
        </p:spPr>
      </p:pic>
      <p:sp>
        <p:nvSpPr>
          <p:cNvPr id="42" name="Rectangle: Rounded Corners 41">
            <a:extLst>
              <a:ext uri="{FF2B5EF4-FFF2-40B4-BE49-F238E27FC236}">
                <a16:creationId xmlns:a16="http://schemas.microsoft.com/office/drawing/2014/main" id="{04731267-4360-50EC-272F-1727CD44300F}"/>
              </a:ext>
            </a:extLst>
          </p:cNvPr>
          <p:cNvSpPr/>
          <p:nvPr/>
        </p:nvSpPr>
        <p:spPr>
          <a:xfrm>
            <a:off x="6744385" y="3667431"/>
            <a:ext cx="1983381" cy="158617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a:extLst>
              <a:ext uri="{FF2B5EF4-FFF2-40B4-BE49-F238E27FC236}">
                <a16:creationId xmlns:a16="http://schemas.microsoft.com/office/drawing/2014/main" id="{FE435FED-A84C-19F3-D999-731646C18CF7}"/>
              </a:ext>
            </a:extLst>
          </p:cNvPr>
          <p:cNvGraphicFramePr>
            <a:graphicFrameLocks noGrp="1"/>
          </p:cNvGraphicFramePr>
          <p:nvPr>
            <p:extLst>
              <p:ext uri="{D42A27DB-BD31-4B8C-83A1-F6EECF244321}">
                <p14:modId xmlns:p14="http://schemas.microsoft.com/office/powerpoint/2010/main" val="2705913499"/>
              </p:ext>
            </p:extLst>
          </p:nvPr>
        </p:nvGraphicFramePr>
        <p:xfrm>
          <a:off x="9572762" y="3337728"/>
          <a:ext cx="1978660" cy="685800"/>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2961139218"/>
                    </a:ext>
                  </a:extLst>
                </a:gridCol>
              </a:tblGrid>
              <a:tr h="0">
                <a:tc>
                  <a:txBody>
                    <a:bodyPr/>
                    <a:lstStyle/>
                    <a:p>
                      <a:pPr marL="0" marR="0">
                        <a:lnSpc>
                          <a:spcPct val="107000"/>
                        </a:lnSpc>
                        <a:spcAft>
                          <a:spcPts val="800"/>
                        </a:spcAft>
                      </a:pPr>
                      <a:r>
                        <a:rPr lang="en-US" sz="1100" kern="100" dirty="0">
                          <a:effectLst/>
                        </a:rPr>
                        <a:t>Liability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57290069"/>
                  </a:ext>
                </a:extLst>
              </a:tr>
              <a:tr h="0">
                <a:tc>
                  <a:txBody>
                    <a:bodyPr/>
                    <a:lstStyle/>
                    <a:p>
                      <a:pPr marL="0" marR="0">
                        <a:lnSpc>
                          <a:spcPct val="107000"/>
                        </a:lnSpc>
                        <a:spcAft>
                          <a:spcPts val="800"/>
                        </a:spcAft>
                      </a:pPr>
                      <a:r>
                        <a:rPr lang="en-US" sz="1100" kern="100" dirty="0">
                          <a:effectLst/>
                        </a:rPr>
                        <a:t>Withholding Tax</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14469376"/>
                  </a:ext>
                </a:extLst>
              </a:tr>
              <a:tr h="0">
                <a:tc>
                  <a:txBody>
                    <a:bodyPr/>
                    <a:lstStyle/>
                    <a:p>
                      <a:pPr marL="0" marR="0">
                        <a:lnSpc>
                          <a:spcPct val="107000"/>
                        </a:lnSpc>
                        <a:spcAft>
                          <a:spcPts val="800"/>
                        </a:spcAft>
                      </a:pPr>
                      <a:r>
                        <a:rPr lang="en-US" sz="1100" kern="100" dirty="0">
                          <a:effectLst/>
                        </a:rPr>
                        <a:t>                Expense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15521848"/>
                  </a:ext>
                </a:extLst>
              </a:tr>
              <a:tr h="0">
                <a:tc>
                  <a:txBody>
                    <a:bodyPr/>
                    <a:lstStyle/>
                    <a:p>
                      <a:pPr marL="0" marR="0">
                        <a:lnSpc>
                          <a:spcPct val="107000"/>
                        </a:lnSpc>
                        <a:spcAft>
                          <a:spcPts val="800"/>
                        </a:spcAft>
                      </a:pPr>
                      <a:r>
                        <a:rPr lang="en-US" sz="1100" kern="100" dirty="0">
                          <a:effectLst/>
                        </a:rPr>
                        <a:t>                Tax</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85595598"/>
                  </a:ext>
                </a:extLst>
              </a:tr>
            </a:tbl>
          </a:graphicData>
        </a:graphic>
      </p:graphicFrame>
    </p:spTree>
    <p:extLst>
      <p:ext uri="{BB962C8B-B14F-4D97-AF65-F5344CB8AC3E}">
        <p14:creationId xmlns:p14="http://schemas.microsoft.com/office/powerpoint/2010/main" val="35628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2" presetClass="entr" presetSubtype="4"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childTnLst>
                          </p:cTn>
                        </p:par>
                        <p:par>
                          <p:cTn id="65" fill="hold">
                            <p:stCondLst>
                              <p:cond delay="500"/>
                            </p:stCondLst>
                            <p:childTnLst>
                              <p:par>
                                <p:cTn id="66" presetID="2" presetClass="entr" presetSubtype="4"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ppt_x"/>
                                          </p:val>
                                        </p:tav>
                                        <p:tav tm="100000">
                                          <p:val>
                                            <p:strVal val="#ppt_x"/>
                                          </p:val>
                                        </p:tav>
                                      </p:tavLst>
                                    </p:anim>
                                    <p:anim calcmode="lin" valueType="num">
                                      <p:cBhvr additive="base">
                                        <p:cTn id="69" dur="500" fill="hold"/>
                                        <p:tgtEl>
                                          <p:spTgt spid="1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ppt_x"/>
                                          </p:val>
                                        </p:tav>
                                        <p:tav tm="100000">
                                          <p:val>
                                            <p:strVal val="#ppt_x"/>
                                          </p:val>
                                        </p:tav>
                                      </p:tavLst>
                                    </p:anim>
                                    <p:anim calcmode="lin" valueType="num">
                                      <p:cBhvr additive="base">
                                        <p:cTn id="73" dur="500" fill="hold"/>
                                        <p:tgtEl>
                                          <p:spTgt spid="16"/>
                                        </p:tgtEl>
                                        <p:attrNameLst>
                                          <p:attrName>ppt_y</p:attrName>
                                        </p:attrNameLst>
                                      </p:cBhvr>
                                      <p:tavLst>
                                        <p:tav tm="0">
                                          <p:val>
                                            <p:strVal val="1+#ppt_h/2"/>
                                          </p:val>
                                        </p:tav>
                                        <p:tav tm="100000">
                                          <p:val>
                                            <p:strVal val="#ppt_y"/>
                                          </p:val>
                                        </p:tav>
                                      </p:tavLst>
                                    </p:anim>
                                  </p:childTnLst>
                                </p:cTn>
                              </p:par>
                            </p:childTnLst>
                          </p:cTn>
                        </p:par>
                        <p:par>
                          <p:cTn id="74" fill="hold">
                            <p:stCondLst>
                              <p:cond delay="1000"/>
                            </p:stCondLst>
                            <p:childTnLst>
                              <p:par>
                                <p:cTn id="75" presetID="2" presetClass="entr" presetSubtype="4"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ppt_x"/>
                                          </p:val>
                                        </p:tav>
                                        <p:tav tm="100000">
                                          <p:val>
                                            <p:strVal val="#ppt_x"/>
                                          </p:val>
                                        </p:tav>
                                      </p:tavLst>
                                    </p:anim>
                                    <p:anim calcmode="lin" valueType="num">
                                      <p:cBhvr additive="base">
                                        <p:cTn id="84" dur="500" fill="hold"/>
                                        <p:tgtEl>
                                          <p:spTgt spid="2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500" fill="hold"/>
                                        <p:tgtEl>
                                          <p:spTgt spid="17"/>
                                        </p:tgtEl>
                                        <p:attrNameLst>
                                          <p:attrName>ppt_x</p:attrName>
                                        </p:attrNameLst>
                                      </p:cBhvr>
                                      <p:tavLst>
                                        <p:tav tm="0">
                                          <p:val>
                                            <p:strVal val="#ppt_x"/>
                                          </p:val>
                                        </p:tav>
                                        <p:tav tm="100000">
                                          <p:val>
                                            <p:strVal val="#ppt_x"/>
                                          </p:val>
                                        </p:tav>
                                      </p:tavLst>
                                    </p:anim>
                                    <p:anim calcmode="lin" valueType="num">
                                      <p:cBhvr additive="base">
                                        <p:cTn id="88" dur="500" fill="hold"/>
                                        <p:tgtEl>
                                          <p:spTgt spid="17"/>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2" presetClass="entr" presetSubtype="4" fill="hold" grpId="0" nodeType="afterEffect">
                                  <p:stCondLst>
                                    <p:cond delay="0"/>
                                  </p:stCondLst>
                                  <p:childTnLst>
                                    <p:set>
                                      <p:cBhvr>
                                        <p:cTn id="91" dur="1" fill="hold">
                                          <p:stCondLst>
                                            <p:cond delay="0"/>
                                          </p:stCondLst>
                                        </p:cTn>
                                        <p:tgtEl>
                                          <p:spTgt spid="20"/>
                                        </p:tgtEl>
                                        <p:attrNameLst>
                                          <p:attrName>style.visibility</p:attrName>
                                        </p:attrNameLst>
                                      </p:cBhvr>
                                      <p:to>
                                        <p:strVal val="visible"/>
                                      </p:to>
                                    </p:set>
                                    <p:anim calcmode="lin" valueType="num">
                                      <p:cBhvr additive="base">
                                        <p:cTn id="92" dur="500" fill="hold"/>
                                        <p:tgtEl>
                                          <p:spTgt spid="20"/>
                                        </p:tgtEl>
                                        <p:attrNameLst>
                                          <p:attrName>ppt_x</p:attrName>
                                        </p:attrNameLst>
                                      </p:cBhvr>
                                      <p:tavLst>
                                        <p:tav tm="0">
                                          <p:val>
                                            <p:strVal val="#ppt_x"/>
                                          </p:val>
                                        </p:tav>
                                        <p:tav tm="100000">
                                          <p:val>
                                            <p:strVal val="#ppt_x"/>
                                          </p:val>
                                        </p:tav>
                                      </p:tavLst>
                                    </p:anim>
                                    <p:anim calcmode="lin" valueType="num">
                                      <p:cBhvr additive="base">
                                        <p:cTn id="93" dur="500" fill="hold"/>
                                        <p:tgtEl>
                                          <p:spTgt spid="20"/>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500" fill="hold"/>
                                        <p:tgtEl>
                                          <p:spTgt spid="21"/>
                                        </p:tgtEl>
                                        <p:attrNameLst>
                                          <p:attrName>ppt_x</p:attrName>
                                        </p:attrNameLst>
                                      </p:cBhvr>
                                      <p:tavLst>
                                        <p:tav tm="0">
                                          <p:val>
                                            <p:strVal val="#ppt_x"/>
                                          </p:val>
                                        </p:tav>
                                        <p:tav tm="100000">
                                          <p:val>
                                            <p:strVal val="#ppt_x"/>
                                          </p:val>
                                        </p:tav>
                                      </p:tavLst>
                                    </p:anim>
                                    <p:anim calcmode="lin" valueType="num">
                                      <p:cBhvr additive="base">
                                        <p:cTn id="97" dur="500" fill="hold"/>
                                        <p:tgtEl>
                                          <p:spTgt spid="21"/>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anim calcmode="lin" valueType="num">
                                      <p:cBhvr additive="base">
                                        <p:cTn id="100" dur="500" fill="hold"/>
                                        <p:tgtEl>
                                          <p:spTgt spid="23"/>
                                        </p:tgtEl>
                                        <p:attrNameLst>
                                          <p:attrName>ppt_x</p:attrName>
                                        </p:attrNameLst>
                                      </p:cBhvr>
                                      <p:tavLst>
                                        <p:tav tm="0">
                                          <p:val>
                                            <p:strVal val="#ppt_x"/>
                                          </p:val>
                                        </p:tav>
                                        <p:tav tm="100000">
                                          <p:val>
                                            <p:strVal val="#ppt_x"/>
                                          </p:val>
                                        </p:tav>
                                      </p:tavLst>
                                    </p:anim>
                                    <p:anim calcmode="lin" valueType="num">
                                      <p:cBhvr additive="base">
                                        <p:cTn id="101" dur="500" fill="hold"/>
                                        <p:tgtEl>
                                          <p:spTgt spid="23"/>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additive="base">
                                        <p:cTn id="104" dur="500" fill="hold"/>
                                        <p:tgtEl>
                                          <p:spTgt spid="26"/>
                                        </p:tgtEl>
                                        <p:attrNameLst>
                                          <p:attrName>ppt_x</p:attrName>
                                        </p:attrNameLst>
                                      </p:cBhvr>
                                      <p:tavLst>
                                        <p:tav tm="0">
                                          <p:val>
                                            <p:strVal val="#ppt_x"/>
                                          </p:val>
                                        </p:tav>
                                        <p:tav tm="100000">
                                          <p:val>
                                            <p:strVal val="#ppt_x"/>
                                          </p:val>
                                        </p:tav>
                                      </p:tavLst>
                                    </p:anim>
                                    <p:anim calcmode="lin" valueType="num">
                                      <p:cBhvr additive="base">
                                        <p:cTn id="105" dur="500" fill="hold"/>
                                        <p:tgtEl>
                                          <p:spTgt spid="26"/>
                                        </p:tgtEl>
                                        <p:attrNameLst>
                                          <p:attrName>ppt_y</p:attrName>
                                        </p:attrNameLst>
                                      </p:cBhvr>
                                      <p:tavLst>
                                        <p:tav tm="0">
                                          <p:val>
                                            <p:strVal val="1+#ppt_h/2"/>
                                          </p:val>
                                        </p:tav>
                                        <p:tav tm="100000">
                                          <p:val>
                                            <p:strVal val="#ppt_y"/>
                                          </p:val>
                                        </p:tav>
                                      </p:tavLst>
                                    </p:anim>
                                  </p:childTnLst>
                                </p:cTn>
                              </p:par>
                            </p:childTnLst>
                          </p:cTn>
                        </p:par>
                        <p:par>
                          <p:cTn id="106" fill="hold">
                            <p:stCondLst>
                              <p:cond delay="1000"/>
                            </p:stCondLst>
                            <p:childTnLst>
                              <p:par>
                                <p:cTn id="107" presetID="2" presetClass="entr" presetSubtype="4" fill="hold" grpId="0" nodeType="after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 calcmode="lin" valueType="num">
                                      <p:cBhvr additive="base">
                                        <p:cTn id="113" dur="500" fill="hold"/>
                                        <p:tgtEl>
                                          <p:spTgt spid="27"/>
                                        </p:tgtEl>
                                        <p:attrNameLst>
                                          <p:attrName>ppt_x</p:attrName>
                                        </p:attrNameLst>
                                      </p:cBhvr>
                                      <p:tavLst>
                                        <p:tav tm="0">
                                          <p:val>
                                            <p:strVal val="#ppt_x"/>
                                          </p:val>
                                        </p:tav>
                                        <p:tav tm="100000">
                                          <p:val>
                                            <p:strVal val="#ppt_x"/>
                                          </p:val>
                                        </p:tav>
                                      </p:tavLst>
                                    </p:anim>
                                    <p:anim calcmode="lin" valueType="num">
                                      <p:cBhvr additive="base">
                                        <p:cTn id="114" dur="500" fill="hold"/>
                                        <p:tgtEl>
                                          <p:spTgt spid="27"/>
                                        </p:tgtEl>
                                        <p:attrNameLst>
                                          <p:attrName>ppt_y</p:attrName>
                                        </p:attrNameLst>
                                      </p:cBhvr>
                                      <p:tavLst>
                                        <p:tav tm="0">
                                          <p:val>
                                            <p:strVal val="1+#ppt_h/2"/>
                                          </p:val>
                                        </p:tav>
                                        <p:tav tm="100000">
                                          <p:val>
                                            <p:strVal val="#ppt_y"/>
                                          </p:val>
                                        </p:tav>
                                      </p:tavLst>
                                    </p:anim>
                                  </p:childTnLst>
                                </p:cTn>
                              </p:par>
                            </p:childTnLst>
                          </p:cTn>
                        </p:par>
                        <p:par>
                          <p:cTn id="115" fill="hold">
                            <p:stCondLst>
                              <p:cond delay="1500"/>
                            </p:stCondLst>
                            <p:childTnLst>
                              <p:par>
                                <p:cTn id="116" presetID="2" presetClass="entr" presetSubtype="4" fill="hold" grpId="0" nodeType="after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28"/>
                                        </p:tgtEl>
                                        <p:attrNameLst>
                                          <p:attrName>style.visibility</p:attrName>
                                        </p:attrNameLst>
                                      </p:cBhvr>
                                      <p:to>
                                        <p:strVal val="visible"/>
                                      </p:to>
                                    </p:set>
                                    <p:anim calcmode="lin" valueType="num">
                                      <p:cBhvr additive="base">
                                        <p:cTn id="122" dur="500" fill="hold"/>
                                        <p:tgtEl>
                                          <p:spTgt spid="28"/>
                                        </p:tgtEl>
                                        <p:attrNameLst>
                                          <p:attrName>ppt_x</p:attrName>
                                        </p:attrNameLst>
                                      </p:cBhvr>
                                      <p:tavLst>
                                        <p:tav tm="0">
                                          <p:val>
                                            <p:strVal val="#ppt_x"/>
                                          </p:val>
                                        </p:tav>
                                        <p:tav tm="100000">
                                          <p:val>
                                            <p:strVal val="#ppt_x"/>
                                          </p:val>
                                        </p:tav>
                                      </p:tavLst>
                                    </p:anim>
                                    <p:anim calcmode="lin" valueType="num">
                                      <p:cBhvr additive="base">
                                        <p:cTn id="1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29"/>
                                        </p:tgtEl>
                                        <p:attrNameLst>
                                          <p:attrName>style.visibility</p:attrName>
                                        </p:attrNameLst>
                                      </p:cBhvr>
                                      <p:to>
                                        <p:strVal val="visible"/>
                                      </p:to>
                                    </p:set>
                                    <p:anim calcmode="lin" valueType="num">
                                      <p:cBhvr additive="base">
                                        <p:cTn id="128" dur="500" fill="hold"/>
                                        <p:tgtEl>
                                          <p:spTgt spid="29"/>
                                        </p:tgtEl>
                                        <p:attrNameLst>
                                          <p:attrName>ppt_x</p:attrName>
                                        </p:attrNameLst>
                                      </p:cBhvr>
                                      <p:tavLst>
                                        <p:tav tm="0">
                                          <p:val>
                                            <p:strVal val="#ppt_x"/>
                                          </p:val>
                                        </p:tav>
                                        <p:tav tm="100000">
                                          <p:val>
                                            <p:strVal val="#ppt_x"/>
                                          </p:val>
                                        </p:tav>
                                      </p:tavLst>
                                    </p:anim>
                                    <p:anim calcmode="lin" valueType="num">
                                      <p:cBhvr additive="base">
                                        <p:cTn id="129" dur="500" fill="hold"/>
                                        <p:tgtEl>
                                          <p:spTgt spid="29"/>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31"/>
                                        </p:tgtEl>
                                        <p:attrNameLst>
                                          <p:attrName>style.visibility</p:attrName>
                                        </p:attrNameLst>
                                      </p:cBhvr>
                                      <p:to>
                                        <p:strVal val="visible"/>
                                      </p:to>
                                    </p:set>
                                    <p:anim calcmode="lin" valueType="num">
                                      <p:cBhvr additive="base">
                                        <p:cTn id="132" dur="500" fill="hold"/>
                                        <p:tgtEl>
                                          <p:spTgt spid="31"/>
                                        </p:tgtEl>
                                        <p:attrNameLst>
                                          <p:attrName>ppt_x</p:attrName>
                                        </p:attrNameLst>
                                      </p:cBhvr>
                                      <p:tavLst>
                                        <p:tav tm="0">
                                          <p:val>
                                            <p:strVal val="#ppt_x"/>
                                          </p:val>
                                        </p:tav>
                                        <p:tav tm="100000">
                                          <p:val>
                                            <p:strVal val="#ppt_x"/>
                                          </p:val>
                                        </p:tav>
                                      </p:tavLst>
                                    </p:anim>
                                    <p:anim calcmode="lin" valueType="num">
                                      <p:cBhvr additive="base">
                                        <p:cTn id="133" dur="500" fill="hold"/>
                                        <p:tgtEl>
                                          <p:spTgt spid="31"/>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32"/>
                                        </p:tgtEl>
                                        <p:attrNameLst>
                                          <p:attrName>style.visibility</p:attrName>
                                        </p:attrNameLst>
                                      </p:cBhvr>
                                      <p:to>
                                        <p:strVal val="visible"/>
                                      </p:to>
                                    </p:set>
                                    <p:anim calcmode="lin" valueType="num">
                                      <p:cBhvr additive="base">
                                        <p:cTn id="136" dur="500" fill="hold"/>
                                        <p:tgtEl>
                                          <p:spTgt spid="32"/>
                                        </p:tgtEl>
                                        <p:attrNameLst>
                                          <p:attrName>ppt_x</p:attrName>
                                        </p:attrNameLst>
                                      </p:cBhvr>
                                      <p:tavLst>
                                        <p:tav tm="0">
                                          <p:val>
                                            <p:strVal val="#ppt_x"/>
                                          </p:val>
                                        </p:tav>
                                        <p:tav tm="100000">
                                          <p:val>
                                            <p:strVal val="#ppt_x"/>
                                          </p:val>
                                        </p:tav>
                                      </p:tavLst>
                                    </p:anim>
                                    <p:anim calcmode="lin" valueType="num">
                                      <p:cBhvr additive="base">
                                        <p:cTn id="137" dur="500" fill="hold"/>
                                        <p:tgtEl>
                                          <p:spTgt spid="32"/>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30"/>
                                        </p:tgtEl>
                                        <p:attrNameLst>
                                          <p:attrName>style.visibility</p:attrName>
                                        </p:attrNameLst>
                                      </p:cBhvr>
                                      <p:to>
                                        <p:strVal val="visible"/>
                                      </p:to>
                                    </p:set>
                                    <p:anim calcmode="lin" valueType="num">
                                      <p:cBhvr additive="base">
                                        <p:cTn id="140" dur="500" fill="hold"/>
                                        <p:tgtEl>
                                          <p:spTgt spid="30"/>
                                        </p:tgtEl>
                                        <p:attrNameLst>
                                          <p:attrName>ppt_x</p:attrName>
                                        </p:attrNameLst>
                                      </p:cBhvr>
                                      <p:tavLst>
                                        <p:tav tm="0">
                                          <p:val>
                                            <p:strVal val="#ppt_x"/>
                                          </p:val>
                                        </p:tav>
                                        <p:tav tm="100000">
                                          <p:val>
                                            <p:strVal val="#ppt_x"/>
                                          </p:val>
                                        </p:tav>
                                      </p:tavLst>
                                    </p:anim>
                                    <p:anim calcmode="lin" valueType="num">
                                      <p:cBhvr additive="base">
                                        <p:cTn id="141" dur="500" fill="hold"/>
                                        <p:tgtEl>
                                          <p:spTgt spid="30"/>
                                        </p:tgtEl>
                                        <p:attrNameLst>
                                          <p:attrName>ppt_y</p:attrName>
                                        </p:attrNameLst>
                                      </p:cBhvr>
                                      <p:tavLst>
                                        <p:tav tm="0">
                                          <p:val>
                                            <p:strVal val="1+#ppt_h/2"/>
                                          </p:val>
                                        </p:tav>
                                        <p:tav tm="100000">
                                          <p:val>
                                            <p:strVal val="#ppt_y"/>
                                          </p:val>
                                        </p:tav>
                                      </p:tavLst>
                                    </p:anim>
                                  </p:childTnLst>
                                </p:cTn>
                              </p:par>
                            </p:childTnLst>
                          </p:cTn>
                        </p:par>
                        <p:par>
                          <p:cTn id="142" fill="hold">
                            <p:stCondLst>
                              <p:cond delay="500"/>
                            </p:stCondLst>
                            <p:childTnLst>
                              <p:par>
                                <p:cTn id="143" presetID="2" presetClass="entr" presetSubtype="4" fill="hold" grpId="0" nodeType="afterEffect">
                                  <p:stCondLst>
                                    <p:cond delay="0"/>
                                  </p:stCondLst>
                                  <p:childTnLst>
                                    <p:set>
                                      <p:cBhvr>
                                        <p:cTn id="144" dur="1" fill="hold">
                                          <p:stCondLst>
                                            <p:cond delay="0"/>
                                          </p:stCondLst>
                                        </p:cTn>
                                        <p:tgtEl>
                                          <p:spTgt spid="33"/>
                                        </p:tgtEl>
                                        <p:attrNameLst>
                                          <p:attrName>style.visibility</p:attrName>
                                        </p:attrNameLst>
                                      </p:cBhvr>
                                      <p:to>
                                        <p:strVal val="visible"/>
                                      </p:to>
                                    </p:set>
                                    <p:anim calcmode="lin" valueType="num">
                                      <p:cBhvr additive="base">
                                        <p:cTn id="145" dur="500" fill="hold"/>
                                        <p:tgtEl>
                                          <p:spTgt spid="33"/>
                                        </p:tgtEl>
                                        <p:attrNameLst>
                                          <p:attrName>ppt_x</p:attrName>
                                        </p:attrNameLst>
                                      </p:cBhvr>
                                      <p:tavLst>
                                        <p:tav tm="0">
                                          <p:val>
                                            <p:strVal val="#ppt_x"/>
                                          </p:val>
                                        </p:tav>
                                        <p:tav tm="100000">
                                          <p:val>
                                            <p:strVal val="#ppt_x"/>
                                          </p:val>
                                        </p:tav>
                                      </p:tavLst>
                                    </p:anim>
                                    <p:anim calcmode="lin" valueType="num">
                                      <p:cBhvr additive="base">
                                        <p:cTn id="146" dur="500" fill="hold"/>
                                        <p:tgtEl>
                                          <p:spTgt spid="33"/>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35"/>
                                        </p:tgtEl>
                                        <p:attrNameLst>
                                          <p:attrName>style.visibility</p:attrName>
                                        </p:attrNameLst>
                                      </p:cBhvr>
                                      <p:to>
                                        <p:strVal val="visible"/>
                                      </p:to>
                                    </p:set>
                                    <p:anim calcmode="lin" valueType="num">
                                      <p:cBhvr additive="base">
                                        <p:cTn id="149" dur="500" fill="hold"/>
                                        <p:tgtEl>
                                          <p:spTgt spid="35"/>
                                        </p:tgtEl>
                                        <p:attrNameLst>
                                          <p:attrName>ppt_x</p:attrName>
                                        </p:attrNameLst>
                                      </p:cBhvr>
                                      <p:tavLst>
                                        <p:tav tm="0">
                                          <p:val>
                                            <p:strVal val="#ppt_x"/>
                                          </p:val>
                                        </p:tav>
                                        <p:tav tm="100000">
                                          <p:val>
                                            <p:strVal val="#ppt_x"/>
                                          </p:val>
                                        </p:tav>
                                      </p:tavLst>
                                    </p:anim>
                                    <p:anim calcmode="lin" valueType="num">
                                      <p:cBhvr additive="base">
                                        <p:cTn id="150" dur="500" fill="hold"/>
                                        <p:tgtEl>
                                          <p:spTgt spid="35"/>
                                        </p:tgtEl>
                                        <p:attrNameLst>
                                          <p:attrName>ppt_y</p:attrName>
                                        </p:attrNameLst>
                                      </p:cBhvr>
                                      <p:tavLst>
                                        <p:tav tm="0">
                                          <p:val>
                                            <p:strVal val="1+#ppt_h/2"/>
                                          </p:val>
                                        </p:tav>
                                        <p:tav tm="100000">
                                          <p:val>
                                            <p:strVal val="#ppt_y"/>
                                          </p:val>
                                        </p:tav>
                                      </p:tavLst>
                                    </p:anim>
                                  </p:childTnLst>
                                </p:cTn>
                              </p:par>
                            </p:childTnLst>
                          </p:cTn>
                        </p:par>
                        <p:par>
                          <p:cTn id="151" fill="hold">
                            <p:stCondLst>
                              <p:cond delay="1000"/>
                            </p:stCondLst>
                            <p:childTnLst>
                              <p:par>
                                <p:cTn id="152" presetID="2" presetClass="entr" presetSubtype="4" fill="hold" grpId="0" nodeType="afterEffect">
                                  <p:stCondLst>
                                    <p:cond delay="0"/>
                                  </p:stCondLst>
                                  <p:childTnLst>
                                    <p:set>
                                      <p:cBhvr>
                                        <p:cTn id="153" dur="1" fill="hold">
                                          <p:stCondLst>
                                            <p:cond delay="0"/>
                                          </p:stCondLst>
                                        </p:cTn>
                                        <p:tgtEl>
                                          <p:spTgt spid="34"/>
                                        </p:tgtEl>
                                        <p:attrNameLst>
                                          <p:attrName>style.visibility</p:attrName>
                                        </p:attrNameLst>
                                      </p:cBhvr>
                                      <p:to>
                                        <p:strVal val="visible"/>
                                      </p:to>
                                    </p:set>
                                    <p:anim calcmode="lin" valueType="num">
                                      <p:cBhvr additive="base">
                                        <p:cTn id="154" dur="500" fill="hold"/>
                                        <p:tgtEl>
                                          <p:spTgt spid="34"/>
                                        </p:tgtEl>
                                        <p:attrNameLst>
                                          <p:attrName>ppt_x</p:attrName>
                                        </p:attrNameLst>
                                      </p:cBhvr>
                                      <p:tavLst>
                                        <p:tav tm="0">
                                          <p:val>
                                            <p:strVal val="#ppt_x"/>
                                          </p:val>
                                        </p:tav>
                                        <p:tav tm="100000">
                                          <p:val>
                                            <p:strVal val="#ppt_x"/>
                                          </p:val>
                                        </p:tav>
                                      </p:tavLst>
                                    </p:anim>
                                    <p:anim calcmode="lin" valueType="num">
                                      <p:cBhvr additive="base">
                                        <p:cTn id="155" dur="500" fill="hold"/>
                                        <p:tgtEl>
                                          <p:spTgt spid="34"/>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36"/>
                                        </p:tgtEl>
                                        <p:attrNameLst>
                                          <p:attrName>style.visibility</p:attrName>
                                        </p:attrNameLst>
                                      </p:cBhvr>
                                      <p:to>
                                        <p:strVal val="visible"/>
                                      </p:to>
                                    </p:set>
                                    <p:anim calcmode="lin" valueType="num">
                                      <p:cBhvr additive="base">
                                        <p:cTn id="158" dur="500" fill="hold"/>
                                        <p:tgtEl>
                                          <p:spTgt spid="36"/>
                                        </p:tgtEl>
                                        <p:attrNameLst>
                                          <p:attrName>ppt_x</p:attrName>
                                        </p:attrNameLst>
                                      </p:cBhvr>
                                      <p:tavLst>
                                        <p:tav tm="0">
                                          <p:val>
                                            <p:strVal val="#ppt_x"/>
                                          </p:val>
                                        </p:tav>
                                        <p:tav tm="100000">
                                          <p:val>
                                            <p:strVal val="#ppt_x"/>
                                          </p:val>
                                        </p:tav>
                                      </p:tavLst>
                                    </p:anim>
                                    <p:anim calcmode="lin" valueType="num">
                                      <p:cBhvr additive="base">
                                        <p:cTn id="15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500"/>
                                        <p:tgtEl>
                                          <p:spTgt spid="38"/>
                                        </p:tgtEl>
                                      </p:cBhvr>
                                    </p:animEffect>
                                  </p:childTnLst>
                                </p:cTn>
                              </p:par>
                              <p:par>
                                <p:cTn id="165" presetID="2" presetClass="entr" presetSubtype="4" fill="hold" nodeType="withEffect">
                                  <p:stCondLst>
                                    <p:cond delay="0"/>
                                  </p:stCondLst>
                                  <p:childTnLst>
                                    <p:set>
                                      <p:cBhvr>
                                        <p:cTn id="166" dur="1" fill="hold">
                                          <p:stCondLst>
                                            <p:cond delay="0"/>
                                          </p:stCondLst>
                                        </p:cTn>
                                        <p:tgtEl>
                                          <p:spTgt spid="37"/>
                                        </p:tgtEl>
                                        <p:attrNameLst>
                                          <p:attrName>style.visibility</p:attrName>
                                        </p:attrNameLst>
                                      </p:cBhvr>
                                      <p:to>
                                        <p:strVal val="visible"/>
                                      </p:to>
                                    </p:set>
                                    <p:anim calcmode="lin" valueType="num">
                                      <p:cBhvr additive="base">
                                        <p:cTn id="167" dur="500" fill="hold"/>
                                        <p:tgtEl>
                                          <p:spTgt spid="37"/>
                                        </p:tgtEl>
                                        <p:attrNameLst>
                                          <p:attrName>ppt_x</p:attrName>
                                        </p:attrNameLst>
                                      </p:cBhvr>
                                      <p:tavLst>
                                        <p:tav tm="0">
                                          <p:val>
                                            <p:strVal val="#ppt_x"/>
                                          </p:val>
                                        </p:tav>
                                        <p:tav tm="100000">
                                          <p:val>
                                            <p:strVal val="#ppt_x"/>
                                          </p:val>
                                        </p:tav>
                                      </p:tavLst>
                                    </p:anim>
                                    <p:anim calcmode="lin" valueType="num">
                                      <p:cBhvr additive="base">
                                        <p:cTn id="168" dur="500" fill="hold"/>
                                        <p:tgtEl>
                                          <p:spTgt spid="37"/>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39"/>
                                        </p:tgtEl>
                                        <p:attrNameLst>
                                          <p:attrName>style.visibility</p:attrName>
                                        </p:attrNameLst>
                                      </p:cBhvr>
                                      <p:to>
                                        <p:strVal val="visible"/>
                                      </p:to>
                                    </p:set>
                                    <p:anim calcmode="lin" valueType="num">
                                      <p:cBhvr additive="base">
                                        <p:cTn id="171" dur="500" fill="hold"/>
                                        <p:tgtEl>
                                          <p:spTgt spid="39"/>
                                        </p:tgtEl>
                                        <p:attrNameLst>
                                          <p:attrName>ppt_x</p:attrName>
                                        </p:attrNameLst>
                                      </p:cBhvr>
                                      <p:tavLst>
                                        <p:tav tm="0">
                                          <p:val>
                                            <p:strVal val="#ppt_x"/>
                                          </p:val>
                                        </p:tav>
                                        <p:tav tm="100000">
                                          <p:val>
                                            <p:strVal val="#ppt_x"/>
                                          </p:val>
                                        </p:tav>
                                      </p:tavLst>
                                    </p:anim>
                                    <p:anim calcmode="lin" valueType="num">
                                      <p:cBhvr additive="base">
                                        <p:cTn id="172" dur="500" fill="hold"/>
                                        <p:tgtEl>
                                          <p:spTgt spid="39"/>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40"/>
                                        </p:tgtEl>
                                        <p:attrNameLst>
                                          <p:attrName>style.visibility</p:attrName>
                                        </p:attrNameLst>
                                      </p:cBhvr>
                                      <p:to>
                                        <p:strVal val="visible"/>
                                      </p:to>
                                    </p:set>
                                    <p:anim calcmode="lin" valueType="num">
                                      <p:cBhvr additive="base">
                                        <p:cTn id="175" dur="500" fill="hold"/>
                                        <p:tgtEl>
                                          <p:spTgt spid="40"/>
                                        </p:tgtEl>
                                        <p:attrNameLst>
                                          <p:attrName>ppt_x</p:attrName>
                                        </p:attrNameLst>
                                      </p:cBhvr>
                                      <p:tavLst>
                                        <p:tav tm="0">
                                          <p:val>
                                            <p:strVal val="#ppt_x"/>
                                          </p:val>
                                        </p:tav>
                                        <p:tav tm="100000">
                                          <p:val>
                                            <p:strVal val="#ppt_x"/>
                                          </p:val>
                                        </p:tav>
                                      </p:tavLst>
                                    </p:anim>
                                    <p:anim calcmode="lin" valueType="num">
                                      <p:cBhvr additive="base">
                                        <p:cTn id="17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41"/>
                                        </p:tgtEl>
                                        <p:attrNameLst>
                                          <p:attrName>style.visibility</p:attrName>
                                        </p:attrNameLst>
                                      </p:cBhvr>
                                      <p:to>
                                        <p:strVal val="visible"/>
                                      </p:to>
                                    </p:set>
                                    <p:anim calcmode="lin" valueType="num">
                                      <p:cBhvr additive="base">
                                        <p:cTn id="181" dur="500" fill="hold"/>
                                        <p:tgtEl>
                                          <p:spTgt spid="41"/>
                                        </p:tgtEl>
                                        <p:attrNameLst>
                                          <p:attrName>ppt_x</p:attrName>
                                        </p:attrNameLst>
                                      </p:cBhvr>
                                      <p:tavLst>
                                        <p:tav tm="0">
                                          <p:val>
                                            <p:strVal val="#ppt_x"/>
                                          </p:val>
                                        </p:tav>
                                        <p:tav tm="100000">
                                          <p:val>
                                            <p:strVal val="#ppt_x"/>
                                          </p:val>
                                        </p:tav>
                                      </p:tavLst>
                                    </p:anim>
                                    <p:anim calcmode="lin" valueType="num">
                                      <p:cBhvr additive="base">
                                        <p:cTn id="182" dur="500" fill="hold"/>
                                        <p:tgtEl>
                                          <p:spTgt spid="41"/>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 calcmode="lin" valueType="num">
                                      <p:cBhvr additive="base">
                                        <p:cTn id="185" dur="500" fill="hold"/>
                                        <p:tgtEl>
                                          <p:spTgt spid="42"/>
                                        </p:tgtEl>
                                        <p:attrNameLst>
                                          <p:attrName>ppt_x</p:attrName>
                                        </p:attrNameLst>
                                      </p:cBhvr>
                                      <p:tavLst>
                                        <p:tav tm="0">
                                          <p:val>
                                            <p:strVal val="#ppt_x"/>
                                          </p:val>
                                        </p:tav>
                                        <p:tav tm="100000">
                                          <p:val>
                                            <p:strVal val="#ppt_x"/>
                                          </p:val>
                                        </p:tav>
                                      </p:tavLst>
                                    </p:anim>
                                    <p:anim calcmode="lin" valueType="num">
                                      <p:cBhvr additive="base">
                                        <p:cTn id="186" dur="500" fill="hold"/>
                                        <p:tgtEl>
                                          <p:spTgt spid="42"/>
                                        </p:tgtEl>
                                        <p:attrNameLst>
                                          <p:attrName>ppt_y</p:attrName>
                                        </p:attrNameLst>
                                      </p:cBhvr>
                                      <p:tavLst>
                                        <p:tav tm="0">
                                          <p:val>
                                            <p:strVal val="1+#ppt_h/2"/>
                                          </p:val>
                                        </p:tav>
                                        <p:tav tm="100000">
                                          <p:val>
                                            <p:strVal val="#ppt_y"/>
                                          </p:val>
                                        </p:tav>
                                      </p:tavLst>
                                    </p:anim>
                                  </p:childTnLst>
                                </p:cTn>
                              </p:par>
                            </p:childTnLst>
                          </p:cTn>
                        </p:par>
                        <p:par>
                          <p:cTn id="187" fill="hold">
                            <p:stCondLst>
                              <p:cond delay="500"/>
                            </p:stCondLst>
                            <p:childTnLst>
                              <p:par>
                                <p:cTn id="188" presetID="10" presetClass="entr" presetSubtype="0" fill="hold" nodeType="afterEffect">
                                  <p:stCondLst>
                                    <p:cond delay="0"/>
                                  </p:stCondLst>
                                  <p:childTnLst>
                                    <p:set>
                                      <p:cBhvr>
                                        <p:cTn id="189" dur="1" fill="hold">
                                          <p:stCondLst>
                                            <p:cond delay="0"/>
                                          </p:stCondLst>
                                        </p:cTn>
                                        <p:tgtEl>
                                          <p:spTgt spid="43"/>
                                        </p:tgtEl>
                                        <p:attrNameLst>
                                          <p:attrName>style.visibility</p:attrName>
                                        </p:attrNameLst>
                                      </p:cBhvr>
                                      <p:to>
                                        <p:strVal val="visible"/>
                                      </p:to>
                                    </p:set>
                                    <p:animEffect transition="in" filter="fade">
                                      <p:cBhvr>
                                        <p:cTn id="19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p:bldP spid="8" grpId="0"/>
      <p:bldP spid="9" grpId="0" animBg="1"/>
      <p:bldP spid="10" grpId="0" animBg="1"/>
      <p:bldP spid="11" grpId="0"/>
      <p:bldP spid="12" grpId="0"/>
      <p:bldP spid="14" grpId="0" animBg="1"/>
      <p:bldP spid="15" grpId="0"/>
      <p:bldP spid="16" grpId="0"/>
      <p:bldP spid="17" grpId="0"/>
      <p:bldP spid="18" grpId="0" animBg="1"/>
      <p:bldP spid="19" grpId="0" animBg="1"/>
      <p:bldP spid="20" grpId="0" animBg="1"/>
      <p:bldP spid="21" grpId="0"/>
      <p:bldP spid="23" grpId="0" animBg="1"/>
      <p:bldP spid="24" grpId="0" animBg="1"/>
      <p:bldP spid="25" grpId="0" animBg="1"/>
      <p:bldP spid="26" grpId="0"/>
      <p:bldP spid="27" grpId="0"/>
      <p:bldP spid="28" grpId="0"/>
      <p:bldP spid="30" grpId="0"/>
      <p:bldP spid="31" grpId="0" animBg="1"/>
      <p:bldP spid="32" grpId="0" animBg="1"/>
      <p:bldP spid="33" grpId="0" animBg="1"/>
      <p:bldP spid="34" grpId="0" animBg="1"/>
      <p:bldP spid="35" grpId="0"/>
      <p:bldP spid="36" grpId="0"/>
      <p:bldP spid="38" grpId="0"/>
      <p:bldP spid="39" grpId="0" animBg="1"/>
      <p:bldP spid="40" grpId="0"/>
      <p:bldP spid="4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31B4-1AB0-A2CC-C1D3-0622A4688816}"/>
              </a:ext>
            </a:extLst>
          </p:cNvPr>
          <p:cNvSpPr>
            <a:spLocks noGrp="1"/>
          </p:cNvSpPr>
          <p:nvPr>
            <p:ph type="title"/>
          </p:nvPr>
        </p:nvSpPr>
        <p:spPr/>
        <p:txBody>
          <a:bodyPr/>
          <a:lstStyle/>
          <a:p>
            <a:r>
              <a:rPr lang="en-US" kern="100" dirty="0">
                <a:solidFill>
                  <a:srgbClr val="52CBBE"/>
                </a:solidFill>
                <a:latin typeface="Calibri" panose="020F0502020204030204" pitchFamily="34" charset="0"/>
                <a:cs typeface="Arial" panose="020B0604020202020204" pitchFamily="34" charset="0"/>
              </a:rPr>
              <a:t>Mixed Invoice</a:t>
            </a:r>
          </a:p>
        </p:txBody>
      </p:sp>
      <p:pic>
        <p:nvPicPr>
          <p:cNvPr id="4" name="Content Placeholder 3">
            <a:extLst>
              <a:ext uri="{FF2B5EF4-FFF2-40B4-BE49-F238E27FC236}">
                <a16:creationId xmlns:a16="http://schemas.microsoft.com/office/drawing/2014/main" id="{0423760F-5AAC-557D-0C44-9F1717BE94E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364866" y="1690688"/>
            <a:ext cx="7197761" cy="4351338"/>
          </a:xfrm>
          <a:prstGeom prst="rect">
            <a:avLst/>
          </a:prstGeom>
        </p:spPr>
      </p:pic>
      <p:sp>
        <p:nvSpPr>
          <p:cNvPr id="5" name="Rectangle: Rounded Corners 4">
            <a:extLst>
              <a:ext uri="{FF2B5EF4-FFF2-40B4-BE49-F238E27FC236}">
                <a16:creationId xmlns:a16="http://schemas.microsoft.com/office/drawing/2014/main" id="{BE39A981-FBE3-BDF7-5FC8-06C3F4A60F1D}"/>
              </a:ext>
            </a:extLst>
          </p:cNvPr>
          <p:cNvSpPr/>
          <p:nvPr/>
        </p:nvSpPr>
        <p:spPr>
          <a:xfrm>
            <a:off x="7126940" y="2565919"/>
            <a:ext cx="636129" cy="35456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9">
            <a:extLst>
              <a:ext uri="{FF2B5EF4-FFF2-40B4-BE49-F238E27FC236}">
                <a16:creationId xmlns:a16="http://schemas.microsoft.com/office/drawing/2014/main" id="{946257FA-72E2-1965-D1E3-3E40542A130E}"/>
              </a:ext>
            </a:extLst>
          </p:cNvPr>
          <p:cNvSpPr txBox="1"/>
          <p:nvPr/>
        </p:nvSpPr>
        <p:spPr>
          <a:xfrm>
            <a:off x="7045836" y="230251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494339ED-61C9-70DC-8FE3-A36620D0308B}"/>
              </a:ext>
            </a:extLst>
          </p:cNvPr>
          <p:cNvSpPr txBox="1"/>
          <p:nvPr/>
        </p:nvSpPr>
        <p:spPr>
          <a:xfrm>
            <a:off x="866192" y="1933179"/>
            <a:ext cx="6097554" cy="461665"/>
          </a:xfrm>
          <a:prstGeom prst="rect">
            <a:avLst/>
          </a:prstGeom>
          <a:noFill/>
        </p:spPr>
        <p:txBody>
          <a:bodyPr wrap="square">
            <a:spAutoFit/>
          </a:bodyPr>
          <a:lstStyle/>
          <a:p>
            <a:r>
              <a:rPr lang="en-US" sz="2400" dirty="0">
                <a:solidFill>
                  <a:srgbClr val="5D7373"/>
                </a:solidFill>
                <a:latin typeface="Calibri" panose="020F0502020204030204" pitchFamily="34" charset="0"/>
                <a:ea typeface="Calibri" panose="020F0502020204030204" pitchFamily="34" charset="0"/>
                <a:cs typeface="Arial" panose="020B0604020202020204" pitchFamily="34" charset="0"/>
              </a:rPr>
              <a:t>Supplier Info</a:t>
            </a:r>
          </a:p>
        </p:txBody>
      </p:sp>
      <p:sp>
        <p:nvSpPr>
          <p:cNvPr id="9" name="Rectangle: Rounded Corners 8">
            <a:extLst>
              <a:ext uri="{FF2B5EF4-FFF2-40B4-BE49-F238E27FC236}">
                <a16:creationId xmlns:a16="http://schemas.microsoft.com/office/drawing/2014/main" id="{AAEAE57A-AB93-8B17-1A0D-7B724D6D5AF7}"/>
              </a:ext>
            </a:extLst>
          </p:cNvPr>
          <p:cNvSpPr/>
          <p:nvPr/>
        </p:nvSpPr>
        <p:spPr>
          <a:xfrm>
            <a:off x="8817429" y="2622038"/>
            <a:ext cx="559836" cy="29844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860ADB1-BD33-9B81-8F71-88434AB5262D}"/>
              </a:ext>
            </a:extLst>
          </p:cNvPr>
          <p:cNvSpPr/>
          <p:nvPr/>
        </p:nvSpPr>
        <p:spPr>
          <a:xfrm>
            <a:off x="5355422" y="2615818"/>
            <a:ext cx="819901" cy="3693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9">
            <a:extLst>
              <a:ext uri="{FF2B5EF4-FFF2-40B4-BE49-F238E27FC236}">
                <a16:creationId xmlns:a16="http://schemas.microsoft.com/office/drawing/2014/main" id="{925C407F-6AC1-CBB9-31D7-86A05B1D3B3D}"/>
              </a:ext>
            </a:extLst>
          </p:cNvPr>
          <p:cNvSpPr txBox="1"/>
          <p:nvPr/>
        </p:nvSpPr>
        <p:spPr>
          <a:xfrm>
            <a:off x="8165879" y="234101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 Box 9">
            <a:extLst>
              <a:ext uri="{FF2B5EF4-FFF2-40B4-BE49-F238E27FC236}">
                <a16:creationId xmlns:a16="http://schemas.microsoft.com/office/drawing/2014/main" id="{1764A430-F0F6-5BC2-B54E-17BAA2DC408D}"/>
              </a:ext>
            </a:extLst>
          </p:cNvPr>
          <p:cNvSpPr txBox="1"/>
          <p:nvPr/>
        </p:nvSpPr>
        <p:spPr>
          <a:xfrm>
            <a:off x="8727533" y="230251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6F32EF40-2E6C-57F2-2EBA-6F728109F9A0}"/>
              </a:ext>
            </a:extLst>
          </p:cNvPr>
          <p:cNvSpPr/>
          <p:nvPr/>
        </p:nvSpPr>
        <p:spPr>
          <a:xfrm>
            <a:off x="8257593" y="2612984"/>
            <a:ext cx="559836" cy="37216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0F6997E-3C19-138B-B11F-80E7F8D1D5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9615" y="1690688"/>
            <a:ext cx="7193012" cy="4351338"/>
          </a:xfrm>
          <a:prstGeom prst="rect">
            <a:avLst/>
          </a:prstGeom>
        </p:spPr>
      </p:pic>
      <p:sp>
        <p:nvSpPr>
          <p:cNvPr id="15" name="Rectangle: Rounded Corners 14">
            <a:extLst>
              <a:ext uri="{FF2B5EF4-FFF2-40B4-BE49-F238E27FC236}">
                <a16:creationId xmlns:a16="http://schemas.microsoft.com/office/drawing/2014/main" id="{9000D46C-772C-14C2-0451-85CF2991DBCE}"/>
              </a:ext>
            </a:extLst>
          </p:cNvPr>
          <p:cNvSpPr/>
          <p:nvPr/>
        </p:nvSpPr>
        <p:spPr>
          <a:xfrm>
            <a:off x="3510433" y="2565918"/>
            <a:ext cx="669681" cy="36933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9">
            <a:extLst>
              <a:ext uri="{FF2B5EF4-FFF2-40B4-BE49-F238E27FC236}">
                <a16:creationId xmlns:a16="http://schemas.microsoft.com/office/drawing/2014/main" id="{A64F243F-2D3A-A2CF-0CA5-10FB72BEBB26}"/>
              </a:ext>
            </a:extLst>
          </p:cNvPr>
          <p:cNvSpPr txBox="1"/>
          <p:nvPr/>
        </p:nvSpPr>
        <p:spPr>
          <a:xfrm>
            <a:off x="3492996" y="234101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D5450A8C-FC25-E999-8111-445A5C3BB8AF}"/>
              </a:ext>
            </a:extLst>
          </p:cNvPr>
          <p:cNvSpPr/>
          <p:nvPr/>
        </p:nvSpPr>
        <p:spPr>
          <a:xfrm>
            <a:off x="7295366" y="2586593"/>
            <a:ext cx="669681" cy="36933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9">
            <a:extLst>
              <a:ext uri="{FF2B5EF4-FFF2-40B4-BE49-F238E27FC236}">
                <a16:creationId xmlns:a16="http://schemas.microsoft.com/office/drawing/2014/main" id="{2BD5BF7B-0EEF-5D86-4384-9A605CBE7D37}"/>
              </a:ext>
            </a:extLst>
          </p:cNvPr>
          <p:cNvSpPr txBox="1"/>
          <p:nvPr/>
        </p:nvSpPr>
        <p:spPr>
          <a:xfrm>
            <a:off x="7246668" y="233952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05ABE61C-BC6E-A1AB-E9CC-E328240DA8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64865" y="1690687"/>
            <a:ext cx="7193011" cy="4351337"/>
          </a:xfrm>
          <a:prstGeom prst="rect">
            <a:avLst/>
          </a:prstGeom>
        </p:spPr>
      </p:pic>
      <p:sp>
        <p:nvSpPr>
          <p:cNvPr id="23" name="Rectangle: Rounded Corners 22">
            <a:extLst>
              <a:ext uri="{FF2B5EF4-FFF2-40B4-BE49-F238E27FC236}">
                <a16:creationId xmlns:a16="http://schemas.microsoft.com/office/drawing/2014/main" id="{79A15E00-238C-220F-AF46-E4EBA9F8113B}"/>
              </a:ext>
            </a:extLst>
          </p:cNvPr>
          <p:cNvSpPr/>
          <p:nvPr/>
        </p:nvSpPr>
        <p:spPr>
          <a:xfrm>
            <a:off x="3660218" y="4195646"/>
            <a:ext cx="258640" cy="36933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9">
            <a:extLst>
              <a:ext uri="{FF2B5EF4-FFF2-40B4-BE49-F238E27FC236}">
                <a16:creationId xmlns:a16="http://schemas.microsoft.com/office/drawing/2014/main" id="{CB83ED99-49C6-3253-4A4A-6D68FE0D5472}"/>
              </a:ext>
            </a:extLst>
          </p:cNvPr>
          <p:cNvSpPr txBox="1"/>
          <p:nvPr/>
        </p:nvSpPr>
        <p:spPr>
          <a:xfrm>
            <a:off x="3492995" y="392962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A5ABD874-739C-09C7-AFAA-522548198F02}"/>
              </a:ext>
            </a:extLst>
          </p:cNvPr>
          <p:cNvSpPr/>
          <p:nvPr/>
        </p:nvSpPr>
        <p:spPr>
          <a:xfrm>
            <a:off x="6775323" y="4195646"/>
            <a:ext cx="987746" cy="36933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Box 9">
            <a:extLst>
              <a:ext uri="{FF2B5EF4-FFF2-40B4-BE49-F238E27FC236}">
                <a16:creationId xmlns:a16="http://schemas.microsoft.com/office/drawing/2014/main" id="{C7014696-80BA-96CF-6BF4-DD9FCA39059A}"/>
              </a:ext>
            </a:extLst>
          </p:cNvPr>
          <p:cNvSpPr txBox="1"/>
          <p:nvPr/>
        </p:nvSpPr>
        <p:spPr>
          <a:xfrm>
            <a:off x="6727771" y="386635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BA99C758-4772-3448-C773-B92C89D2CCF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69614" y="1690685"/>
            <a:ext cx="7197760" cy="4351337"/>
          </a:xfrm>
          <a:prstGeom prst="rect">
            <a:avLst/>
          </a:prstGeom>
        </p:spPr>
      </p:pic>
      <p:sp>
        <p:nvSpPr>
          <p:cNvPr id="28" name="Rectangle: Rounded Corners 27">
            <a:extLst>
              <a:ext uri="{FF2B5EF4-FFF2-40B4-BE49-F238E27FC236}">
                <a16:creationId xmlns:a16="http://schemas.microsoft.com/office/drawing/2014/main" id="{BC45F4DA-909C-7352-4B2C-3A341B03C455}"/>
              </a:ext>
            </a:extLst>
          </p:cNvPr>
          <p:cNvSpPr/>
          <p:nvPr/>
        </p:nvSpPr>
        <p:spPr>
          <a:xfrm>
            <a:off x="7246668" y="3667483"/>
            <a:ext cx="824312" cy="13725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Box 9">
            <a:extLst>
              <a:ext uri="{FF2B5EF4-FFF2-40B4-BE49-F238E27FC236}">
                <a16:creationId xmlns:a16="http://schemas.microsoft.com/office/drawing/2014/main" id="{FE544DE9-3A68-0A35-CE74-12A7402FFE48}"/>
              </a:ext>
            </a:extLst>
          </p:cNvPr>
          <p:cNvSpPr txBox="1"/>
          <p:nvPr/>
        </p:nvSpPr>
        <p:spPr>
          <a:xfrm>
            <a:off x="7156413" y="342735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0" name="Arrow: Right 29">
            <a:extLst>
              <a:ext uri="{FF2B5EF4-FFF2-40B4-BE49-F238E27FC236}">
                <a16:creationId xmlns:a16="http://schemas.microsoft.com/office/drawing/2014/main" id="{D7D17EC8-B276-F4B7-2B16-C93AFE9B6963}"/>
              </a:ext>
            </a:extLst>
          </p:cNvPr>
          <p:cNvSpPr/>
          <p:nvPr/>
        </p:nvSpPr>
        <p:spPr>
          <a:xfrm>
            <a:off x="6992060" y="4651076"/>
            <a:ext cx="240710" cy="11323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2" name="Picture 31">
            <a:extLst>
              <a:ext uri="{FF2B5EF4-FFF2-40B4-BE49-F238E27FC236}">
                <a16:creationId xmlns:a16="http://schemas.microsoft.com/office/drawing/2014/main" id="{9FF7A975-DCFC-CDEF-2CFE-B2ECB54AE0F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64863" y="1693606"/>
            <a:ext cx="7193011" cy="4348415"/>
          </a:xfrm>
          <a:prstGeom prst="rect">
            <a:avLst/>
          </a:prstGeom>
        </p:spPr>
      </p:pic>
      <p:sp>
        <p:nvSpPr>
          <p:cNvPr id="33" name="Rectangle: Rounded Corners 32">
            <a:extLst>
              <a:ext uri="{FF2B5EF4-FFF2-40B4-BE49-F238E27FC236}">
                <a16:creationId xmlns:a16="http://schemas.microsoft.com/office/drawing/2014/main" id="{F37166BD-3477-5CA1-20AE-9D1A64CA2688}"/>
              </a:ext>
            </a:extLst>
          </p:cNvPr>
          <p:cNvSpPr/>
          <p:nvPr/>
        </p:nvSpPr>
        <p:spPr>
          <a:xfrm>
            <a:off x="3454697" y="3058025"/>
            <a:ext cx="296209" cy="14324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69FCED0-15CF-B5B5-9DBE-75377B069C4D}"/>
              </a:ext>
            </a:extLst>
          </p:cNvPr>
          <p:cNvSpPr/>
          <p:nvPr/>
        </p:nvSpPr>
        <p:spPr>
          <a:xfrm>
            <a:off x="3454697" y="2898234"/>
            <a:ext cx="314501" cy="11801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E893454-0A80-67BC-107C-142E8EFCFFFB}"/>
              </a:ext>
            </a:extLst>
          </p:cNvPr>
          <p:cNvSpPr/>
          <p:nvPr/>
        </p:nvSpPr>
        <p:spPr>
          <a:xfrm>
            <a:off x="4927460" y="3051975"/>
            <a:ext cx="669681" cy="14324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E1784CFE-44D0-2C2C-2642-7012E4F4BCAC}"/>
              </a:ext>
            </a:extLst>
          </p:cNvPr>
          <p:cNvSpPr/>
          <p:nvPr/>
        </p:nvSpPr>
        <p:spPr>
          <a:xfrm>
            <a:off x="4944898" y="2901197"/>
            <a:ext cx="669681" cy="14324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65B7992B-E1E7-3110-0F33-467D23D91F39}"/>
              </a:ext>
            </a:extLst>
          </p:cNvPr>
          <p:cNvSpPr/>
          <p:nvPr/>
        </p:nvSpPr>
        <p:spPr>
          <a:xfrm>
            <a:off x="7822804" y="2385934"/>
            <a:ext cx="240710" cy="11323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8" name="Picture 37">
            <a:extLst>
              <a:ext uri="{FF2B5EF4-FFF2-40B4-BE49-F238E27FC236}">
                <a16:creationId xmlns:a16="http://schemas.microsoft.com/office/drawing/2014/main" id="{477FC323-0400-E8B6-CD7B-00B819E545F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74366" y="1692146"/>
            <a:ext cx="7183302" cy="4348414"/>
          </a:xfrm>
          <a:prstGeom prst="rect">
            <a:avLst/>
          </a:prstGeom>
        </p:spPr>
      </p:pic>
      <p:sp>
        <p:nvSpPr>
          <p:cNvPr id="39" name="Rectangle: Rounded Corners 38">
            <a:extLst>
              <a:ext uri="{FF2B5EF4-FFF2-40B4-BE49-F238E27FC236}">
                <a16:creationId xmlns:a16="http://schemas.microsoft.com/office/drawing/2014/main" id="{CC1E0F6A-65EB-084B-7F8D-A0D6E8193317}"/>
              </a:ext>
            </a:extLst>
          </p:cNvPr>
          <p:cNvSpPr/>
          <p:nvPr/>
        </p:nvSpPr>
        <p:spPr>
          <a:xfrm>
            <a:off x="3602801" y="5663682"/>
            <a:ext cx="669681" cy="22685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8B91AAD-2D09-603F-EFAD-59A7468AF5C7}"/>
              </a:ext>
            </a:extLst>
          </p:cNvPr>
          <p:cNvSpPr/>
          <p:nvPr/>
        </p:nvSpPr>
        <p:spPr>
          <a:xfrm>
            <a:off x="5082543" y="2339525"/>
            <a:ext cx="669681" cy="2169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A42812BF-5A00-80A5-2C22-9D40347B65F2}"/>
              </a:ext>
            </a:extLst>
          </p:cNvPr>
          <p:cNvSpPr/>
          <p:nvPr/>
        </p:nvSpPr>
        <p:spPr>
          <a:xfrm>
            <a:off x="5974208" y="5439225"/>
            <a:ext cx="669681" cy="22685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Box 9">
            <a:extLst>
              <a:ext uri="{FF2B5EF4-FFF2-40B4-BE49-F238E27FC236}">
                <a16:creationId xmlns:a16="http://schemas.microsoft.com/office/drawing/2014/main" id="{EDF86968-C1A4-9173-3E0A-FDC60047A1FC}"/>
              </a:ext>
            </a:extLst>
          </p:cNvPr>
          <p:cNvSpPr txBox="1"/>
          <p:nvPr/>
        </p:nvSpPr>
        <p:spPr>
          <a:xfrm>
            <a:off x="3497970" y="537297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3" name="Text Box 9">
            <a:extLst>
              <a:ext uri="{FF2B5EF4-FFF2-40B4-BE49-F238E27FC236}">
                <a16:creationId xmlns:a16="http://schemas.microsoft.com/office/drawing/2014/main" id="{D2B6105F-DD05-C086-A042-93609E30E0D6}"/>
              </a:ext>
            </a:extLst>
          </p:cNvPr>
          <p:cNvSpPr txBox="1"/>
          <p:nvPr/>
        </p:nvSpPr>
        <p:spPr>
          <a:xfrm>
            <a:off x="5761930" y="226516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4" name="Text Box 9">
            <a:extLst>
              <a:ext uri="{FF2B5EF4-FFF2-40B4-BE49-F238E27FC236}">
                <a16:creationId xmlns:a16="http://schemas.microsoft.com/office/drawing/2014/main" id="{883CB171-474D-16C2-97FD-5E1B93CB7800}"/>
              </a:ext>
            </a:extLst>
          </p:cNvPr>
          <p:cNvSpPr txBox="1"/>
          <p:nvPr/>
        </p:nvSpPr>
        <p:spPr>
          <a:xfrm>
            <a:off x="5841848" y="509323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5" name="Picture 44">
            <a:extLst>
              <a:ext uri="{FF2B5EF4-FFF2-40B4-BE49-F238E27FC236}">
                <a16:creationId xmlns:a16="http://schemas.microsoft.com/office/drawing/2014/main" id="{538C1A6B-9405-A12A-F42F-9D12749CD62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84072" y="1688866"/>
            <a:ext cx="7183302" cy="4346883"/>
          </a:xfrm>
          <a:prstGeom prst="rect">
            <a:avLst/>
          </a:prstGeom>
        </p:spPr>
      </p:pic>
      <p:sp>
        <p:nvSpPr>
          <p:cNvPr id="46" name="Rectangle: Rounded Corners 45">
            <a:extLst>
              <a:ext uri="{FF2B5EF4-FFF2-40B4-BE49-F238E27FC236}">
                <a16:creationId xmlns:a16="http://schemas.microsoft.com/office/drawing/2014/main" id="{9C1CD517-ED87-579D-7760-2D36255016EB}"/>
              </a:ext>
            </a:extLst>
          </p:cNvPr>
          <p:cNvSpPr/>
          <p:nvPr/>
        </p:nvSpPr>
        <p:spPr>
          <a:xfrm>
            <a:off x="8063514" y="3903369"/>
            <a:ext cx="956006" cy="23772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349D4B-A110-3364-FC91-4FCCC8E918D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74568" y="1687405"/>
            <a:ext cx="7192806" cy="4348414"/>
          </a:xfrm>
          <a:prstGeom prst="rect">
            <a:avLst/>
          </a:prstGeom>
        </p:spPr>
      </p:pic>
      <p:sp>
        <p:nvSpPr>
          <p:cNvPr id="48" name="Rectangle: Rounded Corners 47">
            <a:extLst>
              <a:ext uri="{FF2B5EF4-FFF2-40B4-BE49-F238E27FC236}">
                <a16:creationId xmlns:a16="http://schemas.microsoft.com/office/drawing/2014/main" id="{E498C836-1832-2927-4B9F-B7DFA631F4DD}"/>
              </a:ext>
            </a:extLst>
          </p:cNvPr>
          <p:cNvSpPr/>
          <p:nvPr/>
        </p:nvSpPr>
        <p:spPr>
          <a:xfrm>
            <a:off x="5955580" y="5450102"/>
            <a:ext cx="669681" cy="26179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1859CB2-BC9A-3B5E-8916-48A5203E1807}"/>
              </a:ext>
            </a:extLst>
          </p:cNvPr>
          <p:cNvSpPr/>
          <p:nvPr/>
        </p:nvSpPr>
        <p:spPr>
          <a:xfrm>
            <a:off x="5237396" y="3460735"/>
            <a:ext cx="669681" cy="18239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9CB6B19-83C2-D795-7AA4-449D6B9CDB78}"/>
              </a:ext>
            </a:extLst>
          </p:cNvPr>
          <p:cNvSpPr/>
          <p:nvPr/>
        </p:nvSpPr>
        <p:spPr>
          <a:xfrm>
            <a:off x="3661173" y="5696627"/>
            <a:ext cx="669681" cy="22685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Box 9">
            <a:extLst>
              <a:ext uri="{FF2B5EF4-FFF2-40B4-BE49-F238E27FC236}">
                <a16:creationId xmlns:a16="http://schemas.microsoft.com/office/drawing/2014/main" id="{46BB4DB3-34F6-62D1-2E0F-FEC2F982DA7D}"/>
              </a:ext>
            </a:extLst>
          </p:cNvPr>
          <p:cNvSpPr txBox="1"/>
          <p:nvPr/>
        </p:nvSpPr>
        <p:spPr>
          <a:xfrm>
            <a:off x="3592649" y="538391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2" name="Text Box 9">
            <a:extLst>
              <a:ext uri="{FF2B5EF4-FFF2-40B4-BE49-F238E27FC236}">
                <a16:creationId xmlns:a16="http://schemas.microsoft.com/office/drawing/2014/main" id="{EB05798F-2A05-2DDF-C9D4-2DB4451A8D8F}"/>
              </a:ext>
            </a:extLst>
          </p:cNvPr>
          <p:cNvSpPr txBox="1"/>
          <p:nvPr/>
        </p:nvSpPr>
        <p:spPr>
          <a:xfrm>
            <a:off x="5904768" y="337496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3" name="Text Box 9">
            <a:extLst>
              <a:ext uri="{FF2B5EF4-FFF2-40B4-BE49-F238E27FC236}">
                <a16:creationId xmlns:a16="http://schemas.microsoft.com/office/drawing/2014/main" id="{68498341-AFAF-7A32-AC24-42B822053167}"/>
              </a:ext>
            </a:extLst>
          </p:cNvPr>
          <p:cNvSpPr txBox="1"/>
          <p:nvPr/>
        </p:nvSpPr>
        <p:spPr>
          <a:xfrm>
            <a:off x="5860901" y="517350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4" name="Picture 53">
            <a:extLst>
              <a:ext uri="{FF2B5EF4-FFF2-40B4-BE49-F238E27FC236}">
                <a16:creationId xmlns:a16="http://schemas.microsoft.com/office/drawing/2014/main" id="{890AC667-CA09-5B15-424A-C37924FDF75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55365" y="1670436"/>
            <a:ext cx="7183301" cy="4344383"/>
          </a:xfrm>
          <a:prstGeom prst="rect">
            <a:avLst/>
          </a:prstGeom>
        </p:spPr>
      </p:pic>
      <p:sp>
        <p:nvSpPr>
          <p:cNvPr id="55" name="Title 1">
            <a:extLst>
              <a:ext uri="{FF2B5EF4-FFF2-40B4-BE49-F238E27FC236}">
                <a16:creationId xmlns:a16="http://schemas.microsoft.com/office/drawing/2014/main" id="{555C46E9-CA95-EC0C-90CE-FDB11B661778}"/>
              </a:ext>
            </a:extLst>
          </p:cNvPr>
          <p:cNvSpPr txBox="1">
            <a:spLocks/>
          </p:cNvSpPr>
          <p:nvPr/>
        </p:nvSpPr>
        <p:spPr>
          <a:xfrm>
            <a:off x="838200" y="28575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5D7373"/>
                </a:solidFill>
                <a:latin typeface="Calibri" panose="020F0502020204030204" pitchFamily="34" charset="0"/>
                <a:ea typeface="Calibri" panose="020F0502020204030204" pitchFamily="34" charset="0"/>
                <a:cs typeface="Arial" panose="020B0604020202020204" pitchFamily="34" charset="0"/>
              </a:rPr>
              <a:t>To view entries</a:t>
            </a:r>
          </a:p>
        </p:txBody>
      </p:sp>
      <p:sp>
        <p:nvSpPr>
          <p:cNvPr id="56" name="Rectangle: Rounded Corners 55">
            <a:extLst>
              <a:ext uri="{FF2B5EF4-FFF2-40B4-BE49-F238E27FC236}">
                <a16:creationId xmlns:a16="http://schemas.microsoft.com/office/drawing/2014/main" id="{498B350E-4EFE-445A-7531-8F6C60CF9AF5}"/>
              </a:ext>
            </a:extLst>
          </p:cNvPr>
          <p:cNvSpPr/>
          <p:nvPr/>
        </p:nvSpPr>
        <p:spPr>
          <a:xfrm>
            <a:off x="4358196" y="2001947"/>
            <a:ext cx="724347" cy="12598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Box 9">
            <a:extLst>
              <a:ext uri="{FF2B5EF4-FFF2-40B4-BE49-F238E27FC236}">
                <a16:creationId xmlns:a16="http://schemas.microsoft.com/office/drawing/2014/main" id="{C07F5AA5-C13B-F822-4A21-075C6C895390}"/>
              </a:ext>
            </a:extLst>
          </p:cNvPr>
          <p:cNvSpPr txBox="1"/>
          <p:nvPr/>
        </p:nvSpPr>
        <p:spPr>
          <a:xfrm>
            <a:off x="5094970" y="187048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8" name="Picture 57">
            <a:extLst>
              <a:ext uri="{FF2B5EF4-FFF2-40B4-BE49-F238E27FC236}">
                <a16:creationId xmlns:a16="http://schemas.microsoft.com/office/drawing/2014/main" id="{BADBBE78-6473-A5B4-1292-2B4F00B9707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374367" y="1692507"/>
            <a:ext cx="7192805" cy="4349896"/>
          </a:xfrm>
          <a:prstGeom prst="rect">
            <a:avLst/>
          </a:prstGeom>
        </p:spPr>
      </p:pic>
      <p:sp>
        <p:nvSpPr>
          <p:cNvPr id="59" name="Rectangle: Rounded Corners 58">
            <a:extLst>
              <a:ext uri="{FF2B5EF4-FFF2-40B4-BE49-F238E27FC236}">
                <a16:creationId xmlns:a16="http://schemas.microsoft.com/office/drawing/2014/main" id="{EE36064F-5555-80CD-2405-AC0147E70248}"/>
              </a:ext>
            </a:extLst>
          </p:cNvPr>
          <p:cNvSpPr/>
          <p:nvPr/>
        </p:nvSpPr>
        <p:spPr>
          <a:xfrm>
            <a:off x="4693298" y="2499719"/>
            <a:ext cx="4973216" cy="355324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 name="Table 60">
            <a:extLst>
              <a:ext uri="{FF2B5EF4-FFF2-40B4-BE49-F238E27FC236}">
                <a16:creationId xmlns:a16="http://schemas.microsoft.com/office/drawing/2014/main" id="{A2E02D3A-046E-0AFB-F90D-E403E8FDB745}"/>
              </a:ext>
            </a:extLst>
          </p:cNvPr>
          <p:cNvGraphicFramePr>
            <a:graphicFrameLocks noGrp="1"/>
          </p:cNvGraphicFramePr>
          <p:nvPr>
            <p:extLst>
              <p:ext uri="{D42A27DB-BD31-4B8C-83A1-F6EECF244321}">
                <p14:modId xmlns:p14="http://schemas.microsoft.com/office/powerpoint/2010/main" val="2495034975"/>
              </p:ext>
            </p:extLst>
          </p:nvPr>
        </p:nvGraphicFramePr>
        <p:xfrm>
          <a:off x="9172668" y="1247205"/>
          <a:ext cx="1978660" cy="342900"/>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3405470701"/>
                    </a:ext>
                  </a:extLst>
                </a:gridCol>
              </a:tblGrid>
              <a:tr h="0">
                <a:tc>
                  <a:txBody>
                    <a:bodyPr/>
                    <a:lstStyle/>
                    <a:p>
                      <a:pPr marL="0" marR="0">
                        <a:lnSpc>
                          <a:spcPct val="107000"/>
                        </a:lnSpc>
                        <a:spcAft>
                          <a:spcPts val="800"/>
                        </a:spcAft>
                      </a:pPr>
                      <a:r>
                        <a:rPr lang="en-US" sz="1100" kern="100" dirty="0">
                          <a:effectLst/>
                        </a:rPr>
                        <a:t>Expenses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65240"/>
                  </a:ext>
                </a:extLst>
              </a:tr>
              <a:tr h="0">
                <a:tc>
                  <a:txBody>
                    <a:bodyPr/>
                    <a:lstStyle/>
                    <a:p>
                      <a:pPr marL="0" marR="0">
                        <a:lnSpc>
                          <a:spcPct val="107000"/>
                        </a:lnSpc>
                        <a:spcAft>
                          <a:spcPts val="800"/>
                        </a:spcAft>
                      </a:pPr>
                      <a:r>
                        <a:rPr lang="en-US" sz="1100" kern="100" dirty="0">
                          <a:effectLst/>
                        </a:rPr>
                        <a:t>       Liability</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59778149"/>
                  </a:ext>
                </a:extLst>
              </a:tr>
            </a:tbl>
          </a:graphicData>
        </a:graphic>
      </p:graphicFrame>
    </p:spTree>
    <p:extLst>
      <p:ext uri="{BB962C8B-B14F-4D97-AF65-F5344CB8AC3E}">
        <p14:creationId xmlns:p14="http://schemas.microsoft.com/office/powerpoint/2010/main" val="226966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ppt_x"/>
                                          </p:val>
                                        </p:tav>
                                        <p:tav tm="100000">
                                          <p:val>
                                            <p:strVal val="#ppt_x"/>
                                          </p:val>
                                        </p:tav>
                                      </p:tavLst>
                                    </p:anim>
                                    <p:anim calcmode="lin" valueType="num">
                                      <p:cBhvr additive="base">
                                        <p:cTn id="57" dur="500" fill="hold"/>
                                        <p:tgtEl>
                                          <p:spTgt spid="20"/>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500" fill="hold"/>
                                        <p:tgtEl>
                                          <p:spTgt spid="21"/>
                                        </p:tgtEl>
                                        <p:attrNameLst>
                                          <p:attrName>ppt_x</p:attrName>
                                        </p:attrNameLst>
                                      </p:cBhvr>
                                      <p:tavLst>
                                        <p:tav tm="0">
                                          <p:val>
                                            <p:strVal val="#ppt_x"/>
                                          </p:val>
                                        </p:tav>
                                        <p:tav tm="100000">
                                          <p:val>
                                            <p:strVal val="#ppt_x"/>
                                          </p:val>
                                        </p:tav>
                                      </p:tavLst>
                                    </p:anim>
                                    <p:anim calcmode="lin" valueType="num">
                                      <p:cBhvr additive="base">
                                        <p:cTn id="6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ppt_x"/>
                                          </p:val>
                                        </p:tav>
                                        <p:tav tm="100000">
                                          <p:val>
                                            <p:strVal val="#ppt_x"/>
                                          </p:val>
                                        </p:tav>
                                      </p:tavLst>
                                    </p:anim>
                                    <p:anim calcmode="lin" valueType="num">
                                      <p:cBhvr additive="base">
                                        <p:cTn id="75" dur="500" fill="hold"/>
                                        <p:tgtEl>
                                          <p:spTgt spid="24"/>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ppt_x"/>
                                          </p:val>
                                        </p:tav>
                                        <p:tav tm="100000">
                                          <p:val>
                                            <p:strVal val="#ppt_x"/>
                                          </p:val>
                                        </p:tav>
                                      </p:tavLst>
                                    </p:anim>
                                    <p:anim calcmode="lin" valueType="num">
                                      <p:cBhvr additive="base">
                                        <p:cTn id="8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anim calcmode="lin" valueType="num">
                                      <p:cBhvr additive="base">
                                        <p:cTn id="88" dur="500" fill="hold"/>
                                        <p:tgtEl>
                                          <p:spTgt spid="27"/>
                                        </p:tgtEl>
                                        <p:attrNameLst>
                                          <p:attrName>ppt_x</p:attrName>
                                        </p:attrNameLst>
                                      </p:cBhvr>
                                      <p:tavLst>
                                        <p:tav tm="0">
                                          <p:val>
                                            <p:strVal val="#ppt_x"/>
                                          </p:val>
                                        </p:tav>
                                        <p:tav tm="100000">
                                          <p:val>
                                            <p:strVal val="#ppt_x"/>
                                          </p:val>
                                        </p:tav>
                                      </p:tavLst>
                                    </p:anim>
                                    <p:anim calcmode="lin" valueType="num">
                                      <p:cBhvr additive="base">
                                        <p:cTn id="89" dur="500" fill="hold"/>
                                        <p:tgtEl>
                                          <p:spTgt spid="27"/>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 calcmode="lin" valueType="num">
                                      <p:cBhvr additive="base">
                                        <p:cTn id="92" dur="500" fill="hold"/>
                                        <p:tgtEl>
                                          <p:spTgt spid="28"/>
                                        </p:tgtEl>
                                        <p:attrNameLst>
                                          <p:attrName>ppt_x</p:attrName>
                                        </p:attrNameLst>
                                      </p:cBhvr>
                                      <p:tavLst>
                                        <p:tav tm="0">
                                          <p:val>
                                            <p:strVal val="#ppt_x"/>
                                          </p:val>
                                        </p:tav>
                                        <p:tav tm="100000">
                                          <p:val>
                                            <p:strVal val="#ppt_x"/>
                                          </p:val>
                                        </p:tav>
                                      </p:tavLst>
                                    </p:anim>
                                    <p:anim calcmode="lin" valueType="num">
                                      <p:cBhvr additive="base">
                                        <p:cTn id="93" dur="500" fill="hold"/>
                                        <p:tgtEl>
                                          <p:spTgt spid="28"/>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 calcmode="lin" valueType="num">
                                      <p:cBhvr additive="base">
                                        <p:cTn id="96" dur="500" fill="hold"/>
                                        <p:tgtEl>
                                          <p:spTgt spid="29"/>
                                        </p:tgtEl>
                                        <p:attrNameLst>
                                          <p:attrName>ppt_x</p:attrName>
                                        </p:attrNameLst>
                                      </p:cBhvr>
                                      <p:tavLst>
                                        <p:tav tm="0">
                                          <p:val>
                                            <p:strVal val="#ppt_x"/>
                                          </p:val>
                                        </p:tav>
                                        <p:tav tm="100000">
                                          <p:val>
                                            <p:strVal val="#ppt_x"/>
                                          </p:val>
                                        </p:tav>
                                      </p:tavLst>
                                    </p:anim>
                                    <p:anim calcmode="lin" valueType="num">
                                      <p:cBhvr additive="base">
                                        <p:cTn id="97" dur="500" fill="hold"/>
                                        <p:tgtEl>
                                          <p:spTgt spid="29"/>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 calcmode="lin" valueType="num">
                                      <p:cBhvr additive="base">
                                        <p:cTn id="100" dur="500" fill="hold"/>
                                        <p:tgtEl>
                                          <p:spTgt spid="30"/>
                                        </p:tgtEl>
                                        <p:attrNameLst>
                                          <p:attrName>ppt_x</p:attrName>
                                        </p:attrNameLst>
                                      </p:cBhvr>
                                      <p:tavLst>
                                        <p:tav tm="0">
                                          <p:val>
                                            <p:strVal val="#ppt_x"/>
                                          </p:val>
                                        </p:tav>
                                        <p:tav tm="100000">
                                          <p:val>
                                            <p:strVal val="#ppt_x"/>
                                          </p:val>
                                        </p:tav>
                                      </p:tavLst>
                                    </p:anim>
                                    <p:anim calcmode="lin" valueType="num">
                                      <p:cBhvr additive="base">
                                        <p:cTn id="10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additive="base">
                                        <p:cTn id="106" dur="500" fill="hold"/>
                                        <p:tgtEl>
                                          <p:spTgt spid="32"/>
                                        </p:tgtEl>
                                        <p:attrNameLst>
                                          <p:attrName>ppt_x</p:attrName>
                                        </p:attrNameLst>
                                      </p:cBhvr>
                                      <p:tavLst>
                                        <p:tav tm="0">
                                          <p:val>
                                            <p:strVal val="#ppt_x"/>
                                          </p:val>
                                        </p:tav>
                                        <p:tav tm="100000">
                                          <p:val>
                                            <p:strVal val="#ppt_x"/>
                                          </p:val>
                                        </p:tav>
                                      </p:tavLst>
                                    </p:anim>
                                    <p:anim calcmode="lin" valueType="num">
                                      <p:cBhvr additive="base">
                                        <p:cTn id="107" dur="500" fill="hold"/>
                                        <p:tgtEl>
                                          <p:spTgt spid="32"/>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 calcmode="lin" valueType="num">
                                      <p:cBhvr additive="base">
                                        <p:cTn id="110" dur="500" fill="hold"/>
                                        <p:tgtEl>
                                          <p:spTgt spid="33"/>
                                        </p:tgtEl>
                                        <p:attrNameLst>
                                          <p:attrName>ppt_x</p:attrName>
                                        </p:attrNameLst>
                                      </p:cBhvr>
                                      <p:tavLst>
                                        <p:tav tm="0">
                                          <p:val>
                                            <p:strVal val="#ppt_x"/>
                                          </p:val>
                                        </p:tav>
                                        <p:tav tm="100000">
                                          <p:val>
                                            <p:strVal val="#ppt_x"/>
                                          </p:val>
                                        </p:tav>
                                      </p:tavLst>
                                    </p:anim>
                                    <p:anim calcmode="lin" valueType="num">
                                      <p:cBhvr additive="base">
                                        <p:cTn id="111" dur="500" fill="hold"/>
                                        <p:tgtEl>
                                          <p:spTgt spid="33"/>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 calcmode="lin" valueType="num">
                                      <p:cBhvr additive="base">
                                        <p:cTn id="118" dur="500" fill="hold"/>
                                        <p:tgtEl>
                                          <p:spTgt spid="35"/>
                                        </p:tgtEl>
                                        <p:attrNameLst>
                                          <p:attrName>ppt_x</p:attrName>
                                        </p:attrNameLst>
                                      </p:cBhvr>
                                      <p:tavLst>
                                        <p:tav tm="0">
                                          <p:val>
                                            <p:strVal val="#ppt_x"/>
                                          </p:val>
                                        </p:tav>
                                        <p:tav tm="100000">
                                          <p:val>
                                            <p:strVal val="#ppt_x"/>
                                          </p:val>
                                        </p:tav>
                                      </p:tavLst>
                                    </p:anim>
                                    <p:anim calcmode="lin" valueType="num">
                                      <p:cBhvr additive="base">
                                        <p:cTn id="119" dur="500" fill="hold"/>
                                        <p:tgtEl>
                                          <p:spTgt spid="35"/>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36"/>
                                        </p:tgtEl>
                                        <p:attrNameLst>
                                          <p:attrName>style.visibility</p:attrName>
                                        </p:attrNameLst>
                                      </p:cBhvr>
                                      <p:to>
                                        <p:strVal val="visible"/>
                                      </p:to>
                                    </p:set>
                                    <p:anim calcmode="lin" valueType="num">
                                      <p:cBhvr additive="base">
                                        <p:cTn id="122" dur="500" fill="hold"/>
                                        <p:tgtEl>
                                          <p:spTgt spid="36"/>
                                        </p:tgtEl>
                                        <p:attrNameLst>
                                          <p:attrName>ppt_x</p:attrName>
                                        </p:attrNameLst>
                                      </p:cBhvr>
                                      <p:tavLst>
                                        <p:tav tm="0">
                                          <p:val>
                                            <p:strVal val="#ppt_x"/>
                                          </p:val>
                                        </p:tav>
                                        <p:tav tm="100000">
                                          <p:val>
                                            <p:strVal val="#ppt_x"/>
                                          </p:val>
                                        </p:tav>
                                      </p:tavLst>
                                    </p:anim>
                                    <p:anim calcmode="lin" valueType="num">
                                      <p:cBhvr additive="base">
                                        <p:cTn id="12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7"/>
                                        </p:tgtEl>
                                        <p:attrNameLst>
                                          <p:attrName>style.visibility</p:attrName>
                                        </p:attrNameLst>
                                      </p:cBhvr>
                                      <p:to>
                                        <p:strVal val="visible"/>
                                      </p:to>
                                    </p:set>
                                    <p:anim calcmode="lin" valueType="num">
                                      <p:cBhvr additive="base">
                                        <p:cTn id="128" dur="500" fill="hold"/>
                                        <p:tgtEl>
                                          <p:spTgt spid="37"/>
                                        </p:tgtEl>
                                        <p:attrNameLst>
                                          <p:attrName>ppt_x</p:attrName>
                                        </p:attrNameLst>
                                      </p:cBhvr>
                                      <p:tavLst>
                                        <p:tav tm="0">
                                          <p:val>
                                            <p:strVal val="#ppt_x"/>
                                          </p:val>
                                        </p:tav>
                                        <p:tav tm="100000">
                                          <p:val>
                                            <p:strVal val="#ppt_x"/>
                                          </p:val>
                                        </p:tav>
                                      </p:tavLst>
                                    </p:anim>
                                    <p:anim calcmode="lin" valueType="num">
                                      <p:cBhvr additive="base">
                                        <p:cTn id="12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 calcmode="lin" valueType="num">
                                      <p:cBhvr additive="base">
                                        <p:cTn id="134" dur="500" fill="hold"/>
                                        <p:tgtEl>
                                          <p:spTgt spid="38"/>
                                        </p:tgtEl>
                                        <p:attrNameLst>
                                          <p:attrName>ppt_x</p:attrName>
                                        </p:attrNameLst>
                                      </p:cBhvr>
                                      <p:tavLst>
                                        <p:tav tm="0">
                                          <p:val>
                                            <p:strVal val="#ppt_x"/>
                                          </p:val>
                                        </p:tav>
                                        <p:tav tm="100000">
                                          <p:val>
                                            <p:strVal val="#ppt_x"/>
                                          </p:val>
                                        </p:tav>
                                      </p:tavLst>
                                    </p:anim>
                                    <p:anim calcmode="lin" valueType="num">
                                      <p:cBhvr additive="base">
                                        <p:cTn id="135" dur="500" fill="hold"/>
                                        <p:tgtEl>
                                          <p:spTgt spid="38"/>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39"/>
                                        </p:tgtEl>
                                        <p:attrNameLst>
                                          <p:attrName>style.visibility</p:attrName>
                                        </p:attrNameLst>
                                      </p:cBhvr>
                                      <p:to>
                                        <p:strVal val="visible"/>
                                      </p:to>
                                    </p:set>
                                    <p:anim calcmode="lin" valueType="num">
                                      <p:cBhvr additive="base">
                                        <p:cTn id="138" dur="500" fill="hold"/>
                                        <p:tgtEl>
                                          <p:spTgt spid="39"/>
                                        </p:tgtEl>
                                        <p:attrNameLst>
                                          <p:attrName>ppt_x</p:attrName>
                                        </p:attrNameLst>
                                      </p:cBhvr>
                                      <p:tavLst>
                                        <p:tav tm="0">
                                          <p:val>
                                            <p:strVal val="#ppt_x"/>
                                          </p:val>
                                        </p:tav>
                                        <p:tav tm="100000">
                                          <p:val>
                                            <p:strVal val="#ppt_x"/>
                                          </p:val>
                                        </p:tav>
                                      </p:tavLst>
                                    </p:anim>
                                    <p:anim calcmode="lin" valueType="num">
                                      <p:cBhvr additive="base">
                                        <p:cTn id="139" dur="500" fill="hold"/>
                                        <p:tgtEl>
                                          <p:spTgt spid="39"/>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40"/>
                                        </p:tgtEl>
                                        <p:attrNameLst>
                                          <p:attrName>style.visibility</p:attrName>
                                        </p:attrNameLst>
                                      </p:cBhvr>
                                      <p:to>
                                        <p:strVal val="visible"/>
                                      </p:to>
                                    </p:set>
                                    <p:anim calcmode="lin" valueType="num">
                                      <p:cBhvr additive="base">
                                        <p:cTn id="142" dur="500" fill="hold"/>
                                        <p:tgtEl>
                                          <p:spTgt spid="40"/>
                                        </p:tgtEl>
                                        <p:attrNameLst>
                                          <p:attrName>ppt_x</p:attrName>
                                        </p:attrNameLst>
                                      </p:cBhvr>
                                      <p:tavLst>
                                        <p:tav tm="0">
                                          <p:val>
                                            <p:strVal val="#ppt_x"/>
                                          </p:val>
                                        </p:tav>
                                        <p:tav tm="100000">
                                          <p:val>
                                            <p:strVal val="#ppt_x"/>
                                          </p:val>
                                        </p:tav>
                                      </p:tavLst>
                                    </p:anim>
                                    <p:anim calcmode="lin" valueType="num">
                                      <p:cBhvr additive="base">
                                        <p:cTn id="143" dur="500" fill="hold"/>
                                        <p:tgtEl>
                                          <p:spTgt spid="40"/>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41"/>
                                        </p:tgtEl>
                                        <p:attrNameLst>
                                          <p:attrName>style.visibility</p:attrName>
                                        </p:attrNameLst>
                                      </p:cBhvr>
                                      <p:to>
                                        <p:strVal val="visible"/>
                                      </p:to>
                                    </p:set>
                                    <p:anim calcmode="lin" valueType="num">
                                      <p:cBhvr additive="base">
                                        <p:cTn id="146" dur="500" fill="hold"/>
                                        <p:tgtEl>
                                          <p:spTgt spid="41"/>
                                        </p:tgtEl>
                                        <p:attrNameLst>
                                          <p:attrName>ppt_x</p:attrName>
                                        </p:attrNameLst>
                                      </p:cBhvr>
                                      <p:tavLst>
                                        <p:tav tm="0">
                                          <p:val>
                                            <p:strVal val="#ppt_x"/>
                                          </p:val>
                                        </p:tav>
                                        <p:tav tm="100000">
                                          <p:val>
                                            <p:strVal val="#ppt_x"/>
                                          </p:val>
                                        </p:tav>
                                      </p:tavLst>
                                    </p:anim>
                                    <p:anim calcmode="lin" valueType="num">
                                      <p:cBhvr additive="base">
                                        <p:cTn id="147" dur="500" fill="hold"/>
                                        <p:tgtEl>
                                          <p:spTgt spid="41"/>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42"/>
                                        </p:tgtEl>
                                        <p:attrNameLst>
                                          <p:attrName>style.visibility</p:attrName>
                                        </p:attrNameLst>
                                      </p:cBhvr>
                                      <p:to>
                                        <p:strVal val="visible"/>
                                      </p:to>
                                    </p:set>
                                    <p:anim calcmode="lin" valueType="num">
                                      <p:cBhvr additive="base">
                                        <p:cTn id="150" dur="500" fill="hold"/>
                                        <p:tgtEl>
                                          <p:spTgt spid="42"/>
                                        </p:tgtEl>
                                        <p:attrNameLst>
                                          <p:attrName>ppt_x</p:attrName>
                                        </p:attrNameLst>
                                      </p:cBhvr>
                                      <p:tavLst>
                                        <p:tav tm="0">
                                          <p:val>
                                            <p:strVal val="#ppt_x"/>
                                          </p:val>
                                        </p:tav>
                                        <p:tav tm="100000">
                                          <p:val>
                                            <p:strVal val="#ppt_x"/>
                                          </p:val>
                                        </p:tav>
                                      </p:tavLst>
                                    </p:anim>
                                    <p:anim calcmode="lin" valueType="num">
                                      <p:cBhvr additive="base">
                                        <p:cTn id="151" dur="500" fill="hold"/>
                                        <p:tgtEl>
                                          <p:spTgt spid="42"/>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43"/>
                                        </p:tgtEl>
                                        <p:attrNameLst>
                                          <p:attrName>style.visibility</p:attrName>
                                        </p:attrNameLst>
                                      </p:cBhvr>
                                      <p:to>
                                        <p:strVal val="visible"/>
                                      </p:to>
                                    </p:set>
                                    <p:anim calcmode="lin" valueType="num">
                                      <p:cBhvr additive="base">
                                        <p:cTn id="154" dur="500" fill="hold"/>
                                        <p:tgtEl>
                                          <p:spTgt spid="43"/>
                                        </p:tgtEl>
                                        <p:attrNameLst>
                                          <p:attrName>ppt_x</p:attrName>
                                        </p:attrNameLst>
                                      </p:cBhvr>
                                      <p:tavLst>
                                        <p:tav tm="0">
                                          <p:val>
                                            <p:strVal val="#ppt_x"/>
                                          </p:val>
                                        </p:tav>
                                        <p:tav tm="100000">
                                          <p:val>
                                            <p:strVal val="#ppt_x"/>
                                          </p:val>
                                        </p:tav>
                                      </p:tavLst>
                                    </p:anim>
                                    <p:anim calcmode="lin" valueType="num">
                                      <p:cBhvr additive="base">
                                        <p:cTn id="155" dur="500" fill="hold"/>
                                        <p:tgtEl>
                                          <p:spTgt spid="43"/>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44"/>
                                        </p:tgtEl>
                                        <p:attrNameLst>
                                          <p:attrName>style.visibility</p:attrName>
                                        </p:attrNameLst>
                                      </p:cBhvr>
                                      <p:to>
                                        <p:strVal val="visible"/>
                                      </p:to>
                                    </p:set>
                                    <p:anim calcmode="lin" valueType="num">
                                      <p:cBhvr additive="base">
                                        <p:cTn id="158" dur="500" fill="hold"/>
                                        <p:tgtEl>
                                          <p:spTgt spid="44"/>
                                        </p:tgtEl>
                                        <p:attrNameLst>
                                          <p:attrName>ppt_x</p:attrName>
                                        </p:attrNameLst>
                                      </p:cBhvr>
                                      <p:tavLst>
                                        <p:tav tm="0">
                                          <p:val>
                                            <p:strVal val="#ppt_x"/>
                                          </p:val>
                                        </p:tav>
                                        <p:tav tm="100000">
                                          <p:val>
                                            <p:strVal val="#ppt_x"/>
                                          </p:val>
                                        </p:tav>
                                      </p:tavLst>
                                    </p:anim>
                                    <p:anim calcmode="lin" valueType="num">
                                      <p:cBhvr additive="base">
                                        <p:cTn id="15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nodeType="clickEffect">
                                  <p:stCondLst>
                                    <p:cond delay="0"/>
                                  </p:stCondLst>
                                  <p:childTnLst>
                                    <p:set>
                                      <p:cBhvr>
                                        <p:cTn id="163" dur="1" fill="hold">
                                          <p:stCondLst>
                                            <p:cond delay="0"/>
                                          </p:stCondLst>
                                        </p:cTn>
                                        <p:tgtEl>
                                          <p:spTgt spid="45"/>
                                        </p:tgtEl>
                                        <p:attrNameLst>
                                          <p:attrName>style.visibility</p:attrName>
                                        </p:attrNameLst>
                                      </p:cBhvr>
                                      <p:to>
                                        <p:strVal val="visible"/>
                                      </p:to>
                                    </p:set>
                                    <p:anim calcmode="lin" valueType="num">
                                      <p:cBhvr additive="base">
                                        <p:cTn id="164" dur="500" fill="hold"/>
                                        <p:tgtEl>
                                          <p:spTgt spid="45"/>
                                        </p:tgtEl>
                                        <p:attrNameLst>
                                          <p:attrName>ppt_x</p:attrName>
                                        </p:attrNameLst>
                                      </p:cBhvr>
                                      <p:tavLst>
                                        <p:tav tm="0">
                                          <p:val>
                                            <p:strVal val="#ppt_x"/>
                                          </p:val>
                                        </p:tav>
                                        <p:tav tm="100000">
                                          <p:val>
                                            <p:strVal val="#ppt_x"/>
                                          </p:val>
                                        </p:tav>
                                      </p:tavLst>
                                    </p:anim>
                                    <p:anim calcmode="lin" valueType="num">
                                      <p:cBhvr additive="base">
                                        <p:cTn id="165" dur="500" fill="hold"/>
                                        <p:tgtEl>
                                          <p:spTgt spid="45"/>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46"/>
                                        </p:tgtEl>
                                        <p:attrNameLst>
                                          <p:attrName>style.visibility</p:attrName>
                                        </p:attrNameLst>
                                      </p:cBhvr>
                                      <p:to>
                                        <p:strVal val="visible"/>
                                      </p:to>
                                    </p:set>
                                    <p:anim calcmode="lin" valueType="num">
                                      <p:cBhvr additive="base">
                                        <p:cTn id="168" dur="500" fill="hold"/>
                                        <p:tgtEl>
                                          <p:spTgt spid="46"/>
                                        </p:tgtEl>
                                        <p:attrNameLst>
                                          <p:attrName>ppt_x</p:attrName>
                                        </p:attrNameLst>
                                      </p:cBhvr>
                                      <p:tavLst>
                                        <p:tav tm="0">
                                          <p:val>
                                            <p:strVal val="#ppt_x"/>
                                          </p:val>
                                        </p:tav>
                                        <p:tav tm="100000">
                                          <p:val>
                                            <p:strVal val="#ppt_x"/>
                                          </p:val>
                                        </p:tav>
                                      </p:tavLst>
                                    </p:anim>
                                    <p:anim calcmode="lin" valueType="num">
                                      <p:cBhvr additive="base">
                                        <p:cTn id="16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nodeType="clickEffect">
                                  <p:stCondLst>
                                    <p:cond delay="0"/>
                                  </p:stCondLst>
                                  <p:childTnLst>
                                    <p:set>
                                      <p:cBhvr>
                                        <p:cTn id="173" dur="1" fill="hold">
                                          <p:stCondLst>
                                            <p:cond delay="0"/>
                                          </p:stCondLst>
                                        </p:cTn>
                                        <p:tgtEl>
                                          <p:spTgt spid="47"/>
                                        </p:tgtEl>
                                        <p:attrNameLst>
                                          <p:attrName>style.visibility</p:attrName>
                                        </p:attrNameLst>
                                      </p:cBhvr>
                                      <p:to>
                                        <p:strVal val="visible"/>
                                      </p:to>
                                    </p:set>
                                    <p:anim calcmode="lin" valueType="num">
                                      <p:cBhvr additive="base">
                                        <p:cTn id="174" dur="500" fill="hold"/>
                                        <p:tgtEl>
                                          <p:spTgt spid="47"/>
                                        </p:tgtEl>
                                        <p:attrNameLst>
                                          <p:attrName>ppt_x</p:attrName>
                                        </p:attrNameLst>
                                      </p:cBhvr>
                                      <p:tavLst>
                                        <p:tav tm="0">
                                          <p:val>
                                            <p:strVal val="#ppt_x"/>
                                          </p:val>
                                        </p:tav>
                                        <p:tav tm="100000">
                                          <p:val>
                                            <p:strVal val="#ppt_x"/>
                                          </p:val>
                                        </p:tav>
                                      </p:tavLst>
                                    </p:anim>
                                    <p:anim calcmode="lin" valueType="num">
                                      <p:cBhvr additive="base">
                                        <p:cTn id="175" dur="500" fill="hold"/>
                                        <p:tgtEl>
                                          <p:spTgt spid="47"/>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48"/>
                                        </p:tgtEl>
                                        <p:attrNameLst>
                                          <p:attrName>style.visibility</p:attrName>
                                        </p:attrNameLst>
                                      </p:cBhvr>
                                      <p:to>
                                        <p:strVal val="visible"/>
                                      </p:to>
                                    </p:set>
                                    <p:anim calcmode="lin" valueType="num">
                                      <p:cBhvr additive="base">
                                        <p:cTn id="178" dur="500" fill="hold"/>
                                        <p:tgtEl>
                                          <p:spTgt spid="48"/>
                                        </p:tgtEl>
                                        <p:attrNameLst>
                                          <p:attrName>ppt_x</p:attrName>
                                        </p:attrNameLst>
                                      </p:cBhvr>
                                      <p:tavLst>
                                        <p:tav tm="0">
                                          <p:val>
                                            <p:strVal val="#ppt_x"/>
                                          </p:val>
                                        </p:tav>
                                        <p:tav tm="100000">
                                          <p:val>
                                            <p:strVal val="#ppt_x"/>
                                          </p:val>
                                        </p:tav>
                                      </p:tavLst>
                                    </p:anim>
                                    <p:anim calcmode="lin" valueType="num">
                                      <p:cBhvr additive="base">
                                        <p:cTn id="179" dur="500" fill="hold"/>
                                        <p:tgtEl>
                                          <p:spTgt spid="48"/>
                                        </p:tgtEl>
                                        <p:attrNameLst>
                                          <p:attrName>ppt_y</p:attrName>
                                        </p:attrNameLst>
                                      </p:cBhvr>
                                      <p:tavLst>
                                        <p:tav tm="0">
                                          <p:val>
                                            <p:strVal val="1+#ppt_h/2"/>
                                          </p:val>
                                        </p:tav>
                                        <p:tav tm="100000">
                                          <p:val>
                                            <p:strVal val="#ppt_y"/>
                                          </p:val>
                                        </p:tav>
                                      </p:tavLst>
                                    </p:anim>
                                  </p:childTnLst>
                                </p:cTn>
                              </p:par>
                              <p:par>
                                <p:cTn id="180" presetID="2" presetClass="entr" presetSubtype="4" fill="hold" grpId="0" nodeType="withEffect">
                                  <p:stCondLst>
                                    <p:cond delay="0"/>
                                  </p:stCondLst>
                                  <p:childTnLst>
                                    <p:set>
                                      <p:cBhvr>
                                        <p:cTn id="181" dur="1" fill="hold">
                                          <p:stCondLst>
                                            <p:cond delay="0"/>
                                          </p:stCondLst>
                                        </p:cTn>
                                        <p:tgtEl>
                                          <p:spTgt spid="49"/>
                                        </p:tgtEl>
                                        <p:attrNameLst>
                                          <p:attrName>style.visibility</p:attrName>
                                        </p:attrNameLst>
                                      </p:cBhvr>
                                      <p:to>
                                        <p:strVal val="visible"/>
                                      </p:to>
                                    </p:set>
                                    <p:anim calcmode="lin" valueType="num">
                                      <p:cBhvr additive="base">
                                        <p:cTn id="182" dur="500" fill="hold"/>
                                        <p:tgtEl>
                                          <p:spTgt spid="49"/>
                                        </p:tgtEl>
                                        <p:attrNameLst>
                                          <p:attrName>ppt_x</p:attrName>
                                        </p:attrNameLst>
                                      </p:cBhvr>
                                      <p:tavLst>
                                        <p:tav tm="0">
                                          <p:val>
                                            <p:strVal val="#ppt_x"/>
                                          </p:val>
                                        </p:tav>
                                        <p:tav tm="100000">
                                          <p:val>
                                            <p:strVal val="#ppt_x"/>
                                          </p:val>
                                        </p:tav>
                                      </p:tavLst>
                                    </p:anim>
                                    <p:anim calcmode="lin" valueType="num">
                                      <p:cBhvr additive="base">
                                        <p:cTn id="183" dur="500" fill="hold"/>
                                        <p:tgtEl>
                                          <p:spTgt spid="49"/>
                                        </p:tgtEl>
                                        <p:attrNameLst>
                                          <p:attrName>ppt_y</p:attrName>
                                        </p:attrNameLst>
                                      </p:cBhvr>
                                      <p:tavLst>
                                        <p:tav tm="0">
                                          <p:val>
                                            <p:strVal val="1+#ppt_h/2"/>
                                          </p:val>
                                        </p:tav>
                                        <p:tav tm="100000">
                                          <p:val>
                                            <p:strVal val="#ppt_y"/>
                                          </p:val>
                                        </p:tav>
                                      </p:tavLst>
                                    </p:anim>
                                  </p:childTnLst>
                                </p:cTn>
                              </p:par>
                              <p:par>
                                <p:cTn id="184" presetID="2" presetClass="entr" presetSubtype="4" fill="hold" grpId="0" nodeType="withEffect">
                                  <p:stCondLst>
                                    <p:cond delay="0"/>
                                  </p:stCondLst>
                                  <p:childTnLst>
                                    <p:set>
                                      <p:cBhvr>
                                        <p:cTn id="185" dur="1" fill="hold">
                                          <p:stCondLst>
                                            <p:cond delay="0"/>
                                          </p:stCondLst>
                                        </p:cTn>
                                        <p:tgtEl>
                                          <p:spTgt spid="50"/>
                                        </p:tgtEl>
                                        <p:attrNameLst>
                                          <p:attrName>style.visibility</p:attrName>
                                        </p:attrNameLst>
                                      </p:cBhvr>
                                      <p:to>
                                        <p:strVal val="visible"/>
                                      </p:to>
                                    </p:set>
                                    <p:anim calcmode="lin" valueType="num">
                                      <p:cBhvr additive="base">
                                        <p:cTn id="186" dur="500" fill="hold"/>
                                        <p:tgtEl>
                                          <p:spTgt spid="50"/>
                                        </p:tgtEl>
                                        <p:attrNameLst>
                                          <p:attrName>ppt_x</p:attrName>
                                        </p:attrNameLst>
                                      </p:cBhvr>
                                      <p:tavLst>
                                        <p:tav tm="0">
                                          <p:val>
                                            <p:strVal val="#ppt_x"/>
                                          </p:val>
                                        </p:tav>
                                        <p:tav tm="100000">
                                          <p:val>
                                            <p:strVal val="#ppt_x"/>
                                          </p:val>
                                        </p:tav>
                                      </p:tavLst>
                                    </p:anim>
                                    <p:anim calcmode="lin" valueType="num">
                                      <p:cBhvr additive="base">
                                        <p:cTn id="187" dur="500" fill="hold"/>
                                        <p:tgtEl>
                                          <p:spTgt spid="50"/>
                                        </p:tgtEl>
                                        <p:attrNameLst>
                                          <p:attrName>ppt_y</p:attrName>
                                        </p:attrNameLst>
                                      </p:cBhvr>
                                      <p:tavLst>
                                        <p:tav tm="0">
                                          <p:val>
                                            <p:strVal val="1+#ppt_h/2"/>
                                          </p:val>
                                        </p:tav>
                                        <p:tav tm="100000">
                                          <p:val>
                                            <p:strVal val="#ppt_y"/>
                                          </p:val>
                                        </p:tav>
                                      </p:tavLst>
                                    </p:anim>
                                  </p:childTnLst>
                                </p:cTn>
                              </p:par>
                              <p:par>
                                <p:cTn id="188" presetID="2" presetClass="entr" presetSubtype="4" fill="hold" grpId="0" nodeType="withEffect">
                                  <p:stCondLst>
                                    <p:cond delay="0"/>
                                  </p:stCondLst>
                                  <p:childTnLst>
                                    <p:set>
                                      <p:cBhvr>
                                        <p:cTn id="189" dur="1" fill="hold">
                                          <p:stCondLst>
                                            <p:cond delay="0"/>
                                          </p:stCondLst>
                                        </p:cTn>
                                        <p:tgtEl>
                                          <p:spTgt spid="51"/>
                                        </p:tgtEl>
                                        <p:attrNameLst>
                                          <p:attrName>style.visibility</p:attrName>
                                        </p:attrNameLst>
                                      </p:cBhvr>
                                      <p:to>
                                        <p:strVal val="visible"/>
                                      </p:to>
                                    </p:set>
                                    <p:anim calcmode="lin" valueType="num">
                                      <p:cBhvr additive="base">
                                        <p:cTn id="190" dur="500" fill="hold"/>
                                        <p:tgtEl>
                                          <p:spTgt spid="51"/>
                                        </p:tgtEl>
                                        <p:attrNameLst>
                                          <p:attrName>ppt_x</p:attrName>
                                        </p:attrNameLst>
                                      </p:cBhvr>
                                      <p:tavLst>
                                        <p:tav tm="0">
                                          <p:val>
                                            <p:strVal val="#ppt_x"/>
                                          </p:val>
                                        </p:tav>
                                        <p:tav tm="100000">
                                          <p:val>
                                            <p:strVal val="#ppt_x"/>
                                          </p:val>
                                        </p:tav>
                                      </p:tavLst>
                                    </p:anim>
                                    <p:anim calcmode="lin" valueType="num">
                                      <p:cBhvr additive="base">
                                        <p:cTn id="191" dur="500" fill="hold"/>
                                        <p:tgtEl>
                                          <p:spTgt spid="51"/>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52"/>
                                        </p:tgtEl>
                                        <p:attrNameLst>
                                          <p:attrName>style.visibility</p:attrName>
                                        </p:attrNameLst>
                                      </p:cBhvr>
                                      <p:to>
                                        <p:strVal val="visible"/>
                                      </p:to>
                                    </p:set>
                                    <p:anim calcmode="lin" valueType="num">
                                      <p:cBhvr additive="base">
                                        <p:cTn id="194" dur="500" fill="hold"/>
                                        <p:tgtEl>
                                          <p:spTgt spid="52"/>
                                        </p:tgtEl>
                                        <p:attrNameLst>
                                          <p:attrName>ppt_x</p:attrName>
                                        </p:attrNameLst>
                                      </p:cBhvr>
                                      <p:tavLst>
                                        <p:tav tm="0">
                                          <p:val>
                                            <p:strVal val="#ppt_x"/>
                                          </p:val>
                                        </p:tav>
                                        <p:tav tm="100000">
                                          <p:val>
                                            <p:strVal val="#ppt_x"/>
                                          </p:val>
                                        </p:tav>
                                      </p:tavLst>
                                    </p:anim>
                                    <p:anim calcmode="lin" valueType="num">
                                      <p:cBhvr additive="base">
                                        <p:cTn id="195" dur="500" fill="hold"/>
                                        <p:tgtEl>
                                          <p:spTgt spid="52"/>
                                        </p:tgtEl>
                                        <p:attrNameLst>
                                          <p:attrName>ppt_y</p:attrName>
                                        </p:attrNameLst>
                                      </p:cBhvr>
                                      <p:tavLst>
                                        <p:tav tm="0">
                                          <p:val>
                                            <p:strVal val="1+#ppt_h/2"/>
                                          </p:val>
                                        </p:tav>
                                        <p:tav tm="100000">
                                          <p:val>
                                            <p:strVal val="#ppt_y"/>
                                          </p:val>
                                        </p:tav>
                                      </p:tavLst>
                                    </p:anim>
                                  </p:childTnLst>
                                </p:cTn>
                              </p:par>
                              <p:par>
                                <p:cTn id="196" presetID="2" presetClass="entr" presetSubtype="4" fill="hold" grpId="0" nodeType="withEffect">
                                  <p:stCondLst>
                                    <p:cond delay="0"/>
                                  </p:stCondLst>
                                  <p:childTnLst>
                                    <p:set>
                                      <p:cBhvr>
                                        <p:cTn id="197" dur="1" fill="hold">
                                          <p:stCondLst>
                                            <p:cond delay="0"/>
                                          </p:stCondLst>
                                        </p:cTn>
                                        <p:tgtEl>
                                          <p:spTgt spid="53"/>
                                        </p:tgtEl>
                                        <p:attrNameLst>
                                          <p:attrName>style.visibility</p:attrName>
                                        </p:attrNameLst>
                                      </p:cBhvr>
                                      <p:to>
                                        <p:strVal val="visible"/>
                                      </p:to>
                                    </p:set>
                                    <p:anim calcmode="lin" valueType="num">
                                      <p:cBhvr additive="base">
                                        <p:cTn id="198" dur="500" fill="hold"/>
                                        <p:tgtEl>
                                          <p:spTgt spid="53"/>
                                        </p:tgtEl>
                                        <p:attrNameLst>
                                          <p:attrName>ppt_x</p:attrName>
                                        </p:attrNameLst>
                                      </p:cBhvr>
                                      <p:tavLst>
                                        <p:tav tm="0">
                                          <p:val>
                                            <p:strVal val="#ppt_x"/>
                                          </p:val>
                                        </p:tav>
                                        <p:tav tm="100000">
                                          <p:val>
                                            <p:strVal val="#ppt_x"/>
                                          </p:val>
                                        </p:tav>
                                      </p:tavLst>
                                    </p:anim>
                                    <p:anim calcmode="lin" valueType="num">
                                      <p:cBhvr additive="base">
                                        <p:cTn id="19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nodeType="clickEffect">
                                  <p:stCondLst>
                                    <p:cond delay="0"/>
                                  </p:stCondLst>
                                  <p:childTnLst>
                                    <p:set>
                                      <p:cBhvr>
                                        <p:cTn id="203" dur="1" fill="hold">
                                          <p:stCondLst>
                                            <p:cond delay="0"/>
                                          </p:stCondLst>
                                        </p:cTn>
                                        <p:tgtEl>
                                          <p:spTgt spid="54"/>
                                        </p:tgtEl>
                                        <p:attrNameLst>
                                          <p:attrName>style.visibility</p:attrName>
                                        </p:attrNameLst>
                                      </p:cBhvr>
                                      <p:to>
                                        <p:strVal val="visible"/>
                                      </p:to>
                                    </p:set>
                                    <p:anim calcmode="lin" valueType="num">
                                      <p:cBhvr additive="base">
                                        <p:cTn id="204" dur="500" fill="hold"/>
                                        <p:tgtEl>
                                          <p:spTgt spid="54"/>
                                        </p:tgtEl>
                                        <p:attrNameLst>
                                          <p:attrName>ppt_x</p:attrName>
                                        </p:attrNameLst>
                                      </p:cBhvr>
                                      <p:tavLst>
                                        <p:tav tm="0">
                                          <p:val>
                                            <p:strVal val="#ppt_x"/>
                                          </p:val>
                                        </p:tav>
                                        <p:tav tm="100000">
                                          <p:val>
                                            <p:strVal val="#ppt_x"/>
                                          </p:val>
                                        </p:tav>
                                      </p:tavLst>
                                    </p:anim>
                                    <p:anim calcmode="lin" valueType="num">
                                      <p:cBhvr additive="base">
                                        <p:cTn id="205" dur="500" fill="hold"/>
                                        <p:tgtEl>
                                          <p:spTgt spid="54"/>
                                        </p:tgtEl>
                                        <p:attrNameLst>
                                          <p:attrName>ppt_y</p:attrName>
                                        </p:attrNameLst>
                                      </p:cBhvr>
                                      <p:tavLst>
                                        <p:tav tm="0">
                                          <p:val>
                                            <p:strVal val="1+#ppt_h/2"/>
                                          </p:val>
                                        </p:tav>
                                        <p:tav tm="100000">
                                          <p:val>
                                            <p:strVal val="#ppt_y"/>
                                          </p:val>
                                        </p:tav>
                                      </p:tavLst>
                                    </p:anim>
                                  </p:childTnLst>
                                </p:cTn>
                              </p:par>
                              <p:par>
                                <p:cTn id="206" presetID="10" presetClass="entr" presetSubtype="0" fill="hold" grpId="0" nodeType="withEffect">
                                  <p:stCondLst>
                                    <p:cond delay="0"/>
                                  </p:stCondLst>
                                  <p:childTnLst>
                                    <p:set>
                                      <p:cBhvr>
                                        <p:cTn id="207" dur="1" fill="hold">
                                          <p:stCondLst>
                                            <p:cond delay="0"/>
                                          </p:stCondLst>
                                        </p:cTn>
                                        <p:tgtEl>
                                          <p:spTgt spid="55"/>
                                        </p:tgtEl>
                                        <p:attrNameLst>
                                          <p:attrName>style.visibility</p:attrName>
                                        </p:attrNameLst>
                                      </p:cBhvr>
                                      <p:to>
                                        <p:strVal val="visible"/>
                                      </p:to>
                                    </p:set>
                                    <p:animEffect transition="in" filter="fade">
                                      <p:cBhvr>
                                        <p:cTn id="208" dur="500"/>
                                        <p:tgtEl>
                                          <p:spTgt spid="55"/>
                                        </p:tgtEl>
                                      </p:cBhvr>
                                    </p:animEffect>
                                  </p:childTnLst>
                                </p:cTn>
                              </p:par>
                              <p:par>
                                <p:cTn id="209" presetID="2" presetClass="entr" presetSubtype="4" fill="hold" grpId="0" nodeType="withEffect">
                                  <p:stCondLst>
                                    <p:cond delay="0"/>
                                  </p:stCondLst>
                                  <p:childTnLst>
                                    <p:set>
                                      <p:cBhvr>
                                        <p:cTn id="210" dur="1" fill="hold">
                                          <p:stCondLst>
                                            <p:cond delay="0"/>
                                          </p:stCondLst>
                                        </p:cTn>
                                        <p:tgtEl>
                                          <p:spTgt spid="56"/>
                                        </p:tgtEl>
                                        <p:attrNameLst>
                                          <p:attrName>style.visibility</p:attrName>
                                        </p:attrNameLst>
                                      </p:cBhvr>
                                      <p:to>
                                        <p:strVal val="visible"/>
                                      </p:to>
                                    </p:set>
                                    <p:anim calcmode="lin" valueType="num">
                                      <p:cBhvr additive="base">
                                        <p:cTn id="211" dur="500" fill="hold"/>
                                        <p:tgtEl>
                                          <p:spTgt spid="56"/>
                                        </p:tgtEl>
                                        <p:attrNameLst>
                                          <p:attrName>ppt_x</p:attrName>
                                        </p:attrNameLst>
                                      </p:cBhvr>
                                      <p:tavLst>
                                        <p:tav tm="0">
                                          <p:val>
                                            <p:strVal val="#ppt_x"/>
                                          </p:val>
                                        </p:tav>
                                        <p:tav tm="100000">
                                          <p:val>
                                            <p:strVal val="#ppt_x"/>
                                          </p:val>
                                        </p:tav>
                                      </p:tavLst>
                                    </p:anim>
                                    <p:anim calcmode="lin" valueType="num">
                                      <p:cBhvr additive="base">
                                        <p:cTn id="212" dur="500" fill="hold"/>
                                        <p:tgtEl>
                                          <p:spTgt spid="56"/>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57"/>
                                        </p:tgtEl>
                                        <p:attrNameLst>
                                          <p:attrName>style.visibility</p:attrName>
                                        </p:attrNameLst>
                                      </p:cBhvr>
                                      <p:to>
                                        <p:strVal val="visible"/>
                                      </p:to>
                                    </p:set>
                                    <p:anim calcmode="lin" valueType="num">
                                      <p:cBhvr additive="base">
                                        <p:cTn id="215" dur="500" fill="hold"/>
                                        <p:tgtEl>
                                          <p:spTgt spid="57"/>
                                        </p:tgtEl>
                                        <p:attrNameLst>
                                          <p:attrName>ppt_x</p:attrName>
                                        </p:attrNameLst>
                                      </p:cBhvr>
                                      <p:tavLst>
                                        <p:tav tm="0">
                                          <p:val>
                                            <p:strVal val="#ppt_x"/>
                                          </p:val>
                                        </p:tav>
                                        <p:tav tm="100000">
                                          <p:val>
                                            <p:strVal val="#ppt_x"/>
                                          </p:val>
                                        </p:tav>
                                      </p:tavLst>
                                    </p:anim>
                                    <p:anim calcmode="lin" valueType="num">
                                      <p:cBhvr additive="base">
                                        <p:cTn id="21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nodeType="clickEffect">
                                  <p:stCondLst>
                                    <p:cond delay="0"/>
                                  </p:stCondLst>
                                  <p:childTnLst>
                                    <p:set>
                                      <p:cBhvr>
                                        <p:cTn id="220" dur="1" fill="hold">
                                          <p:stCondLst>
                                            <p:cond delay="0"/>
                                          </p:stCondLst>
                                        </p:cTn>
                                        <p:tgtEl>
                                          <p:spTgt spid="58"/>
                                        </p:tgtEl>
                                        <p:attrNameLst>
                                          <p:attrName>style.visibility</p:attrName>
                                        </p:attrNameLst>
                                      </p:cBhvr>
                                      <p:to>
                                        <p:strVal val="visible"/>
                                      </p:to>
                                    </p:set>
                                    <p:anim calcmode="lin" valueType="num">
                                      <p:cBhvr additive="base">
                                        <p:cTn id="221" dur="500" fill="hold"/>
                                        <p:tgtEl>
                                          <p:spTgt spid="58"/>
                                        </p:tgtEl>
                                        <p:attrNameLst>
                                          <p:attrName>ppt_x</p:attrName>
                                        </p:attrNameLst>
                                      </p:cBhvr>
                                      <p:tavLst>
                                        <p:tav tm="0">
                                          <p:val>
                                            <p:strVal val="#ppt_x"/>
                                          </p:val>
                                        </p:tav>
                                        <p:tav tm="100000">
                                          <p:val>
                                            <p:strVal val="#ppt_x"/>
                                          </p:val>
                                        </p:tav>
                                      </p:tavLst>
                                    </p:anim>
                                    <p:anim calcmode="lin" valueType="num">
                                      <p:cBhvr additive="base">
                                        <p:cTn id="222" dur="500" fill="hold"/>
                                        <p:tgtEl>
                                          <p:spTgt spid="58"/>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59"/>
                                        </p:tgtEl>
                                        <p:attrNameLst>
                                          <p:attrName>style.visibility</p:attrName>
                                        </p:attrNameLst>
                                      </p:cBhvr>
                                      <p:to>
                                        <p:strVal val="visible"/>
                                      </p:to>
                                    </p:set>
                                    <p:anim calcmode="lin" valueType="num">
                                      <p:cBhvr additive="base">
                                        <p:cTn id="225" dur="500" fill="hold"/>
                                        <p:tgtEl>
                                          <p:spTgt spid="59"/>
                                        </p:tgtEl>
                                        <p:attrNameLst>
                                          <p:attrName>ppt_x</p:attrName>
                                        </p:attrNameLst>
                                      </p:cBhvr>
                                      <p:tavLst>
                                        <p:tav tm="0">
                                          <p:val>
                                            <p:strVal val="#ppt_x"/>
                                          </p:val>
                                        </p:tav>
                                        <p:tav tm="100000">
                                          <p:val>
                                            <p:strVal val="#ppt_x"/>
                                          </p:val>
                                        </p:tav>
                                      </p:tavLst>
                                    </p:anim>
                                    <p:anim calcmode="lin" valueType="num">
                                      <p:cBhvr additive="base">
                                        <p:cTn id="226" dur="500" fill="hold"/>
                                        <p:tgtEl>
                                          <p:spTgt spid="59"/>
                                        </p:tgtEl>
                                        <p:attrNameLst>
                                          <p:attrName>ppt_y</p:attrName>
                                        </p:attrNameLst>
                                      </p:cBhvr>
                                      <p:tavLst>
                                        <p:tav tm="0">
                                          <p:val>
                                            <p:strVal val="1+#ppt_h/2"/>
                                          </p:val>
                                        </p:tav>
                                        <p:tav tm="100000">
                                          <p:val>
                                            <p:strVal val="#ppt_y"/>
                                          </p:val>
                                        </p:tav>
                                      </p:tavLst>
                                    </p:anim>
                                  </p:childTnLst>
                                </p:cTn>
                              </p:par>
                              <p:par>
                                <p:cTn id="227" presetID="10" presetClass="entr" presetSubtype="0" fill="hold" nodeType="withEffect">
                                  <p:stCondLst>
                                    <p:cond delay="0"/>
                                  </p:stCondLst>
                                  <p:childTnLst>
                                    <p:set>
                                      <p:cBhvr>
                                        <p:cTn id="228" dur="1" fill="hold">
                                          <p:stCondLst>
                                            <p:cond delay="0"/>
                                          </p:stCondLst>
                                        </p:cTn>
                                        <p:tgtEl>
                                          <p:spTgt spid="61"/>
                                        </p:tgtEl>
                                        <p:attrNameLst>
                                          <p:attrName>style.visibility</p:attrName>
                                        </p:attrNameLst>
                                      </p:cBhvr>
                                      <p:to>
                                        <p:strVal val="visible"/>
                                      </p:to>
                                    </p:set>
                                    <p:animEffect transition="in" filter="fade">
                                      <p:cBhvr>
                                        <p:cTn id="22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animBg="1"/>
      <p:bldP spid="10" grpId="0" animBg="1"/>
      <p:bldP spid="11" grpId="0"/>
      <p:bldP spid="12" grpId="0"/>
      <p:bldP spid="13" grpId="0" animBg="1"/>
      <p:bldP spid="15" grpId="0" animBg="1"/>
      <p:bldP spid="18" grpId="0"/>
      <p:bldP spid="20" grpId="0" animBg="1"/>
      <p:bldP spid="21" grpId="0"/>
      <p:bldP spid="23" grpId="0" animBg="1"/>
      <p:bldP spid="24" grpId="0"/>
      <p:bldP spid="25" grpId="0" animBg="1"/>
      <p:bldP spid="26" grpId="0"/>
      <p:bldP spid="28" grpId="0" animBg="1"/>
      <p:bldP spid="29" grpId="0"/>
      <p:bldP spid="30" grpId="0" animBg="1"/>
      <p:bldP spid="33" grpId="0" animBg="1"/>
      <p:bldP spid="34" grpId="0" animBg="1"/>
      <p:bldP spid="35" grpId="0" animBg="1"/>
      <p:bldP spid="36" grpId="0" animBg="1"/>
      <p:bldP spid="37" grpId="0" animBg="1"/>
      <p:bldP spid="39" grpId="0" animBg="1"/>
      <p:bldP spid="40" grpId="0" animBg="1"/>
      <p:bldP spid="41" grpId="0" animBg="1"/>
      <p:bldP spid="42" grpId="0"/>
      <p:bldP spid="43" grpId="0"/>
      <p:bldP spid="44" grpId="0"/>
      <p:bldP spid="46" grpId="0" animBg="1"/>
      <p:bldP spid="48" grpId="0" animBg="1"/>
      <p:bldP spid="49" grpId="0" animBg="1"/>
      <p:bldP spid="50" grpId="0" animBg="1"/>
      <p:bldP spid="51" grpId="0"/>
      <p:bldP spid="52" grpId="0"/>
      <p:bldP spid="53" grpId="0"/>
      <p:bldP spid="55" grpId="0"/>
      <p:bldP spid="56" grpId="0" animBg="1"/>
      <p:bldP spid="57" grpId="0"/>
      <p:bldP spid="5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980A-F1A2-A644-64F4-E2BE52274B98}"/>
              </a:ext>
            </a:extLst>
          </p:cNvPr>
          <p:cNvSpPr>
            <a:spLocks noGrp="1"/>
          </p:cNvSpPr>
          <p:nvPr>
            <p:ph type="title"/>
          </p:nvPr>
        </p:nvSpPr>
        <p:spPr/>
        <p:txBody>
          <a:bodyPr/>
          <a:lstStyle/>
          <a:p>
            <a:r>
              <a:rPr lang="ar-EG" kern="100" dirty="0">
                <a:solidFill>
                  <a:srgbClr val="52CBBE"/>
                </a:solidFill>
                <a:latin typeface="Calibri" panose="020F0502020204030204" pitchFamily="34" charset="0"/>
                <a:ea typeface="Calibri" panose="020F0502020204030204" pitchFamily="34" charset="0"/>
                <a:cs typeface="Arial" panose="020B0604020202020204" pitchFamily="34" charset="0"/>
              </a:rPr>
              <a:t>3</a:t>
            </a:r>
            <a:r>
              <a:rPr lang="en-US" sz="4400" kern="100" dirty="0">
                <a:solidFill>
                  <a:srgbClr val="52CBBE"/>
                </a:solidFill>
                <a:latin typeface="Calibri" panose="020F0502020204030204" pitchFamily="34" charset="0"/>
                <a:ea typeface="Calibri" panose="020F0502020204030204" pitchFamily="34" charset="0"/>
                <a:cs typeface="Arial" panose="020B0604020202020204" pitchFamily="34" charset="0"/>
              </a:rPr>
              <a:t>- Prepayment invoice</a:t>
            </a:r>
            <a:br>
              <a:rPr lang="ar-EG" sz="4400" kern="100" dirty="0">
                <a:solidFill>
                  <a:srgbClr val="52CBBE"/>
                </a:solidFill>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4" name="Content Placeholder 4">
            <a:extLst>
              <a:ext uri="{FF2B5EF4-FFF2-40B4-BE49-F238E27FC236}">
                <a16:creationId xmlns:a16="http://schemas.microsoft.com/office/drawing/2014/main" id="{7AD2D60F-972A-A935-471D-03D1875AEAC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00053" y="1599483"/>
            <a:ext cx="6380163" cy="4351338"/>
          </a:xfrm>
          <a:prstGeom prst="rect">
            <a:avLst/>
          </a:prstGeom>
          <a:effectLst>
            <a:outerShdw blurRad="152400" dist="317500" dir="5400000" sx="90000" sy="-19000" rotWithShape="0">
              <a:prstClr val="black">
                <a:alpha val="15000"/>
              </a:prstClr>
            </a:outerShdw>
          </a:effectLst>
        </p:spPr>
      </p:pic>
      <p:sp>
        <p:nvSpPr>
          <p:cNvPr id="5" name="Rectangle: Rounded Corners 4">
            <a:extLst>
              <a:ext uri="{FF2B5EF4-FFF2-40B4-BE49-F238E27FC236}">
                <a16:creationId xmlns:a16="http://schemas.microsoft.com/office/drawing/2014/main" id="{F0585A38-8F4E-D915-4CF1-00846C48770E}"/>
              </a:ext>
            </a:extLst>
          </p:cNvPr>
          <p:cNvSpPr/>
          <p:nvPr/>
        </p:nvSpPr>
        <p:spPr>
          <a:xfrm>
            <a:off x="5714603" y="2499972"/>
            <a:ext cx="438904" cy="11541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Rectangle: Rounded Corners 5">
            <a:extLst>
              <a:ext uri="{FF2B5EF4-FFF2-40B4-BE49-F238E27FC236}">
                <a16:creationId xmlns:a16="http://schemas.microsoft.com/office/drawing/2014/main" id="{A34759B4-2301-CA2F-F909-40BE1327D923}"/>
              </a:ext>
            </a:extLst>
          </p:cNvPr>
          <p:cNvSpPr/>
          <p:nvPr/>
        </p:nvSpPr>
        <p:spPr>
          <a:xfrm>
            <a:off x="7232990" y="2507226"/>
            <a:ext cx="438904" cy="10815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Rounded Corners 6">
            <a:extLst>
              <a:ext uri="{FF2B5EF4-FFF2-40B4-BE49-F238E27FC236}">
                <a16:creationId xmlns:a16="http://schemas.microsoft.com/office/drawing/2014/main" id="{89EC9E28-136C-15F0-FB5A-D641BD54043E}"/>
              </a:ext>
            </a:extLst>
          </p:cNvPr>
          <p:cNvSpPr/>
          <p:nvPr/>
        </p:nvSpPr>
        <p:spPr>
          <a:xfrm>
            <a:off x="8203651" y="2507226"/>
            <a:ext cx="438904" cy="10815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ectangle: Rounded Corners 7">
            <a:extLst>
              <a:ext uri="{FF2B5EF4-FFF2-40B4-BE49-F238E27FC236}">
                <a16:creationId xmlns:a16="http://schemas.microsoft.com/office/drawing/2014/main" id="{CA432313-D3BB-0D99-BF10-19DDCD693286}"/>
              </a:ext>
            </a:extLst>
          </p:cNvPr>
          <p:cNvSpPr/>
          <p:nvPr/>
        </p:nvSpPr>
        <p:spPr>
          <a:xfrm>
            <a:off x="9369470" y="2507226"/>
            <a:ext cx="561111" cy="10815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9">
            <a:extLst>
              <a:ext uri="{FF2B5EF4-FFF2-40B4-BE49-F238E27FC236}">
                <a16:creationId xmlns:a16="http://schemas.microsoft.com/office/drawing/2014/main" id="{91C90DE6-4961-17D6-C96D-DF5A51CBBEE6}"/>
              </a:ext>
            </a:extLst>
          </p:cNvPr>
          <p:cNvSpPr txBox="1"/>
          <p:nvPr/>
        </p:nvSpPr>
        <p:spPr>
          <a:xfrm>
            <a:off x="5658560" y="224050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 Box 9">
            <a:extLst>
              <a:ext uri="{FF2B5EF4-FFF2-40B4-BE49-F238E27FC236}">
                <a16:creationId xmlns:a16="http://schemas.microsoft.com/office/drawing/2014/main" id="{7BDA21CB-A62F-AE7D-4C56-64B1B8D3E4F8}"/>
              </a:ext>
            </a:extLst>
          </p:cNvPr>
          <p:cNvSpPr txBox="1"/>
          <p:nvPr/>
        </p:nvSpPr>
        <p:spPr>
          <a:xfrm>
            <a:off x="7143550" y="224050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ext Box 9">
            <a:extLst>
              <a:ext uri="{FF2B5EF4-FFF2-40B4-BE49-F238E27FC236}">
                <a16:creationId xmlns:a16="http://schemas.microsoft.com/office/drawing/2014/main" id="{E167DF11-05AD-C884-F205-42CFE27F94DD}"/>
              </a:ext>
            </a:extLst>
          </p:cNvPr>
          <p:cNvSpPr txBox="1"/>
          <p:nvPr/>
        </p:nvSpPr>
        <p:spPr>
          <a:xfrm>
            <a:off x="8102602" y="222249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 Box 9">
            <a:extLst>
              <a:ext uri="{FF2B5EF4-FFF2-40B4-BE49-F238E27FC236}">
                <a16:creationId xmlns:a16="http://schemas.microsoft.com/office/drawing/2014/main" id="{CE1C90AB-8F17-0D05-FD81-8927878D182E}"/>
              </a:ext>
            </a:extLst>
          </p:cNvPr>
          <p:cNvSpPr txBox="1"/>
          <p:nvPr/>
        </p:nvSpPr>
        <p:spPr>
          <a:xfrm>
            <a:off x="9311629" y="225851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4" name="Content Placeholder 4">
            <a:extLst>
              <a:ext uri="{FF2B5EF4-FFF2-40B4-BE49-F238E27FC236}">
                <a16:creationId xmlns:a16="http://schemas.microsoft.com/office/drawing/2014/main" id="{AA73E09A-B440-935D-A9E0-66DD5553B31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00052" y="1599484"/>
            <a:ext cx="6380163" cy="4351337"/>
          </a:xfrm>
          <a:prstGeom prst="rect">
            <a:avLst/>
          </a:prstGeom>
        </p:spPr>
      </p:pic>
      <p:sp>
        <p:nvSpPr>
          <p:cNvPr id="15" name="Rectangle: Rounded Corners 14">
            <a:extLst>
              <a:ext uri="{FF2B5EF4-FFF2-40B4-BE49-F238E27FC236}">
                <a16:creationId xmlns:a16="http://schemas.microsoft.com/office/drawing/2014/main" id="{26C754F7-4AD0-4EB8-7563-DE2D09A1AA65}"/>
              </a:ext>
            </a:extLst>
          </p:cNvPr>
          <p:cNvSpPr/>
          <p:nvPr/>
        </p:nvSpPr>
        <p:spPr>
          <a:xfrm>
            <a:off x="4344653" y="4085803"/>
            <a:ext cx="168354" cy="17156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Rectangle: Rounded Corners 15">
            <a:extLst>
              <a:ext uri="{FF2B5EF4-FFF2-40B4-BE49-F238E27FC236}">
                <a16:creationId xmlns:a16="http://schemas.microsoft.com/office/drawing/2014/main" id="{D7F7067E-B0C1-2791-A9D0-4629F0E7CD40}"/>
              </a:ext>
            </a:extLst>
          </p:cNvPr>
          <p:cNvSpPr/>
          <p:nvPr/>
        </p:nvSpPr>
        <p:spPr>
          <a:xfrm>
            <a:off x="4883773" y="4085803"/>
            <a:ext cx="307659" cy="17156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Text Box 9">
            <a:extLst>
              <a:ext uri="{FF2B5EF4-FFF2-40B4-BE49-F238E27FC236}">
                <a16:creationId xmlns:a16="http://schemas.microsoft.com/office/drawing/2014/main" id="{767E2252-F6C3-CDBE-FA46-AED83E6DE148}"/>
              </a:ext>
            </a:extLst>
          </p:cNvPr>
          <p:cNvSpPr txBox="1"/>
          <p:nvPr/>
        </p:nvSpPr>
        <p:spPr>
          <a:xfrm>
            <a:off x="4224095" y="383173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Text Box 9">
            <a:extLst>
              <a:ext uri="{FF2B5EF4-FFF2-40B4-BE49-F238E27FC236}">
                <a16:creationId xmlns:a16="http://schemas.microsoft.com/office/drawing/2014/main" id="{42B0EB4C-F3B4-A380-E59C-50AE90177BF0}"/>
              </a:ext>
            </a:extLst>
          </p:cNvPr>
          <p:cNvSpPr txBox="1"/>
          <p:nvPr/>
        </p:nvSpPr>
        <p:spPr>
          <a:xfrm>
            <a:off x="4757607" y="384974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2" name="Content Placeholder 4">
            <a:extLst>
              <a:ext uri="{FF2B5EF4-FFF2-40B4-BE49-F238E27FC236}">
                <a16:creationId xmlns:a16="http://schemas.microsoft.com/office/drawing/2014/main" id="{0913F36A-DB79-6F79-1DDB-F1D81C3382F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86299" y="1599482"/>
            <a:ext cx="6380163" cy="4351337"/>
          </a:xfrm>
          <a:prstGeom prst="rect">
            <a:avLst/>
          </a:prstGeom>
        </p:spPr>
      </p:pic>
      <p:sp>
        <p:nvSpPr>
          <p:cNvPr id="23" name="Rectangle: Rounded Corners 22">
            <a:extLst>
              <a:ext uri="{FF2B5EF4-FFF2-40B4-BE49-F238E27FC236}">
                <a16:creationId xmlns:a16="http://schemas.microsoft.com/office/drawing/2014/main" id="{44F1FA97-EEDA-6343-A755-2227EB1EABC5}"/>
              </a:ext>
            </a:extLst>
          </p:cNvPr>
          <p:cNvSpPr/>
          <p:nvPr/>
        </p:nvSpPr>
        <p:spPr>
          <a:xfrm>
            <a:off x="5965607" y="4082189"/>
            <a:ext cx="884019" cy="17518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Rectangle: Rounded Corners 23">
            <a:extLst>
              <a:ext uri="{FF2B5EF4-FFF2-40B4-BE49-F238E27FC236}">
                <a16:creationId xmlns:a16="http://schemas.microsoft.com/office/drawing/2014/main" id="{C17E88E2-4B4D-5937-90D1-2A0D938776B6}"/>
              </a:ext>
            </a:extLst>
          </p:cNvPr>
          <p:cNvSpPr/>
          <p:nvPr/>
        </p:nvSpPr>
        <p:spPr>
          <a:xfrm>
            <a:off x="4292208" y="5673417"/>
            <a:ext cx="465399" cy="19644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Text Box 9">
            <a:extLst>
              <a:ext uri="{FF2B5EF4-FFF2-40B4-BE49-F238E27FC236}">
                <a16:creationId xmlns:a16="http://schemas.microsoft.com/office/drawing/2014/main" id="{1AD83D02-0343-9CDB-A3C7-4A79ADFE9BBD}"/>
              </a:ext>
            </a:extLst>
          </p:cNvPr>
          <p:cNvSpPr txBox="1"/>
          <p:nvPr/>
        </p:nvSpPr>
        <p:spPr>
          <a:xfrm>
            <a:off x="5903160" y="381290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6" name="Text Box 9">
            <a:extLst>
              <a:ext uri="{FF2B5EF4-FFF2-40B4-BE49-F238E27FC236}">
                <a16:creationId xmlns:a16="http://schemas.microsoft.com/office/drawing/2014/main" id="{F9E9AFF4-F058-C2AA-8C6F-8561683A5D4C}"/>
              </a:ext>
            </a:extLst>
          </p:cNvPr>
          <p:cNvSpPr txBox="1"/>
          <p:nvPr/>
        </p:nvSpPr>
        <p:spPr>
          <a:xfrm>
            <a:off x="4166540" y="541476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7" name="Content Placeholder 4">
            <a:extLst>
              <a:ext uri="{FF2B5EF4-FFF2-40B4-BE49-F238E27FC236}">
                <a16:creationId xmlns:a16="http://schemas.microsoft.com/office/drawing/2014/main" id="{1EABC17A-6E7E-8F58-A30E-5347D77F3872}"/>
              </a:ext>
            </a:extLst>
          </p:cNvPr>
          <p:cNvPicPr>
            <a:picLocks noGrp="1" noChangeAspect="1" noChangeArrowheads="1"/>
          </p:cNvPicPr>
          <p:nvPr>
            <p:ph idx="1"/>
          </p:nvPr>
        </p:nvPicPr>
        <p:blipFill>
          <a:blip r:embed="rId5" cstate="screen">
            <a:extLst>
              <a:ext uri="{28A0092B-C50C-407E-A947-70E740481C1C}">
                <a14:useLocalDpi xmlns:a14="http://schemas.microsoft.com/office/drawing/2010/main"/>
              </a:ext>
            </a:extLst>
          </a:blip>
          <a:srcRect/>
          <a:stretch>
            <a:fillRect/>
          </a:stretch>
        </p:blipFill>
        <p:spPr bwMode="auto">
          <a:xfrm>
            <a:off x="4086299" y="1599480"/>
            <a:ext cx="6380163" cy="4351338"/>
          </a:xfrm>
        </p:spPr>
      </p:pic>
      <p:sp>
        <p:nvSpPr>
          <p:cNvPr id="28" name="Rectangle: Rounded Corners 27">
            <a:extLst>
              <a:ext uri="{FF2B5EF4-FFF2-40B4-BE49-F238E27FC236}">
                <a16:creationId xmlns:a16="http://schemas.microsoft.com/office/drawing/2014/main" id="{863825D4-E9E6-8058-72F5-97B3E5955958}"/>
              </a:ext>
            </a:extLst>
          </p:cNvPr>
          <p:cNvSpPr/>
          <p:nvPr/>
        </p:nvSpPr>
        <p:spPr>
          <a:xfrm>
            <a:off x="5608035" y="2231571"/>
            <a:ext cx="438904" cy="23083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Rectangle: Rounded Corners 28">
            <a:extLst>
              <a:ext uri="{FF2B5EF4-FFF2-40B4-BE49-F238E27FC236}">
                <a16:creationId xmlns:a16="http://schemas.microsoft.com/office/drawing/2014/main" id="{7A8623B4-83EB-0720-68B4-C2B3383BBB8A}"/>
              </a:ext>
            </a:extLst>
          </p:cNvPr>
          <p:cNvSpPr/>
          <p:nvPr/>
        </p:nvSpPr>
        <p:spPr>
          <a:xfrm>
            <a:off x="6483770" y="5385313"/>
            <a:ext cx="273243" cy="21282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9">
            <a:extLst>
              <a:ext uri="{FF2B5EF4-FFF2-40B4-BE49-F238E27FC236}">
                <a16:creationId xmlns:a16="http://schemas.microsoft.com/office/drawing/2014/main" id="{0EE592E3-31FA-D4E8-AD6C-9E2A10C02BD8}"/>
              </a:ext>
            </a:extLst>
          </p:cNvPr>
          <p:cNvSpPr txBox="1"/>
          <p:nvPr/>
        </p:nvSpPr>
        <p:spPr>
          <a:xfrm>
            <a:off x="6026691" y="211836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1" name="Text Box 9">
            <a:extLst>
              <a:ext uri="{FF2B5EF4-FFF2-40B4-BE49-F238E27FC236}">
                <a16:creationId xmlns:a16="http://schemas.microsoft.com/office/drawing/2014/main" id="{7009C591-D5D7-4A01-9D9A-32D3675824EB}"/>
              </a:ext>
            </a:extLst>
          </p:cNvPr>
          <p:cNvSpPr txBox="1"/>
          <p:nvPr/>
        </p:nvSpPr>
        <p:spPr>
          <a:xfrm>
            <a:off x="6270207" y="515058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2" name="Content Placeholder 4">
            <a:extLst>
              <a:ext uri="{FF2B5EF4-FFF2-40B4-BE49-F238E27FC236}">
                <a16:creationId xmlns:a16="http://schemas.microsoft.com/office/drawing/2014/main" id="{FC648450-914A-0F75-F1BA-E3A6F067F9A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086297" y="1599480"/>
            <a:ext cx="6380163" cy="4351337"/>
          </a:xfrm>
          <a:prstGeom prst="rect">
            <a:avLst/>
          </a:prstGeom>
        </p:spPr>
      </p:pic>
      <p:sp>
        <p:nvSpPr>
          <p:cNvPr id="33" name="Rectangle: Rounded Corners 32">
            <a:extLst>
              <a:ext uri="{FF2B5EF4-FFF2-40B4-BE49-F238E27FC236}">
                <a16:creationId xmlns:a16="http://schemas.microsoft.com/office/drawing/2014/main" id="{86AD144F-BC5A-4DDB-4AD5-BFB33EBB89B9}"/>
              </a:ext>
            </a:extLst>
          </p:cNvPr>
          <p:cNvSpPr/>
          <p:nvPr/>
        </p:nvSpPr>
        <p:spPr>
          <a:xfrm>
            <a:off x="8302907" y="3831730"/>
            <a:ext cx="837825" cy="25045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4" name="Content Placeholder 4">
            <a:extLst>
              <a:ext uri="{FF2B5EF4-FFF2-40B4-BE49-F238E27FC236}">
                <a16:creationId xmlns:a16="http://schemas.microsoft.com/office/drawing/2014/main" id="{993EC698-47AE-61FA-EDF5-2CFBFCCC5E8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00050" y="1599478"/>
            <a:ext cx="6380163" cy="4351337"/>
          </a:xfrm>
          <a:prstGeom prst="rect">
            <a:avLst/>
          </a:prstGeom>
        </p:spPr>
      </p:pic>
      <p:sp>
        <p:nvSpPr>
          <p:cNvPr id="35" name="Rectangle: Rounded Corners 34">
            <a:extLst>
              <a:ext uri="{FF2B5EF4-FFF2-40B4-BE49-F238E27FC236}">
                <a16:creationId xmlns:a16="http://schemas.microsoft.com/office/drawing/2014/main" id="{7558F89B-CE8D-9587-71A9-69AC856455FD}"/>
              </a:ext>
            </a:extLst>
          </p:cNvPr>
          <p:cNvSpPr/>
          <p:nvPr/>
        </p:nvSpPr>
        <p:spPr>
          <a:xfrm>
            <a:off x="5803765" y="3372989"/>
            <a:ext cx="292235" cy="17064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Rectangle: Rounded Corners 35">
            <a:extLst>
              <a:ext uri="{FF2B5EF4-FFF2-40B4-BE49-F238E27FC236}">
                <a16:creationId xmlns:a16="http://schemas.microsoft.com/office/drawing/2014/main" id="{3D2BC5F3-DA6D-18C9-0926-9C42EF6C9A4E}"/>
              </a:ext>
            </a:extLst>
          </p:cNvPr>
          <p:cNvSpPr/>
          <p:nvPr/>
        </p:nvSpPr>
        <p:spPr>
          <a:xfrm>
            <a:off x="6500164" y="5385313"/>
            <a:ext cx="349462" cy="21282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Text Box 9">
            <a:extLst>
              <a:ext uri="{FF2B5EF4-FFF2-40B4-BE49-F238E27FC236}">
                <a16:creationId xmlns:a16="http://schemas.microsoft.com/office/drawing/2014/main" id="{3192B031-0302-A45C-AC3F-F6948502460C}"/>
              </a:ext>
            </a:extLst>
          </p:cNvPr>
          <p:cNvSpPr txBox="1"/>
          <p:nvPr/>
        </p:nvSpPr>
        <p:spPr>
          <a:xfrm>
            <a:off x="6041632" y="319585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8" name="Text Box 9">
            <a:extLst>
              <a:ext uri="{FF2B5EF4-FFF2-40B4-BE49-F238E27FC236}">
                <a16:creationId xmlns:a16="http://schemas.microsoft.com/office/drawing/2014/main" id="{220F5222-25A0-3A73-6068-4241F191D364}"/>
              </a:ext>
            </a:extLst>
          </p:cNvPr>
          <p:cNvSpPr txBox="1"/>
          <p:nvPr/>
        </p:nvSpPr>
        <p:spPr>
          <a:xfrm>
            <a:off x="6256454" y="508957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9" name="Content Placeholder 4">
            <a:extLst>
              <a:ext uri="{FF2B5EF4-FFF2-40B4-BE49-F238E27FC236}">
                <a16:creationId xmlns:a16="http://schemas.microsoft.com/office/drawing/2014/main" id="{E73432DE-54ED-5F1F-0CD8-02AF116AC023}"/>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100046" y="1599473"/>
            <a:ext cx="6366413" cy="4351338"/>
          </a:xfrm>
          <a:prstGeom prst="rect">
            <a:avLst/>
          </a:prstGeom>
        </p:spPr>
      </p:pic>
      <p:sp>
        <p:nvSpPr>
          <p:cNvPr id="40" name="Title 1">
            <a:extLst>
              <a:ext uri="{FF2B5EF4-FFF2-40B4-BE49-F238E27FC236}">
                <a16:creationId xmlns:a16="http://schemas.microsoft.com/office/drawing/2014/main" id="{EF1CED54-227A-F3E6-9DC4-78E8A59F3257}"/>
              </a:ext>
            </a:extLst>
          </p:cNvPr>
          <p:cNvSpPr txBox="1">
            <a:spLocks/>
          </p:cNvSpPr>
          <p:nvPr/>
        </p:nvSpPr>
        <p:spPr>
          <a:xfrm>
            <a:off x="783832" y="16628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5D7373"/>
                </a:solidFill>
                <a:latin typeface="Calibri" panose="020F0502020204030204" pitchFamily="34" charset="0"/>
                <a:ea typeface="Calibri" panose="020F0502020204030204" pitchFamily="34" charset="0"/>
                <a:cs typeface="Arial" panose="020B0604020202020204" pitchFamily="34" charset="0"/>
              </a:rPr>
              <a:t>To view entries</a:t>
            </a:r>
          </a:p>
        </p:txBody>
      </p:sp>
      <p:sp>
        <p:nvSpPr>
          <p:cNvPr id="41" name="Rectangle: Rounded Corners 40">
            <a:extLst>
              <a:ext uri="{FF2B5EF4-FFF2-40B4-BE49-F238E27FC236}">
                <a16:creationId xmlns:a16="http://schemas.microsoft.com/office/drawing/2014/main" id="{22287842-EA2D-C325-6FE3-87F154B57C06}"/>
              </a:ext>
            </a:extLst>
          </p:cNvPr>
          <p:cNvSpPr/>
          <p:nvPr/>
        </p:nvSpPr>
        <p:spPr>
          <a:xfrm>
            <a:off x="4918189" y="1898566"/>
            <a:ext cx="740371" cy="9823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Text Box 9">
            <a:extLst>
              <a:ext uri="{FF2B5EF4-FFF2-40B4-BE49-F238E27FC236}">
                <a16:creationId xmlns:a16="http://schemas.microsoft.com/office/drawing/2014/main" id="{A849F115-09FA-7DC5-EC17-6E2B69113372}"/>
              </a:ext>
            </a:extLst>
          </p:cNvPr>
          <p:cNvSpPr txBox="1"/>
          <p:nvPr/>
        </p:nvSpPr>
        <p:spPr>
          <a:xfrm>
            <a:off x="5644803" y="178622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3" name="Content Placeholder 4">
            <a:extLst>
              <a:ext uri="{FF2B5EF4-FFF2-40B4-BE49-F238E27FC236}">
                <a16:creationId xmlns:a16="http://schemas.microsoft.com/office/drawing/2014/main" id="{67F0FAD3-6594-05A4-E3AF-C2C8B691DFA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086295" y="1599473"/>
            <a:ext cx="6393918" cy="4351338"/>
          </a:xfrm>
          <a:prstGeom prst="rect">
            <a:avLst/>
          </a:prstGeom>
        </p:spPr>
      </p:pic>
      <p:sp>
        <p:nvSpPr>
          <p:cNvPr id="44" name="Rectangle: Rounded Corners 43">
            <a:extLst>
              <a:ext uri="{FF2B5EF4-FFF2-40B4-BE49-F238E27FC236}">
                <a16:creationId xmlns:a16="http://schemas.microsoft.com/office/drawing/2014/main" id="{77A0B2A0-52CE-EB43-708C-6F58BA2E3B9F}"/>
              </a:ext>
            </a:extLst>
          </p:cNvPr>
          <p:cNvSpPr/>
          <p:nvPr/>
        </p:nvSpPr>
        <p:spPr>
          <a:xfrm>
            <a:off x="7649117" y="3905548"/>
            <a:ext cx="2124148" cy="16925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58CC4299-DAF9-08D1-704D-CEE6A399B319}"/>
              </a:ext>
            </a:extLst>
          </p:cNvPr>
          <p:cNvGraphicFramePr>
            <a:graphicFrameLocks noGrp="1"/>
          </p:cNvGraphicFramePr>
          <p:nvPr>
            <p:extLst>
              <p:ext uri="{D42A27DB-BD31-4B8C-83A1-F6EECF244321}">
                <p14:modId xmlns:p14="http://schemas.microsoft.com/office/powerpoint/2010/main" val="926970315"/>
              </p:ext>
            </p:extLst>
          </p:nvPr>
        </p:nvGraphicFramePr>
        <p:xfrm>
          <a:off x="9650025" y="716361"/>
          <a:ext cx="1978660" cy="685800"/>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2961139218"/>
                    </a:ext>
                  </a:extLst>
                </a:gridCol>
              </a:tblGrid>
              <a:tr h="0">
                <a:tc>
                  <a:txBody>
                    <a:bodyPr/>
                    <a:lstStyle/>
                    <a:p>
                      <a:pPr marL="0" marR="0">
                        <a:lnSpc>
                          <a:spcPct val="107000"/>
                        </a:lnSpc>
                        <a:spcAft>
                          <a:spcPts val="800"/>
                        </a:spcAft>
                      </a:pPr>
                      <a:r>
                        <a:rPr lang="en-US" sz="1100" kern="100" dirty="0">
                          <a:effectLst/>
                        </a:rPr>
                        <a:t>Prepaid Expenses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57290069"/>
                  </a:ext>
                </a:extLst>
              </a:tr>
              <a:tr h="0">
                <a:tc>
                  <a:txBody>
                    <a:bodyPr/>
                    <a:lstStyle/>
                    <a:p>
                      <a:pPr marL="0" marR="0">
                        <a:lnSpc>
                          <a:spcPct val="107000"/>
                        </a:lnSpc>
                        <a:spcAft>
                          <a:spcPts val="800"/>
                        </a:spcAft>
                      </a:pPr>
                      <a:r>
                        <a:rPr lang="en-US" sz="1100" kern="100" dirty="0">
                          <a:effectLst/>
                        </a:rPr>
                        <a:t>Tax</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14469376"/>
                  </a:ext>
                </a:extLst>
              </a:tr>
              <a:tr h="0">
                <a:tc>
                  <a:txBody>
                    <a:bodyPr/>
                    <a:lstStyle/>
                    <a:p>
                      <a:pPr marL="0" marR="0">
                        <a:lnSpc>
                          <a:spcPct val="107000"/>
                        </a:lnSpc>
                        <a:spcAft>
                          <a:spcPts val="800"/>
                        </a:spcAft>
                      </a:pPr>
                      <a:r>
                        <a:rPr lang="en-US" sz="1100" kern="100" dirty="0">
                          <a:effectLst/>
                        </a:rPr>
                        <a:t>                Liability</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15521848"/>
                  </a:ext>
                </a:extLst>
              </a:tr>
              <a:tr h="0">
                <a:tc>
                  <a:txBody>
                    <a:bodyPr/>
                    <a:lstStyle/>
                    <a:p>
                      <a:pPr marL="0" marR="0">
                        <a:lnSpc>
                          <a:spcPct val="107000"/>
                        </a:lnSpc>
                        <a:spcAft>
                          <a:spcPts val="800"/>
                        </a:spcAft>
                      </a:pPr>
                      <a:r>
                        <a:rPr lang="en-US" sz="1100" kern="100" dirty="0">
                          <a:effectLst/>
                        </a:rPr>
                        <a:t>                Withholding Tax</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85595598"/>
                  </a:ext>
                </a:extLst>
              </a:tr>
            </a:tbl>
          </a:graphicData>
        </a:graphic>
      </p:graphicFrame>
    </p:spTree>
    <p:extLst>
      <p:ext uri="{BB962C8B-B14F-4D97-AF65-F5344CB8AC3E}">
        <p14:creationId xmlns:p14="http://schemas.microsoft.com/office/powerpoint/2010/main" val="190881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2" presetClass="entr" presetSubtype="4"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 presetClass="entr" presetSubtype="4"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500" fill="hold"/>
                                        <p:tgtEl>
                                          <p:spTgt spid="17"/>
                                        </p:tgtEl>
                                        <p:attrNameLst>
                                          <p:attrName>ppt_x</p:attrName>
                                        </p:attrNameLst>
                                      </p:cBhvr>
                                      <p:tavLst>
                                        <p:tav tm="0">
                                          <p:val>
                                            <p:strVal val="#ppt_x"/>
                                          </p:val>
                                        </p:tav>
                                        <p:tav tm="100000">
                                          <p:val>
                                            <p:strVal val="#ppt_x"/>
                                          </p:val>
                                        </p:tav>
                                      </p:tavLst>
                                    </p:anim>
                                    <p:anim calcmode="lin" valueType="num">
                                      <p:cBhvr additive="base">
                                        <p:cTn id="69" dur="500" fill="hold"/>
                                        <p:tgtEl>
                                          <p:spTgt spid="17"/>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ppt_x"/>
                                          </p:val>
                                        </p:tav>
                                        <p:tav tm="100000">
                                          <p:val>
                                            <p:strVal val="#ppt_x"/>
                                          </p:val>
                                        </p:tav>
                                      </p:tavLst>
                                    </p:anim>
                                    <p:anim calcmode="lin" valueType="num">
                                      <p:cBhvr additive="base">
                                        <p:cTn id="7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additive="base">
                                        <p:cTn id="78" dur="500" fill="hold"/>
                                        <p:tgtEl>
                                          <p:spTgt spid="22"/>
                                        </p:tgtEl>
                                        <p:attrNameLst>
                                          <p:attrName>ppt_x</p:attrName>
                                        </p:attrNameLst>
                                      </p:cBhvr>
                                      <p:tavLst>
                                        <p:tav tm="0">
                                          <p:val>
                                            <p:strVal val="#ppt_x"/>
                                          </p:val>
                                        </p:tav>
                                        <p:tav tm="100000">
                                          <p:val>
                                            <p:strVal val="#ppt_x"/>
                                          </p:val>
                                        </p:tav>
                                      </p:tavLst>
                                    </p:anim>
                                    <p:anim calcmode="lin" valueType="num">
                                      <p:cBhvr additive="base">
                                        <p:cTn id="79" dur="500" fill="hold"/>
                                        <p:tgtEl>
                                          <p:spTgt spid="22"/>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additive="base">
                                        <p:cTn id="86" dur="500" fill="hold"/>
                                        <p:tgtEl>
                                          <p:spTgt spid="25"/>
                                        </p:tgtEl>
                                        <p:attrNameLst>
                                          <p:attrName>ppt_x</p:attrName>
                                        </p:attrNameLst>
                                      </p:cBhvr>
                                      <p:tavLst>
                                        <p:tav tm="0">
                                          <p:val>
                                            <p:strVal val="#ppt_x"/>
                                          </p:val>
                                        </p:tav>
                                        <p:tav tm="100000">
                                          <p:val>
                                            <p:strVal val="#ppt_x"/>
                                          </p:val>
                                        </p:tav>
                                      </p:tavLst>
                                    </p:anim>
                                    <p:anim calcmode="lin" valueType="num">
                                      <p:cBhvr additive="base">
                                        <p:cTn id="87" dur="500" fill="hold"/>
                                        <p:tgtEl>
                                          <p:spTgt spid="25"/>
                                        </p:tgtEl>
                                        <p:attrNameLst>
                                          <p:attrName>ppt_y</p:attrName>
                                        </p:attrNameLst>
                                      </p:cBhvr>
                                      <p:tavLst>
                                        <p:tav tm="0">
                                          <p:val>
                                            <p:strVal val="1+#ppt_h/2"/>
                                          </p:val>
                                        </p:tav>
                                        <p:tav tm="100000">
                                          <p:val>
                                            <p:strVal val="#ppt_y"/>
                                          </p:val>
                                        </p:tav>
                                      </p:tavLst>
                                    </p:anim>
                                  </p:childTnLst>
                                </p:cTn>
                              </p:par>
                            </p:childTnLst>
                          </p:cTn>
                        </p:par>
                        <p:par>
                          <p:cTn id="88" fill="hold">
                            <p:stCondLst>
                              <p:cond delay="500"/>
                            </p:stCondLst>
                            <p:childTnLst>
                              <p:par>
                                <p:cTn id="89" presetID="2" presetClass="entr" presetSubtype="4"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ppt_x"/>
                                          </p:val>
                                        </p:tav>
                                        <p:tav tm="100000">
                                          <p:val>
                                            <p:strVal val="#ppt_x"/>
                                          </p:val>
                                        </p:tav>
                                      </p:tavLst>
                                    </p:anim>
                                    <p:anim calcmode="lin" valueType="num">
                                      <p:cBhvr additive="base">
                                        <p:cTn id="9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27"/>
                                        </p:tgtEl>
                                        <p:attrNameLst>
                                          <p:attrName>style.visibility</p:attrName>
                                        </p:attrNameLst>
                                      </p:cBhvr>
                                      <p:to>
                                        <p:strVal val="visible"/>
                                      </p:to>
                                    </p:set>
                                    <p:anim calcmode="lin" valueType="num">
                                      <p:cBhvr additive="base">
                                        <p:cTn id="101" dur="500" fill="hold"/>
                                        <p:tgtEl>
                                          <p:spTgt spid="27"/>
                                        </p:tgtEl>
                                        <p:attrNameLst>
                                          <p:attrName>ppt_x</p:attrName>
                                        </p:attrNameLst>
                                      </p:cBhvr>
                                      <p:tavLst>
                                        <p:tav tm="0">
                                          <p:val>
                                            <p:strVal val="#ppt_x"/>
                                          </p:val>
                                        </p:tav>
                                        <p:tav tm="100000">
                                          <p:val>
                                            <p:strVal val="#ppt_x"/>
                                          </p:val>
                                        </p:tav>
                                      </p:tavLst>
                                    </p:anim>
                                    <p:anim calcmode="lin" valueType="num">
                                      <p:cBhvr additive="base">
                                        <p:cTn id="102" dur="500" fill="hold"/>
                                        <p:tgtEl>
                                          <p:spTgt spid="27"/>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500" fill="hold"/>
                                        <p:tgtEl>
                                          <p:spTgt spid="28"/>
                                        </p:tgtEl>
                                        <p:attrNameLst>
                                          <p:attrName>ppt_x</p:attrName>
                                        </p:attrNameLst>
                                      </p:cBhvr>
                                      <p:tavLst>
                                        <p:tav tm="0">
                                          <p:val>
                                            <p:strVal val="#ppt_x"/>
                                          </p:val>
                                        </p:tav>
                                        <p:tav tm="100000">
                                          <p:val>
                                            <p:strVal val="#ppt_x"/>
                                          </p:val>
                                        </p:tav>
                                      </p:tavLst>
                                    </p:anim>
                                    <p:anim calcmode="lin" valueType="num">
                                      <p:cBhvr additive="base">
                                        <p:cTn id="106" dur="500" fill="hold"/>
                                        <p:tgtEl>
                                          <p:spTgt spid="2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 calcmode="lin" valueType="num">
                                      <p:cBhvr additive="base">
                                        <p:cTn id="109" dur="500" fill="hold"/>
                                        <p:tgtEl>
                                          <p:spTgt spid="30"/>
                                        </p:tgtEl>
                                        <p:attrNameLst>
                                          <p:attrName>ppt_x</p:attrName>
                                        </p:attrNameLst>
                                      </p:cBhvr>
                                      <p:tavLst>
                                        <p:tav tm="0">
                                          <p:val>
                                            <p:strVal val="#ppt_x"/>
                                          </p:val>
                                        </p:tav>
                                        <p:tav tm="100000">
                                          <p:val>
                                            <p:strVal val="#ppt_x"/>
                                          </p:val>
                                        </p:tav>
                                      </p:tavLst>
                                    </p:anim>
                                    <p:anim calcmode="lin" valueType="num">
                                      <p:cBhvr additive="base">
                                        <p:cTn id="110" dur="500" fill="hold"/>
                                        <p:tgtEl>
                                          <p:spTgt spid="30"/>
                                        </p:tgtEl>
                                        <p:attrNameLst>
                                          <p:attrName>ppt_y</p:attrName>
                                        </p:attrNameLst>
                                      </p:cBhvr>
                                      <p:tavLst>
                                        <p:tav tm="0">
                                          <p:val>
                                            <p:strVal val="1+#ppt_h/2"/>
                                          </p:val>
                                        </p:tav>
                                        <p:tav tm="100000">
                                          <p:val>
                                            <p:strVal val="#ppt_y"/>
                                          </p:val>
                                        </p:tav>
                                      </p:tavLst>
                                    </p:anim>
                                  </p:childTnLst>
                                </p:cTn>
                              </p:par>
                            </p:childTnLst>
                          </p:cTn>
                        </p:par>
                        <p:par>
                          <p:cTn id="111" fill="hold">
                            <p:stCondLst>
                              <p:cond delay="500"/>
                            </p:stCondLst>
                            <p:childTnLst>
                              <p:par>
                                <p:cTn id="112" presetID="2" presetClass="entr" presetSubtype="4" fill="hold" grpId="0" nodeType="afterEffect">
                                  <p:stCondLst>
                                    <p:cond delay="0"/>
                                  </p:stCondLst>
                                  <p:childTnLst>
                                    <p:set>
                                      <p:cBhvr>
                                        <p:cTn id="113" dur="1" fill="hold">
                                          <p:stCondLst>
                                            <p:cond delay="0"/>
                                          </p:stCondLst>
                                        </p:cTn>
                                        <p:tgtEl>
                                          <p:spTgt spid="29"/>
                                        </p:tgtEl>
                                        <p:attrNameLst>
                                          <p:attrName>style.visibility</p:attrName>
                                        </p:attrNameLst>
                                      </p:cBhvr>
                                      <p:to>
                                        <p:strVal val="visible"/>
                                      </p:to>
                                    </p:set>
                                    <p:anim calcmode="lin" valueType="num">
                                      <p:cBhvr additive="base">
                                        <p:cTn id="114" dur="500" fill="hold"/>
                                        <p:tgtEl>
                                          <p:spTgt spid="29"/>
                                        </p:tgtEl>
                                        <p:attrNameLst>
                                          <p:attrName>ppt_x</p:attrName>
                                        </p:attrNameLst>
                                      </p:cBhvr>
                                      <p:tavLst>
                                        <p:tav tm="0">
                                          <p:val>
                                            <p:strVal val="#ppt_x"/>
                                          </p:val>
                                        </p:tav>
                                        <p:tav tm="100000">
                                          <p:val>
                                            <p:strVal val="#ppt_x"/>
                                          </p:val>
                                        </p:tav>
                                      </p:tavLst>
                                    </p:anim>
                                    <p:anim calcmode="lin" valueType="num">
                                      <p:cBhvr additive="base">
                                        <p:cTn id="115" dur="500" fill="hold"/>
                                        <p:tgtEl>
                                          <p:spTgt spid="29"/>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1"/>
                                        </p:tgtEl>
                                        <p:attrNameLst>
                                          <p:attrName>style.visibility</p:attrName>
                                        </p:attrNameLst>
                                      </p:cBhvr>
                                      <p:to>
                                        <p:strVal val="visible"/>
                                      </p:to>
                                    </p:set>
                                    <p:anim calcmode="lin" valueType="num">
                                      <p:cBhvr additive="base">
                                        <p:cTn id="118" dur="500" fill="hold"/>
                                        <p:tgtEl>
                                          <p:spTgt spid="31"/>
                                        </p:tgtEl>
                                        <p:attrNameLst>
                                          <p:attrName>ppt_x</p:attrName>
                                        </p:attrNameLst>
                                      </p:cBhvr>
                                      <p:tavLst>
                                        <p:tav tm="0">
                                          <p:val>
                                            <p:strVal val="#ppt_x"/>
                                          </p:val>
                                        </p:tav>
                                        <p:tav tm="100000">
                                          <p:val>
                                            <p:strVal val="#ppt_x"/>
                                          </p:val>
                                        </p:tav>
                                      </p:tavLst>
                                    </p:anim>
                                    <p:anim calcmode="lin" valueType="num">
                                      <p:cBhvr additive="base">
                                        <p:cTn id="1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32"/>
                                        </p:tgtEl>
                                        <p:attrNameLst>
                                          <p:attrName>style.visibility</p:attrName>
                                        </p:attrNameLst>
                                      </p:cBhvr>
                                      <p:to>
                                        <p:strVal val="visible"/>
                                      </p:to>
                                    </p:set>
                                    <p:anim calcmode="lin" valueType="num">
                                      <p:cBhvr additive="base">
                                        <p:cTn id="124" dur="500" fill="hold"/>
                                        <p:tgtEl>
                                          <p:spTgt spid="32"/>
                                        </p:tgtEl>
                                        <p:attrNameLst>
                                          <p:attrName>ppt_x</p:attrName>
                                        </p:attrNameLst>
                                      </p:cBhvr>
                                      <p:tavLst>
                                        <p:tav tm="0">
                                          <p:val>
                                            <p:strVal val="#ppt_x"/>
                                          </p:val>
                                        </p:tav>
                                        <p:tav tm="100000">
                                          <p:val>
                                            <p:strVal val="#ppt_x"/>
                                          </p:val>
                                        </p:tav>
                                      </p:tavLst>
                                    </p:anim>
                                    <p:anim calcmode="lin" valueType="num">
                                      <p:cBhvr additive="base">
                                        <p:cTn id="125" dur="500" fill="hold"/>
                                        <p:tgtEl>
                                          <p:spTgt spid="32"/>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33"/>
                                        </p:tgtEl>
                                        <p:attrNameLst>
                                          <p:attrName>style.visibility</p:attrName>
                                        </p:attrNameLst>
                                      </p:cBhvr>
                                      <p:to>
                                        <p:strVal val="visible"/>
                                      </p:to>
                                    </p:set>
                                    <p:anim calcmode="lin" valueType="num">
                                      <p:cBhvr additive="base">
                                        <p:cTn id="128" dur="500" fill="hold"/>
                                        <p:tgtEl>
                                          <p:spTgt spid="33"/>
                                        </p:tgtEl>
                                        <p:attrNameLst>
                                          <p:attrName>ppt_x</p:attrName>
                                        </p:attrNameLst>
                                      </p:cBhvr>
                                      <p:tavLst>
                                        <p:tav tm="0">
                                          <p:val>
                                            <p:strVal val="#ppt_x"/>
                                          </p:val>
                                        </p:tav>
                                        <p:tav tm="100000">
                                          <p:val>
                                            <p:strVal val="#ppt_x"/>
                                          </p:val>
                                        </p:tav>
                                      </p:tavLst>
                                    </p:anim>
                                    <p:anim calcmode="lin" valueType="num">
                                      <p:cBhvr additive="base">
                                        <p:cTn id="12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ppt_x"/>
                                          </p:val>
                                        </p:tav>
                                        <p:tav tm="100000">
                                          <p:val>
                                            <p:strVal val="#ppt_x"/>
                                          </p:val>
                                        </p:tav>
                                      </p:tavLst>
                                    </p:anim>
                                    <p:anim calcmode="lin" valueType="num">
                                      <p:cBhvr additive="base">
                                        <p:cTn id="135" dur="500" fill="hold"/>
                                        <p:tgtEl>
                                          <p:spTgt spid="34"/>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35"/>
                                        </p:tgtEl>
                                        <p:attrNameLst>
                                          <p:attrName>style.visibility</p:attrName>
                                        </p:attrNameLst>
                                      </p:cBhvr>
                                      <p:to>
                                        <p:strVal val="visible"/>
                                      </p:to>
                                    </p:set>
                                    <p:anim calcmode="lin" valueType="num">
                                      <p:cBhvr additive="base">
                                        <p:cTn id="138" dur="500" fill="hold"/>
                                        <p:tgtEl>
                                          <p:spTgt spid="35"/>
                                        </p:tgtEl>
                                        <p:attrNameLst>
                                          <p:attrName>ppt_x</p:attrName>
                                        </p:attrNameLst>
                                      </p:cBhvr>
                                      <p:tavLst>
                                        <p:tav tm="0">
                                          <p:val>
                                            <p:strVal val="#ppt_x"/>
                                          </p:val>
                                        </p:tav>
                                        <p:tav tm="100000">
                                          <p:val>
                                            <p:strVal val="#ppt_x"/>
                                          </p:val>
                                        </p:tav>
                                      </p:tavLst>
                                    </p:anim>
                                    <p:anim calcmode="lin" valueType="num">
                                      <p:cBhvr additive="base">
                                        <p:cTn id="139" dur="500" fill="hold"/>
                                        <p:tgtEl>
                                          <p:spTgt spid="35"/>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37"/>
                                        </p:tgtEl>
                                        <p:attrNameLst>
                                          <p:attrName>style.visibility</p:attrName>
                                        </p:attrNameLst>
                                      </p:cBhvr>
                                      <p:to>
                                        <p:strVal val="visible"/>
                                      </p:to>
                                    </p:set>
                                    <p:anim calcmode="lin" valueType="num">
                                      <p:cBhvr additive="base">
                                        <p:cTn id="142" dur="500" fill="hold"/>
                                        <p:tgtEl>
                                          <p:spTgt spid="37"/>
                                        </p:tgtEl>
                                        <p:attrNameLst>
                                          <p:attrName>ppt_x</p:attrName>
                                        </p:attrNameLst>
                                      </p:cBhvr>
                                      <p:tavLst>
                                        <p:tav tm="0">
                                          <p:val>
                                            <p:strVal val="#ppt_x"/>
                                          </p:val>
                                        </p:tav>
                                        <p:tav tm="100000">
                                          <p:val>
                                            <p:strVal val="#ppt_x"/>
                                          </p:val>
                                        </p:tav>
                                      </p:tavLst>
                                    </p:anim>
                                    <p:anim calcmode="lin" valueType="num">
                                      <p:cBhvr additive="base">
                                        <p:cTn id="143" dur="500" fill="hold"/>
                                        <p:tgtEl>
                                          <p:spTgt spid="37"/>
                                        </p:tgtEl>
                                        <p:attrNameLst>
                                          <p:attrName>ppt_y</p:attrName>
                                        </p:attrNameLst>
                                      </p:cBhvr>
                                      <p:tavLst>
                                        <p:tav tm="0">
                                          <p:val>
                                            <p:strVal val="1+#ppt_h/2"/>
                                          </p:val>
                                        </p:tav>
                                        <p:tav tm="100000">
                                          <p:val>
                                            <p:strVal val="#ppt_y"/>
                                          </p:val>
                                        </p:tav>
                                      </p:tavLst>
                                    </p:anim>
                                  </p:childTnLst>
                                </p:cTn>
                              </p:par>
                            </p:childTnLst>
                          </p:cTn>
                        </p:par>
                        <p:par>
                          <p:cTn id="144" fill="hold">
                            <p:stCondLst>
                              <p:cond delay="500"/>
                            </p:stCondLst>
                            <p:childTnLst>
                              <p:par>
                                <p:cTn id="145" presetID="2" presetClass="entr" presetSubtype="4" fill="hold" grpId="0" nodeType="after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500" fill="hold"/>
                                        <p:tgtEl>
                                          <p:spTgt spid="36"/>
                                        </p:tgtEl>
                                        <p:attrNameLst>
                                          <p:attrName>ppt_x</p:attrName>
                                        </p:attrNameLst>
                                      </p:cBhvr>
                                      <p:tavLst>
                                        <p:tav tm="0">
                                          <p:val>
                                            <p:strVal val="#ppt_x"/>
                                          </p:val>
                                        </p:tav>
                                        <p:tav tm="100000">
                                          <p:val>
                                            <p:strVal val="#ppt_x"/>
                                          </p:val>
                                        </p:tav>
                                      </p:tavLst>
                                    </p:anim>
                                    <p:anim calcmode="lin" valueType="num">
                                      <p:cBhvr additive="base">
                                        <p:cTn id="148" dur="500" fill="hold"/>
                                        <p:tgtEl>
                                          <p:spTgt spid="36"/>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38"/>
                                        </p:tgtEl>
                                        <p:attrNameLst>
                                          <p:attrName>style.visibility</p:attrName>
                                        </p:attrNameLst>
                                      </p:cBhvr>
                                      <p:to>
                                        <p:strVal val="visible"/>
                                      </p:to>
                                    </p:set>
                                    <p:anim calcmode="lin" valueType="num">
                                      <p:cBhvr additive="base">
                                        <p:cTn id="151" dur="500" fill="hold"/>
                                        <p:tgtEl>
                                          <p:spTgt spid="38"/>
                                        </p:tgtEl>
                                        <p:attrNameLst>
                                          <p:attrName>ppt_x</p:attrName>
                                        </p:attrNameLst>
                                      </p:cBhvr>
                                      <p:tavLst>
                                        <p:tav tm="0">
                                          <p:val>
                                            <p:strVal val="#ppt_x"/>
                                          </p:val>
                                        </p:tav>
                                        <p:tav tm="100000">
                                          <p:val>
                                            <p:strVal val="#ppt_x"/>
                                          </p:val>
                                        </p:tav>
                                      </p:tavLst>
                                    </p:anim>
                                    <p:anim calcmode="lin" valueType="num">
                                      <p:cBhvr additive="base">
                                        <p:cTn id="152" dur="500" fill="hold"/>
                                        <p:tgtEl>
                                          <p:spTgt spid="38"/>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39"/>
                                        </p:tgtEl>
                                        <p:attrNameLst>
                                          <p:attrName>style.visibility</p:attrName>
                                        </p:attrNameLst>
                                      </p:cBhvr>
                                      <p:to>
                                        <p:strVal val="visible"/>
                                      </p:to>
                                    </p:set>
                                    <p:anim calcmode="lin" valueType="num">
                                      <p:cBhvr additive="base">
                                        <p:cTn id="155" dur="500" fill="hold"/>
                                        <p:tgtEl>
                                          <p:spTgt spid="39"/>
                                        </p:tgtEl>
                                        <p:attrNameLst>
                                          <p:attrName>ppt_x</p:attrName>
                                        </p:attrNameLst>
                                      </p:cBhvr>
                                      <p:tavLst>
                                        <p:tav tm="0">
                                          <p:val>
                                            <p:strVal val="#ppt_x"/>
                                          </p:val>
                                        </p:tav>
                                        <p:tav tm="100000">
                                          <p:val>
                                            <p:strVal val="#ppt_x"/>
                                          </p:val>
                                        </p:tav>
                                      </p:tavLst>
                                    </p:anim>
                                    <p:anim calcmode="lin" valueType="num">
                                      <p:cBhvr additive="base">
                                        <p:cTn id="15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40"/>
                                        </p:tgtEl>
                                        <p:attrNameLst>
                                          <p:attrName>style.visibility</p:attrName>
                                        </p:attrNameLst>
                                      </p:cBhvr>
                                      <p:to>
                                        <p:strVal val="visible"/>
                                      </p:to>
                                    </p:set>
                                    <p:animEffect transition="in" filter="fade">
                                      <p:cBhvr>
                                        <p:cTn id="161" dur="500"/>
                                        <p:tgtEl>
                                          <p:spTgt spid="40"/>
                                        </p:tgtEl>
                                      </p:cBhvr>
                                    </p:animEffect>
                                  </p:childTnLst>
                                </p:cTn>
                              </p:par>
                              <p:par>
                                <p:cTn id="162" presetID="2" presetClass="entr" presetSubtype="4" fill="hold" grpId="0" nodeType="withEffect">
                                  <p:stCondLst>
                                    <p:cond delay="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500" fill="hold"/>
                                        <p:tgtEl>
                                          <p:spTgt spid="41"/>
                                        </p:tgtEl>
                                        <p:attrNameLst>
                                          <p:attrName>ppt_x</p:attrName>
                                        </p:attrNameLst>
                                      </p:cBhvr>
                                      <p:tavLst>
                                        <p:tav tm="0">
                                          <p:val>
                                            <p:strVal val="#ppt_x"/>
                                          </p:val>
                                        </p:tav>
                                        <p:tav tm="100000">
                                          <p:val>
                                            <p:strVal val="#ppt_x"/>
                                          </p:val>
                                        </p:tav>
                                      </p:tavLst>
                                    </p:anim>
                                    <p:anim calcmode="lin" valueType="num">
                                      <p:cBhvr additive="base">
                                        <p:cTn id="165" dur="500" fill="hold"/>
                                        <p:tgtEl>
                                          <p:spTgt spid="41"/>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500" fill="hold"/>
                                        <p:tgtEl>
                                          <p:spTgt spid="42"/>
                                        </p:tgtEl>
                                        <p:attrNameLst>
                                          <p:attrName>ppt_x</p:attrName>
                                        </p:attrNameLst>
                                      </p:cBhvr>
                                      <p:tavLst>
                                        <p:tav tm="0">
                                          <p:val>
                                            <p:strVal val="#ppt_x"/>
                                          </p:val>
                                        </p:tav>
                                        <p:tav tm="100000">
                                          <p:val>
                                            <p:strVal val="#ppt_x"/>
                                          </p:val>
                                        </p:tav>
                                      </p:tavLst>
                                    </p:anim>
                                    <p:anim calcmode="lin" valueType="num">
                                      <p:cBhvr additive="base">
                                        <p:cTn id="16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nodeType="clickEffect">
                                  <p:stCondLst>
                                    <p:cond delay="0"/>
                                  </p:stCondLst>
                                  <p:childTnLst>
                                    <p:set>
                                      <p:cBhvr>
                                        <p:cTn id="173" dur="1" fill="hold">
                                          <p:stCondLst>
                                            <p:cond delay="0"/>
                                          </p:stCondLst>
                                        </p:cTn>
                                        <p:tgtEl>
                                          <p:spTgt spid="43"/>
                                        </p:tgtEl>
                                        <p:attrNameLst>
                                          <p:attrName>style.visibility</p:attrName>
                                        </p:attrNameLst>
                                      </p:cBhvr>
                                      <p:to>
                                        <p:strVal val="visible"/>
                                      </p:to>
                                    </p:set>
                                    <p:anim calcmode="lin" valueType="num">
                                      <p:cBhvr additive="base">
                                        <p:cTn id="174" dur="500" fill="hold"/>
                                        <p:tgtEl>
                                          <p:spTgt spid="43"/>
                                        </p:tgtEl>
                                        <p:attrNameLst>
                                          <p:attrName>ppt_x</p:attrName>
                                        </p:attrNameLst>
                                      </p:cBhvr>
                                      <p:tavLst>
                                        <p:tav tm="0">
                                          <p:val>
                                            <p:strVal val="#ppt_x"/>
                                          </p:val>
                                        </p:tav>
                                        <p:tav tm="100000">
                                          <p:val>
                                            <p:strVal val="#ppt_x"/>
                                          </p:val>
                                        </p:tav>
                                      </p:tavLst>
                                    </p:anim>
                                    <p:anim calcmode="lin" valueType="num">
                                      <p:cBhvr additive="base">
                                        <p:cTn id="175" dur="500" fill="hold"/>
                                        <p:tgtEl>
                                          <p:spTgt spid="43"/>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44"/>
                                        </p:tgtEl>
                                        <p:attrNameLst>
                                          <p:attrName>style.visibility</p:attrName>
                                        </p:attrNameLst>
                                      </p:cBhvr>
                                      <p:to>
                                        <p:strVal val="visible"/>
                                      </p:to>
                                    </p:set>
                                    <p:anim calcmode="lin" valueType="num">
                                      <p:cBhvr additive="base">
                                        <p:cTn id="178" dur="500" fill="hold"/>
                                        <p:tgtEl>
                                          <p:spTgt spid="44"/>
                                        </p:tgtEl>
                                        <p:attrNameLst>
                                          <p:attrName>ppt_x</p:attrName>
                                        </p:attrNameLst>
                                      </p:cBhvr>
                                      <p:tavLst>
                                        <p:tav tm="0">
                                          <p:val>
                                            <p:strVal val="#ppt_x"/>
                                          </p:val>
                                        </p:tav>
                                        <p:tav tm="100000">
                                          <p:val>
                                            <p:strVal val="#ppt_x"/>
                                          </p:val>
                                        </p:tav>
                                      </p:tavLst>
                                    </p:anim>
                                    <p:anim calcmode="lin" valueType="num">
                                      <p:cBhvr additive="base">
                                        <p:cTn id="179" dur="500" fill="hold"/>
                                        <p:tgtEl>
                                          <p:spTgt spid="44"/>
                                        </p:tgtEl>
                                        <p:attrNameLst>
                                          <p:attrName>ppt_y</p:attrName>
                                        </p:attrNameLst>
                                      </p:cBhvr>
                                      <p:tavLst>
                                        <p:tav tm="0">
                                          <p:val>
                                            <p:strVal val="1+#ppt_h/2"/>
                                          </p:val>
                                        </p:tav>
                                        <p:tav tm="100000">
                                          <p:val>
                                            <p:strVal val="#ppt_y"/>
                                          </p:val>
                                        </p:tav>
                                      </p:tavLst>
                                    </p:anim>
                                  </p:childTnLst>
                                </p:cTn>
                              </p:par>
                            </p:childTnLst>
                          </p:cTn>
                        </p:par>
                        <p:par>
                          <p:cTn id="180" fill="hold">
                            <p:stCondLst>
                              <p:cond delay="500"/>
                            </p:stCondLst>
                            <p:childTnLst>
                              <p:par>
                                <p:cTn id="181" presetID="10" presetClass="entr" presetSubtype="0" fill="hold" nodeType="after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fad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p:bldP spid="10" grpId="0"/>
      <p:bldP spid="11" grpId="0"/>
      <p:bldP spid="12" grpId="0"/>
      <p:bldP spid="15" grpId="0" animBg="1"/>
      <p:bldP spid="16" grpId="0" animBg="1"/>
      <p:bldP spid="17" grpId="0"/>
      <p:bldP spid="18" grpId="0"/>
      <p:bldP spid="23" grpId="0" animBg="1"/>
      <p:bldP spid="24" grpId="0" animBg="1"/>
      <p:bldP spid="25" grpId="0"/>
      <p:bldP spid="26" grpId="0"/>
      <p:bldP spid="28" grpId="0" animBg="1"/>
      <p:bldP spid="29" grpId="0" animBg="1"/>
      <p:bldP spid="30" grpId="0"/>
      <p:bldP spid="31" grpId="0"/>
      <p:bldP spid="33" grpId="0" animBg="1"/>
      <p:bldP spid="35" grpId="0" animBg="1"/>
      <p:bldP spid="36" grpId="0" animBg="1"/>
      <p:bldP spid="37" grpId="0"/>
      <p:bldP spid="38" grpId="0"/>
      <p:bldP spid="40" grpId="0"/>
      <p:bldP spid="41" grpId="0" animBg="1"/>
      <p:bldP spid="42" grpId="0"/>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D666-5D61-3627-FDB1-FB902F350D85}"/>
              </a:ext>
            </a:extLst>
          </p:cNvPr>
          <p:cNvSpPr>
            <a:spLocks noGrp="1"/>
          </p:cNvSpPr>
          <p:nvPr>
            <p:ph type="title"/>
          </p:nvPr>
        </p:nvSpPr>
        <p:spPr/>
        <p:txBody>
          <a:bodyPr/>
          <a:lstStyle/>
          <a:p>
            <a:r>
              <a:rPr lang="en-US" sz="4400" kern="100" dirty="0">
                <a:solidFill>
                  <a:srgbClr val="52CBBE"/>
                </a:solidFill>
                <a:latin typeface="Calibri" panose="020F0502020204030204" pitchFamily="34" charset="0"/>
                <a:ea typeface="Calibri" panose="020F0502020204030204" pitchFamily="34" charset="0"/>
                <a:cs typeface="Arial" panose="020B0604020202020204" pitchFamily="34" charset="0"/>
              </a:rPr>
              <a:t>4- Quick invoice</a:t>
            </a:r>
            <a:br>
              <a:rPr lang="ar-EG" sz="4400" kern="100" dirty="0">
                <a:solidFill>
                  <a:srgbClr val="52CBBE"/>
                </a:solidFill>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F2B5C32-D3DE-5388-6317-20881FC42008}"/>
              </a:ext>
            </a:extLst>
          </p:cNvPr>
          <p:cNvSpPr>
            <a:spLocks noGrp="1"/>
          </p:cNvSpPr>
          <p:nvPr>
            <p:ph idx="1"/>
          </p:nvPr>
        </p:nvSpPr>
        <p:spPr/>
        <p:txBody>
          <a:bodyPr/>
          <a:lstStyle/>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cs typeface="Arial" panose="020B0604020202020204" pitchFamily="34" charset="0"/>
              </a:rPr>
              <a:t>Invoices</a:t>
            </a:r>
          </a:p>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cs typeface="Arial" panose="020B0604020202020204" pitchFamily="34" charset="0"/>
              </a:rPr>
              <a:t>Entry</a:t>
            </a:r>
          </a:p>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cs typeface="Arial" panose="020B0604020202020204" pitchFamily="34" charset="0"/>
              </a:rPr>
              <a:t>Quick Invoice</a:t>
            </a:r>
          </a:p>
        </p:txBody>
      </p:sp>
      <p:pic>
        <p:nvPicPr>
          <p:cNvPr id="4" name="Content Placeholder 4">
            <a:extLst>
              <a:ext uri="{FF2B5EF4-FFF2-40B4-BE49-F238E27FC236}">
                <a16:creationId xmlns:a16="http://schemas.microsoft.com/office/drawing/2014/main" id="{A19CD8E3-166D-40A0-2250-961B934840A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64310" y="1690688"/>
            <a:ext cx="6303963" cy="3982525"/>
          </a:xfrm>
          <a:prstGeom prst="rect">
            <a:avLst/>
          </a:prstGeom>
        </p:spPr>
      </p:pic>
      <p:sp>
        <p:nvSpPr>
          <p:cNvPr id="5" name="Text Box 9">
            <a:extLst>
              <a:ext uri="{FF2B5EF4-FFF2-40B4-BE49-F238E27FC236}">
                <a16:creationId xmlns:a16="http://schemas.microsoft.com/office/drawing/2014/main" id="{4DA26FDA-2A1C-BB49-929E-534E5F0E17F8}"/>
              </a:ext>
            </a:extLst>
          </p:cNvPr>
          <p:cNvSpPr txBox="1"/>
          <p:nvPr/>
        </p:nvSpPr>
        <p:spPr>
          <a:xfrm>
            <a:off x="5267940" y="332508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Content Placeholder 4">
            <a:extLst>
              <a:ext uri="{FF2B5EF4-FFF2-40B4-BE49-F238E27FC236}">
                <a16:creationId xmlns:a16="http://schemas.microsoft.com/office/drawing/2014/main" id="{3CE1AC2C-4E65-EFBF-97C5-C6E452ABA63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64309" y="1690688"/>
            <a:ext cx="6303963" cy="3982525"/>
          </a:xfrm>
          <a:prstGeom prst="rect">
            <a:avLst/>
          </a:prstGeom>
        </p:spPr>
      </p:pic>
      <p:sp>
        <p:nvSpPr>
          <p:cNvPr id="7" name="Arrow: Right 6">
            <a:extLst>
              <a:ext uri="{FF2B5EF4-FFF2-40B4-BE49-F238E27FC236}">
                <a16:creationId xmlns:a16="http://schemas.microsoft.com/office/drawing/2014/main" id="{E696390B-04C2-DDB0-A85C-866BDB9610BD}"/>
              </a:ext>
            </a:extLst>
          </p:cNvPr>
          <p:cNvSpPr/>
          <p:nvPr/>
        </p:nvSpPr>
        <p:spPr>
          <a:xfrm>
            <a:off x="4850674" y="3490396"/>
            <a:ext cx="240710" cy="11323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Rounded Corners 10">
            <a:extLst>
              <a:ext uri="{FF2B5EF4-FFF2-40B4-BE49-F238E27FC236}">
                <a16:creationId xmlns:a16="http://schemas.microsoft.com/office/drawing/2014/main" id="{D913C21E-CAB5-AF8C-2B6A-3156351F8F65}"/>
              </a:ext>
            </a:extLst>
          </p:cNvPr>
          <p:cNvSpPr/>
          <p:nvPr/>
        </p:nvSpPr>
        <p:spPr>
          <a:xfrm>
            <a:off x="5155537" y="3638204"/>
            <a:ext cx="249022" cy="17409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Text Box 9">
            <a:extLst>
              <a:ext uri="{FF2B5EF4-FFF2-40B4-BE49-F238E27FC236}">
                <a16:creationId xmlns:a16="http://schemas.microsoft.com/office/drawing/2014/main" id="{2CA0D259-B728-F828-6C8C-9D34EE758431}"/>
              </a:ext>
            </a:extLst>
          </p:cNvPr>
          <p:cNvSpPr txBox="1"/>
          <p:nvPr/>
        </p:nvSpPr>
        <p:spPr>
          <a:xfrm>
            <a:off x="4850673" y="360362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 Box 9">
            <a:extLst>
              <a:ext uri="{FF2B5EF4-FFF2-40B4-BE49-F238E27FC236}">
                <a16:creationId xmlns:a16="http://schemas.microsoft.com/office/drawing/2014/main" id="{F6626793-0CB2-80C7-1EE0-5BE52D9D2E11}"/>
              </a:ext>
            </a:extLst>
          </p:cNvPr>
          <p:cNvSpPr txBox="1"/>
          <p:nvPr/>
        </p:nvSpPr>
        <p:spPr>
          <a:xfrm>
            <a:off x="6639889" y="395832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7B05AA13-F12A-9458-51EC-31B736621513}"/>
              </a:ext>
            </a:extLst>
          </p:cNvPr>
          <p:cNvSpPr/>
          <p:nvPr/>
        </p:nvSpPr>
        <p:spPr>
          <a:xfrm>
            <a:off x="6347654" y="4199782"/>
            <a:ext cx="292235" cy="23082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6923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2" presetClass="entr" presetSubtype="4"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ppt_x"/>
                                          </p:val>
                                        </p:tav>
                                        <p:tav tm="100000">
                                          <p:val>
                                            <p:strVal val="#ppt_x"/>
                                          </p:val>
                                        </p:tav>
                                      </p:tavLst>
                                    </p:anim>
                                    <p:anim calcmode="lin" valueType="num">
                                      <p:cBhvr additive="base">
                                        <p:cTn id="5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animBg="1"/>
      <p:bldP spid="11" grpId="0" animBg="1"/>
      <p:bldP spid="12" grpId="0"/>
      <p:bldP spid="13" grpId="0"/>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BF90-E201-D4E9-D0C5-66514156C3E1}"/>
              </a:ext>
            </a:extLst>
          </p:cNvPr>
          <p:cNvSpPr>
            <a:spLocks noGrp="1"/>
          </p:cNvSpPr>
          <p:nvPr>
            <p:ph type="title"/>
          </p:nvPr>
        </p:nvSpPr>
        <p:spPr/>
        <p:txBody>
          <a:bodyPr/>
          <a:lstStyle/>
          <a:p>
            <a:r>
              <a:rPr lang="ar-EG" kern="100" dirty="0">
                <a:solidFill>
                  <a:srgbClr val="52CBBE"/>
                </a:solidFill>
                <a:latin typeface="Calibri" panose="020F0502020204030204" pitchFamily="34" charset="0"/>
                <a:ea typeface="Calibri" panose="020F0502020204030204" pitchFamily="34" charset="0"/>
                <a:cs typeface="Arial" panose="020B0604020202020204" pitchFamily="34" charset="0"/>
              </a:rPr>
              <a:t>5</a:t>
            </a:r>
            <a:r>
              <a:rPr lang="en-US" sz="4400" kern="100" dirty="0">
                <a:solidFill>
                  <a:srgbClr val="52CBBE"/>
                </a:solidFill>
                <a:latin typeface="Calibri" panose="020F0502020204030204" pitchFamily="34" charset="0"/>
                <a:ea typeface="Calibri" panose="020F0502020204030204" pitchFamily="34" charset="0"/>
                <a:cs typeface="Arial" panose="020B0604020202020204" pitchFamily="34" charset="0"/>
              </a:rPr>
              <a:t>-</a:t>
            </a:r>
            <a:r>
              <a:rPr lang="ar-EG" sz="4400" kern="100" dirty="0">
                <a:solidFill>
                  <a:srgbClr val="52CBBE"/>
                </a:solidFill>
                <a:latin typeface="Calibri" panose="020F0502020204030204" pitchFamily="34" charset="0"/>
                <a:ea typeface="Calibri" panose="020F0502020204030204" pitchFamily="34" charset="0"/>
                <a:cs typeface="Arial" panose="020B0604020202020204" pitchFamily="34" charset="0"/>
              </a:rPr>
              <a:t> </a:t>
            </a:r>
            <a:r>
              <a:rPr lang="en-US" sz="4400" kern="100" dirty="0">
                <a:solidFill>
                  <a:srgbClr val="52CBBE"/>
                </a:solidFill>
                <a:latin typeface="Calibri" panose="020F0502020204030204" pitchFamily="34" charset="0"/>
                <a:ea typeface="Calibri" panose="020F0502020204030204" pitchFamily="34" charset="0"/>
                <a:cs typeface="Arial" panose="020B0604020202020204" pitchFamily="34" charset="0"/>
              </a:rPr>
              <a:t>Credit Memo Using Quick invoice</a:t>
            </a:r>
            <a:br>
              <a:rPr lang="ar-EG" sz="4400" kern="100" dirty="0">
                <a:solidFill>
                  <a:srgbClr val="52CBBE"/>
                </a:solidFill>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4" name="Content Placeholder 4">
            <a:extLst>
              <a:ext uri="{FF2B5EF4-FFF2-40B4-BE49-F238E27FC236}">
                <a16:creationId xmlns:a16="http://schemas.microsoft.com/office/drawing/2014/main" id="{650049E5-5199-2D40-4C5A-FC8DFD16E7C7}"/>
              </a:ext>
            </a:extLst>
          </p:cNvPr>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3732904" y="1825625"/>
            <a:ext cx="5862917" cy="3951231"/>
          </a:xfrm>
        </p:spPr>
      </p:pic>
      <p:sp>
        <p:nvSpPr>
          <p:cNvPr id="5" name="Rectangle: Rounded Corners 4">
            <a:extLst>
              <a:ext uri="{FF2B5EF4-FFF2-40B4-BE49-F238E27FC236}">
                <a16:creationId xmlns:a16="http://schemas.microsoft.com/office/drawing/2014/main" id="{EBB67AE6-7276-719D-A44C-ECB42772DF32}"/>
              </a:ext>
            </a:extLst>
          </p:cNvPr>
          <p:cNvSpPr/>
          <p:nvPr/>
        </p:nvSpPr>
        <p:spPr>
          <a:xfrm>
            <a:off x="4518117" y="2640765"/>
            <a:ext cx="371002" cy="14546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Rectangle: Rounded Corners 5">
            <a:extLst>
              <a:ext uri="{FF2B5EF4-FFF2-40B4-BE49-F238E27FC236}">
                <a16:creationId xmlns:a16="http://schemas.microsoft.com/office/drawing/2014/main" id="{2C8CB212-3889-D442-C464-01F29D3D5377}"/>
              </a:ext>
            </a:extLst>
          </p:cNvPr>
          <p:cNvSpPr/>
          <p:nvPr/>
        </p:nvSpPr>
        <p:spPr>
          <a:xfrm>
            <a:off x="4432151" y="2786231"/>
            <a:ext cx="456968" cy="13493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Rounded Corners 6">
            <a:extLst>
              <a:ext uri="{FF2B5EF4-FFF2-40B4-BE49-F238E27FC236}">
                <a16:creationId xmlns:a16="http://schemas.microsoft.com/office/drawing/2014/main" id="{EDC55500-1D94-872A-498F-83CE1DCF2B24}"/>
              </a:ext>
            </a:extLst>
          </p:cNvPr>
          <p:cNvSpPr/>
          <p:nvPr/>
        </p:nvSpPr>
        <p:spPr>
          <a:xfrm>
            <a:off x="6478860" y="2937480"/>
            <a:ext cx="588913" cy="12844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ectangle: Rounded Corners 7">
            <a:extLst>
              <a:ext uri="{FF2B5EF4-FFF2-40B4-BE49-F238E27FC236}">
                <a16:creationId xmlns:a16="http://schemas.microsoft.com/office/drawing/2014/main" id="{80E22F77-9764-926F-137C-89BEDAFF69FD}"/>
              </a:ext>
            </a:extLst>
          </p:cNvPr>
          <p:cNvSpPr/>
          <p:nvPr/>
        </p:nvSpPr>
        <p:spPr>
          <a:xfrm>
            <a:off x="6402313" y="3065929"/>
            <a:ext cx="665459" cy="13493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Text Box 9">
            <a:extLst>
              <a:ext uri="{FF2B5EF4-FFF2-40B4-BE49-F238E27FC236}">
                <a16:creationId xmlns:a16="http://schemas.microsoft.com/office/drawing/2014/main" id="{10495CE5-209C-E6F3-DCFD-8C4AD4C35D9F}"/>
              </a:ext>
            </a:extLst>
          </p:cNvPr>
          <p:cNvSpPr txBox="1"/>
          <p:nvPr/>
        </p:nvSpPr>
        <p:spPr>
          <a:xfrm>
            <a:off x="4288889" y="249682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ext Box 9">
            <a:extLst>
              <a:ext uri="{FF2B5EF4-FFF2-40B4-BE49-F238E27FC236}">
                <a16:creationId xmlns:a16="http://schemas.microsoft.com/office/drawing/2014/main" id="{ADDD3FB9-D33E-B904-B7CB-A725BD7682B4}"/>
              </a:ext>
            </a:extLst>
          </p:cNvPr>
          <p:cNvSpPr txBox="1"/>
          <p:nvPr/>
        </p:nvSpPr>
        <p:spPr>
          <a:xfrm>
            <a:off x="4184467" y="279060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 Box 9">
            <a:extLst>
              <a:ext uri="{FF2B5EF4-FFF2-40B4-BE49-F238E27FC236}">
                <a16:creationId xmlns:a16="http://schemas.microsoft.com/office/drawing/2014/main" id="{AB4493FE-086B-625C-49BD-23E04688822D}"/>
              </a:ext>
            </a:extLst>
          </p:cNvPr>
          <p:cNvSpPr txBox="1"/>
          <p:nvPr/>
        </p:nvSpPr>
        <p:spPr>
          <a:xfrm>
            <a:off x="6270015" y="280535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 Box 9">
            <a:extLst>
              <a:ext uri="{FF2B5EF4-FFF2-40B4-BE49-F238E27FC236}">
                <a16:creationId xmlns:a16="http://schemas.microsoft.com/office/drawing/2014/main" id="{66C141BF-E42A-F1A7-EE42-9E85021F54FC}"/>
              </a:ext>
            </a:extLst>
          </p:cNvPr>
          <p:cNvSpPr txBox="1"/>
          <p:nvPr/>
        </p:nvSpPr>
        <p:spPr>
          <a:xfrm>
            <a:off x="6149427" y="300170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4" name="Content Placeholder 4">
            <a:extLst>
              <a:ext uri="{FF2B5EF4-FFF2-40B4-BE49-F238E27FC236}">
                <a16:creationId xmlns:a16="http://schemas.microsoft.com/office/drawing/2014/main" id="{9A7435C0-474F-AF20-ED46-8EE32D56B50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32904" y="1825625"/>
            <a:ext cx="5862917" cy="3951231"/>
          </a:xfrm>
          <a:prstGeom prst="rect">
            <a:avLst/>
          </a:prstGeom>
        </p:spPr>
      </p:pic>
      <p:sp>
        <p:nvSpPr>
          <p:cNvPr id="15" name="Rectangle: Rounded Corners 14">
            <a:extLst>
              <a:ext uri="{FF2B5EF4-FFF2-40B4-BE49-F238E27FC236}">
                <a16:creationId xmlns:a16="http://schemas.microsoft.com/office/drawing/2014/main" id="{69DF41FF-35B7-DA2D-E2A3-BFEAB2C9E575}"/>
              </a:ext>
            </a:extLst>
          </p:cNvPr>
          <p:cNvSpPr/>
          <p:nvPr/>
        </p:nvSpPr>
        <p:spPr>
          <a:xfrm>
            <a:off x="4295530" y="4175552"/>
            <a:ext cx="222588" cy="17127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Rectangle: Rounded Corners 15">
            <a:extLst>
              <a:ext uri="{FF2B5EF4-FFF2-40B4-BE49-F238E27FC236}">
                <a16:creationId xmlns:a16="http://schemas.microsoft.com/office/drawing/2014/main" id="{8B5BE543-BCFE-B882-D6B3-8B80EB94453A}"/>
              </a:ext>
            </a:extLst>
          </p:cNvPr>
          <p:cNvSpPr/>
          <p:nvPr/>
        </p:nvSpPr>
        <p:spPr>
          <a:xfrm>
            <a:off x="5157861" y="4175553"/>
            <a:ext cx="339297" cy="17127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Text Box 9">
            <a:extLst>
              <a:ext uri="{FF2B5EF4-FFF2-40B4-BE49-F238E27FC236}">
                <a16:creationId xmlns:a16="http://schemas.microsoft.com/office/drawing/2014/main" id="{E54CE539-4DC4-C952-5C2A-A4C136052E03}"/>
              </a:ext>
            </a:extLst>
          </p:cNvPr>
          <p:cNvSpPr txBox="1"/>
          <p:nvPr/>
        </p:nvSpPr>
        <p:spPr>
          <a:xfrm>
            <a:off x="4184467" y="393423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Text Box 9">
            <a:extLst>
              <a:ext uri="{FF2B5EF4-FFF2-40B4-BE49-F238E27FC236}">
                <a16:creationId xmlns:a16="http://schemas.microsoft.com/office/drawing/2014/main" id="{447D2F8B-B332-6DDB-A652-7CC9AC4068E3}"/>
              </a:ext>
            </a:extLst>
          </p:cNvPr>
          <p:cNvSpPr txBox="1"/>
          <p:nvPr/>
        </p:nvSpPr>
        <p:spPr>
          <a:xfrm>
            <a:off x="5080744" y="393423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9" name="Content Placeholder 4">
            <a:extLst>
              <a:ext uri="{FF2B5EF4-FFF2-40B4-BE49-F238E27FC236}">
                <a16:creationId xmlns:a16="http://schemas.microsoft.com/office/drawing/2014/main" id="{DA63262C-EDCE-69D3-132A-F620221C1DD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32904" y="1833989"/>
            <a:ext cx="5862917" cy="3951231"/>
          </a:xfrm>
          <a:prstGeom prst="rect">
            <a:avLst/>
          </a:prstGeom>
        </p:spPr>
      </p:pic>
      <p:sp>
        <p:nvSpPr>
          <p:cNvPr id="20" name="Rectangle: Rounded Corners 19">
            <a:extLst>
              <a:ext uri="{FF2B5EF4-FFF2-40B4-BE49-F238E27FC236}">
                <a16:creationId xmlns:a16="http://schemas.microsoft.com/office/drawing/2014/main" id="{CDC6FA47-5A4C-74CE-D373-D4D113D37CA1}"/>
              </a:ext>
            </a:extLst>
          </p:cNvPr>
          <p:cNvSpPr/>
          <p:nvPr/>
        </p:nvSpPr>
        <p:spPr>
          <a:xfrm>
            <a:off x="5959378" y="5470172"/>
            <a:ext cx="555831" cy="14916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Text Box 9">
            <a:extLst>
              <a:ext uri="{FF2B5EF4-FFF2-40B4-BE49-F238E27FC236}">
                <a16:creationId xmlns:a16="http://schemas.microsoft.com/office/drawing/2014/main" id="{29CAFAE9-16FE-31D8-17CB-79630CE83510}"/>
              </a:ext>
            </a:extLst>
          </p:cNvPr>
          <p:cNvSpPr txBox="1"/>
          <p:nvPr/>
        </p:nvSpPr>
        <p:spPr>
          <a:xfrm>
            <a:off x="5813881" y="522157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B1875E1A-2622-19EF-0988-3DABA399954D}"/>
              </a:ext>
            </a:extLst>
          </p:cNvPr>
          <p:cNvGrpSpPr>
            <a:grpSpLocks/>
          </p:cNvGrpSpPr>
          <p:nvPr/>
        </p:nvGrpSpPr>
        <p:grpSpPr>
          <a:xfrm>
            <a:off x="3748512" y="1833988"/>
            <a:ext cx="5862917" cy="3942867"/>
            <a:chOff x="0" y="0"/>
            <a:chExt cx="7560564" cy="5000244"/>
          </a:xfrm>
        </p:grpSpPr>
        <p:sp>
          <p:nvSpPr>
            <p:cNvPr id="23" name="Graphic 17">
              <a:extLst>
                <a:ext uri="{FF2B5EF4-FFF2-40B4-BE49-F238E27FC236}">
                  <a16:creationId xmlns:a16="http://schemas.microsoft.com/office/drawing/2014/main" id="{05B73E77-C343-4F3D-CA02-AACAE14E5DDC}"/>
                </a:ext>
              </a:extLst>
            </p:cNvPr>
            <p:cNvSpPr/>
            <p:nvPr/>
          </p:nvSpPr>
          <p:spPr>
            <a:xfrm>
              <a:off x="1033272" y="382524"/>
              <a:ext cx="358140" cy="144780"/>
            </a:xfrm>
            <a:custGeom>
              <a:avLst/>
              <a:gdLst/>
              <a:ahLst/>
              <a:cxnLst/>
              <a:rect l="l" t="t" r="r" b="b"/>
              <a:pathLst>
                <a:path w="358140" h="144780">
                  <a:moveTo>
                    <a:pt x="0" y="72390"/>
                  </a:moveTo>
                  <a:lnTo>
                    <a:pt x="14072" y="44201"/>
                  </a:lnTo>
                  <a:lnTo>
                    <a:pt x="52449" y="21193"/>
                  </a:lnTo>
                  <a:lnTo>
                    <a:pt x="109369" y="5685"/>
                  </a:lnTo>
                  <a:lnTo>
                    <a:pt x="179069" y="0"/>
                  </a:lnTo>
                  <a:lnTo>
                    <a:pt x="248787" y="5685"/>
                  </a:lnTo>
                  <a:lnTo>
                    <a:pt x="305704" y="21193"/>
                  </a:lnTo>
                  <a:lnTo>
                    <a:pt x="344072" y="44201"/>
                  </a:lnTo>
                  <a:lnTo>
                    <a:pt x="358140" y="72390"/>
                  </a:lnTo>
                  <a:lnTo>
                    <a:pt x="344072" y="100578"/>
                  </a:lnTo>
                  <a:lnTo>
                    <a:pt x="305704" y="123586"/>
                  </a:lnTo>
                  <a:lnTo>
                    <a:pt x="248787" y="139094"/>
                  </a:lnTo>
                  <a:lnTo>
                    <a:pt x="179069" y="144779"/>
                  </a:lnTo>
                  <a:lnTo>
                    <a:pt x="109369" y="139094"/>
                  </a:lnTo>
                  <a:lnTo>
                    <a:pt x="52449" y="123586"/>
                  </a:lnTo>
                  <a:lnTo>
                    <a:pt x="14072" y="100578"/>
                  </a:lnTo>
                  <a:lnTo>
                    <a:pt x="0" y="72390"/>
                  </a:lnTo>
                  <a:close/>
                </a:path>
              </a:pathLst>
            </a:custGeom>
            <a:ln w="12192">
              <a:solidFill>
                <a:srgbClr val="FF0000"/>
              </a:solidFill>
              <a:prstDash val="solid"/>
            </a:ln>
          </p:spPr>
          <p:txBody>
            <a:bodyPr wrap="square" lIns="0" tIns="0" rIns="0" bIns="0" rtlCol="0">
              <a:prstTxWarp prst="textNoShape">
                <a:avLst/>
              </a:prstTxWarp>
              <a:noAutofit/>
            </a:bodyPr>
            <a:lstStyle/>
            <a:p>
              <a:endParaRPr lang="en-US"/>
            </a:p>
          </p:txBody>
        </p:sp>
        <p:pic>
          <p:nvPicPr>
            <p:cNvPr id="24" name="Image 18">
              <a:extLst>
                <a:ext uri="{FF2B5EF4-FFF2-40B4-BE49-F238E27FC236}">
                  <a16:creationId xmlns:a16="http://schemas.microsoft.com/office/drawing/2014/main" id="{8839F512-819A-1045-0FCE-8409145C9FF1}"/>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0"/>
              <a:ext cx="7560564" cy="5000244"/>
            </a:xfrm>
            <a:prstGeom prst="rect">
              <a:avLst/>
            </a:prstGeom>
          </p:spPr>
        </p:pic>
        <p:sp>
          <p:nvSpPr>
            <p:cNvPr id="25" name="Graphic 19">
              <a:extLst>
                <a:ext uri="{FF2B5EF4-FFF2-40B4-BE49-F238E27FC236}">
                  <a16:creationId xmlns:a16="http://schemas.microsoft.com/office/drawing/2014/main" id="{9BAF42C6-9939-3C7B-5FB1-4EE4DEA67326}"/>
                </a:ext>
              </a:extLst>
            </p:cNvPr>
            <p:cNvSpPr/>
            <p:nvPr/>
          </p:nvSpPr>
          <p:spPr>
            <a:xfrm>
              <a:off x="103631" y="1289303"/>
              <a:ext cx="551815" cy="167640"/>
            </a:xfrm>
            <a:custGeom>
              <a:avLst/>
              <a:gdLst/>
              <a:ahLst/>
              <a:cxnLst/>
              <a:rect l="l" t="t" r="r" b="b"/>
              <a:pathLst>
                <a:path w="551815" h="167640">
                  <a:moveTo>
                    <a:pt x="0" y="83820"/>
                  </a:moveTo>
                  <a:lnTo>
                    <a:pt x="37659" y="41486"/>
                  </a:lnTo>
                  <a:lnTo>
                    <a:pt x="80791" y="24526"/>
                  </a:lnTo>
                  <a:lnTo>
                    <a:pt x="136618" y="11430"/>
                  </a:lnTo>
                  <a:lnTo>
                    <a:pt x="202512" y="2989"/>
                  </a:lnTo>
                  <a:lnTo>
                    <a:pt x="275844" y="0"/>
                  </a:lnTo>
                  <a:lnTo>
                    <a:pt x="349175" y="2989"/>
                  </a:lnTo>
                  <a:lnTo>
                    <a:pt x="415069" y="11429"/>
                  </a:lnTo>
                  <a:lnTo>
                    <a:pt x="470896" y="24526"/>
                  </a:lnTo>
                  <a:lnTo>
                    <a:pt x="514028" y="41486"/>
                  </a:lnTo>
                  <a:lnTo>
                    <a:pt x="551688" y="83820"/>
                  </a:lnTo>
                  <a:lnTo>
                    <a:pt x="541834" y="106124"/>
                  </a:lnTo>
                  <a:lnTo>
                    <a:pt x="470896" y="143113"/>
                  </a:lnTo>
                  <a:lnTo>
                    <a:pt x="415069" y="156210"/>
                  </a:lnTo>
                  <a:lnTo>
                    <a:pt x="349175" y="164650"/>
                  </a:lnTo>
                  <a:lnTo>
                    <a:pt x="275844" y="167639"/>
                  </a:lnTo>
                  <a:lnTo>
                    <a:pt x="202512" y="164650"/>
                  </a:lnTo>
                  <a:lnTo>
                    <a:pt x="136618" y="156210"/>
                  </a:lnTo>
                  <a:lnTo>
                    <a:pt x="80791" y="143113"/>
                  </a:lnTo>
                  <a:lnTo>
                    <a:pt x="37659" y="126153"/>
                  </a:lnTo>
                  <a:lnTo>
                    <a:pt x="0" y="83820"/>
                  </a:lnTo>
                  <a:close/>
                </a:path>
              </a:pathLst>
            </a:custGeom>
            <a:ln w="12192">
              <a:solidFill>
                <a:srgbClr val="FF0000"/>
              </a:solidFill>
              <a:prstDash val="solid"/>
            </a:ln>
          </p:spPr>
          <p:txBody>
            <a:bodyPr wrap="square" lIns="0" tIns="0" rIns="0" bIns="0" rtlCol="0">
              <a:prstTxWarp prst="textNoShape">
                <a:avLst/>
              </a:prstTxWarp>
              <a:noAutofit/>
            </a:bodyPr>
            <a:lstStyle/>
            <a:p>
              <a:endParaRPr lang="en-US"/>
            </a:p>
          </p:txBody>
        </p:sp>
      </p:grpSp>
      <p:sp>
        <p:nvSpPr>
          <p:cNvPr id="26" name="Title 1">
            <a:extLst>
              <a:ext uri="{FF2B5EF4-FFF2-40B4-BE49-F238E27FC236}">
                <a16:creationId xmlns:a16="http://schemas.microsoft.com/office/drawing/2014/main" id="{3FDE0506-E708-1238-EBE4-DDB52DB98F00}"/>
              </a:ext>
            </a:extLst>
          </p:cNvPr>
          <p:cNvSpPr txBox="1">
            <a:spLocks/>
          </p:cNvSpPr>
          <p:nvPr/>
        </p:nvSpPr>
        <p:spPr>
          <a:xfrm>
            <a:off x="783832" y="16628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5D7373"/>
                </a:solidFill>
                <a:latin typeface="Calibri" panose="020F0502020204030204" pitchFamily="34" charset="0"/>
                <a:ea typeface="Calibri" panose="020F0502020204030204" pitchFamily="34" charset="0"/>
                <a:cs typeface="Arial" panose="020B0604020202020204" pitchFamily="34" charset="0"/>
              </a:rPr>
              <a:t>To view Request</a:t>
            </a:r>
          </a:p>
        </p:txBody>
      </p:sp>
      <p:sp>
        <p:nvSpPr>
          <p:cNvPr id="28" name="Text Box 9">
            <a:extLst>
              <a:ext uri="{FF2B5EF4-FFF2-40B4-BE49-F238E27FC236}">
                <a16:creationId xmlns:a16="http://schemas.microsoft.com/office/drawing/2014/main" id="{A375BA83-AA96-79F4-B9EA-A6FBF98A9673}"/>
              </a:ext>
            </a:extLst>
          </p:cNvPr>
          <p:cNvSpPr txBox="1"/>
          <p:nvPr/>
        </p:nvSpPr>
        <p:spPr>
          <a:xfrm>
            <a:off x="4319040" y="278363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9" name="Picture 6">
            <a:extLst>
              <a:ext uri="{FF2B5EF4-FFF2-40B4-BE49-F238E27FC236}">
                <a16:creationId xmlns:a16="http://schemas.microsoft.com/office/drawing/2014/main" id="{C588F424-1BA7-B629-224A-9A44749B8CB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732904" y="1833986"/>
            <a:ext cx="5862917" cy="394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Rounded Corners 29">
            <a:extLst>
              <a:ext uri="{FF2B5EF4-FFF2-40B4-BE49-F238E27FC236}">
                <a16:creationId xmlns:a16="http://schemas.microsoft.com/office/drawing/2014/main" id="{BF39606C-FFA2-6DFB-5AFF-C4EA16C96F20}"/>
              </a:ext>
            </a:extLst>
          </p:cNvPr>
          <p:cNvSpPr/>
          <p:nvPr/>
        </p:nvSpPr>
        <p:spPr>
          <a:xfrm>
            <a:off x="3772379" y="2798052"/>
            <a:ext cx="3932101" cy="2294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Content Placeholder 4">
            <a:extLst>
              <a:ext uri="{FF2B5EF4-FFF2-40B4-BE49-F238E27FC236}">
                <a16:creationId xmlns:a16="http://schemas.microsoft.com/office/drawing/2014/main" id="{37C949F3-E454-FD7F-E716-B496AC5F222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32904" y="1833986"/>
            <a:ext cx="5878525" cy="3951231"/>
          </a:xfrm>
          <a:prstGeom prst="rect">
            <a:avLst/>
          </a:prstGeom>
        </p:spPr>
      </p:pic>
      <p:sp>
        <p:nvSpPr>
          <p:cNvPr id="32" name="Rectangle: Rounded Corners 31">
            <a:extLst>
              <a:ext uri="{FF2B5EF4-FFF2-40B4-BE49-F238E27FC236}">
                <a16:creationId xmlns:a16="http://schemas.microsoft.com/office/drawing/2014/main" id="{DA093D3F-D46B-8FAF-A8DE-CF4216901EEB}"/>
              </a:ext>
            </a:extLst>
          </p:cNvPr>
          <p:cNvSpPr/>
          <p:nvPr/>
        </p:nvSpPr>
        <p:spPr>
          <a:xfrm>
            <a:off x="3929481" y="5506126"/>
            <a:ext cx="588636" cy="21935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Text Box 9">
            <a:extLst>
              <a:ext uri="{FF2B5EF4-FFF2-40B4-BE49-F238E27FC236}">
                <a16:creationId xmlns:a16="http://schemas.microsoft.com/office/drawing/2014/main" id="{AFCEAF58-A35A-872D-C90E-AF7AE3788174}"/>
              </a:ext>
            </a:extLst>
          </p:cNvPr>
          <p:cNvSpPr txBox="1"/>
          <p:nvPr/>
        </p:nvSpPr>
        <p:spPr>
          <a:xfrm>
            <a:off x="3832540" y="530443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4" name="Text Box 9">
            <a:extLst>
              <a:ext uri="{FF2B5EF4-FFF2-40B4-BE49-F238E27FC236}">
                <a16:creationId xmlns:a16="http://schemas.microsoft.com/office/drawing/2014/main" id="{43DDE1BD-003E-AA5F-5DD2-619B532DF0EF}"/>
              </a:ext>
            </a:extLst>
          </p:cNvPr>
          <p:cNvSpPr txBox="1"/>
          <p:nvPr/>
        </p:nvSpPr>
        <p:spPr>
          <a:xfrm>
            <a:off x="5501664" y="243134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5" name="Rectangle: Rounded Corners 34">
            <a:extLst>
              <a:ext uri="{FF2B5EF4-FFF2-40B4-BE49-F238E27FC236}">
                <a16:creationId xmlns:a16="http://schemas.microsoft.com/office/drawing/2014/main" id="{03151AB4-AAC1-FC57-D4AF-1FC496DBC68F}"/>
              </a:ext>
            </a:extLst>
          </p:cNvPr>
          <p:cNvSpPr/>
          <p:nvPr/>
        </p:nvSpPr>
        <p:spPr>
          <a:xfrm>
            <a:off x="5130383" y="2511249"/>
            <a:ext cx="366775" cy="14226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Rectangle: Rounded Corners 35">
            <a:extLst>
              <a:ext uri="{FF2B5EF4-FFF2-40B4-BE49-F238E27FC236}">
                <a16:creationId xmlns:a16="http://schemas.microsoft.com/office/drawing/2014/main" id="{CCF98B5C-7D10-7544-80B4-8783DF25FE8F}"/>
              </a:ext>
            </a:extLst>
          </p:cNvPr>
          <p:cNvSpPr/>
          <p:nvPr/>
        </p:nvSpPr>
        <p:spPr>
          <a:xfrm>
            <a:off x="5738429" y="5312657"/>
            <a:ext cx="531586" cy="19346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Text Box 9">
            <a:extLst>
              <a:ext uri="{FF2B5EF4-FFF2-40B4-BE49-F238E27FC236}">
                <a16:creationId xmlns:a16="http://schemas.microsoft.com/office/drawing/2014/main" id="{2EEE1314-0FD0-95E4-1DBC-8BACC9E00D61}"/>
              </a:ext>
            </a:extLst>
          </p:cNvPr>
          <p:cNvSpPr txBox="1"/>
          <p:nvPr/>
        </p:nvSpPr>
        <p:spPr>
          <a:xfrm>
            <a:off x="5552782" y="501364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8" name="Content Placeholder 10">
            <a:extLst>
              <a:ext uri="{FF2B5EF4-FFF2-40B4-BE49-F238E27FC236}">
                <a16:creationId xmlns:a16="http://schemas.microsoft.com/office/drawing/2014/main" id="{B5621E11-F735-62FD-00C0-C22846E4BC7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732904" y="1833986"/>
            <a:ext cx="5878525" cy="3951231"/>
          </a:xfrm>
          <a:prstGeom prst="rect">
            <a:avLst/>
          </a:prstGeom>
        </p:spPr>
      </p:pic>
      <p:sp>
        <p:nvSpPr>
          <p:cNvPr id="39" name="Rectangle: Rounded Corners 38">
            <a:extLst>
              <a:ext uri="{FF2B5EF4-FFF2-40B4-BE49-F238E27FC236}">
                <a16:creationId xmlns:a16="http://schemas.microsoft.com/office/drawing/2014/main" id="{02EF3FB1-D5C2-890F-5849-0FFD65D5BDF5}"/>
              </a:ext>
            </a:extLst>
          </p:cNvPr>
          <p:cNvSpPr/>
          <p:nvPr/>
        </p:nvSpPr>
        <p:spPr>
          <a:xfrm>
            <a:off x="3913873" y="5506123"/>
            <a:ext cx="518278" cy="21935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Text Box 9">
            <a:extLst>
              <a:ext uri="{FF2B5EF4-FFF2-40B4-BE49-F238E27FC236}">
                <a16:creationId xmlns:a16="http://schemas.microsoft.com/office/drawing/2014/main" id="{E589D7FC-1786-857E-195E-A8AB84529B35}"/>
              </a:ext>
            </a:extLst>
          </p:cNvPr>
          <p:cNvSpPr txBox="1"/>
          <p:nvPr/>
        </p:nvSpPr>
        <p:spPr>
          <a:xfrm>
            <a:off x="3780578" y="524595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1" name="Text Box 9">
            <a:extLst>
              <a:ext uri="{FF2B5EF4-FFF2-40B4-BE49-F238E27FC236}">
                <a16:creationId xmlns:a16="http://schemas.microsoft.com/office/drawing/2014/main" id="{875BF582-B699-100A-11FB-4E8A8A767427}"/>
              </a:ext>
            </a:extLst>
          </p:cNvPr>
          <p:cNvSpPr txBox="1"/>
          <p:nvPr/>
        </p:nvSpPr>
        <p:spPr>
          <a:xfrm>
            <a:off x="5649083" y="343663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2" name="Text Box 9">
            <a:extLst>
              <a:ext uri="{FF2B5EF4-FFF2-40B4-BE49-F238E27FC236}">
                <a16:creationId xmlns:a16="http://schemas.microsoft.com/office/drawing/2014/main" id="{B2D0F445-854E-5403-34DD-CCCD16C9BCC1}"/>
              </a:ext>
            </a:extLst>
          </p:cNvPr>
          <p:cNvSpPr txBox="1"/>
          <p:nvPr/>
        </p:nvSpPr>
        <p:spPr>
          <a:xfrm>
            <a:off x="5636810" y="512860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3" name="Rectangle: Rounded Corners 42">
            <a:extLst>
              <a:ext uri="{FF2B5EF4-FFF2-40B4-BE49-F238E27FC236}">
                <a16:creationId xmlns:a16="http://schemas.microsoft.com/office/drawing/2014/main" id="{7C07583F-A444-16D1-42F4-8E4FF54CCD14}"/>
              </a:ext>
            </a:extLst>
          </p:cNvPr>
          <p:cNvSpPr/>
          <p:nvPr/>
        </p:nvSpPr>
        <p:spPr>
          <a:xfrm>
            <a:off x="5267005" y="3428778"/>
            <a:ext cx="292235" cy="23082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Rectangle: Rounded Corners 43">
            <a:extLst>
              <a:ext uri="{FF2B5EF4-FFF2-40B4-BE49-F238E27FC236}">
                <a16:creationId xmlns:a16="http://schemas.microsoft.com/office/drawing/2014/main" id="{1DD15459-96B9-936B-6FE1-7258216CD323}"/>
              </a:ext>
            </a:extLst>
          </p:cNvPr>
          <p:cNvSpPr/>
          <p:nvPr/>
        </p:nvSpPr>
        <p:spPr>
          <a:xfrm>
            <a:off x="5797652" y="5346400"/>
            <a:ext cx="604661" cy="19346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Title 1">
            <a:extLst>
              <a:ext uri="{FF2B5EF4-FFF2-40B4-BE49-F238E27FC236}">
                <a16:creationId xmlns:a16="http://schemas.microsoft.com/office/drawing/2014/main" id="{6D9AFCDC-1BB3-ABAC-C9DD-3700A630EFAB}"/>
              </a:ext>
            </a:extLst>
          </p:cNvPr>
          <p:cNvSpPr txBox="1">
            <a:spLocks/>
          </p:cNvSpPr>
          <p:nvPr/>
        </p:nvSpPr>
        <p:spPr>
          <a:xfrm>
            <a:off x="746422" y="29121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5D7373"/>
                </a:solidFill>
                <a:latin typeface="Calibri" panose="020F0502020204030204" pitchFamily="34" charset="0"/>
                <a:ea typeface="Calibri" panose="020F0502020204030204" pitchFamily="34" charset="0"/>
                <a:cs typeface="Arial" panose="020B0604020202020204" pitchFamily="34" charset="0"/>
              </a:rPr>
              <a:t>To view Entries</a:t>
            </a:r>
          </a:p>
        </p:txBody>
      </p:sp>
      <p:sp>
        <p:nvSpPr>
          <p:cNvPr id="46" name="Rectangle: Rounded Corners 45">
            <a:extLst>
              <a:ext uri="{FF2B5EF4-FFF2-40B4-BE49-F238E27FC236}">
                <a16:creationId xmlns:a16="http://schemas.microsoft.com/office/drawing/2014/main" id="{ABA641AF-32C5-1753-081D-D1C632051FBA}"/>
              </a:ext>
            </a:extLst>
          </p:cNvPr>
          <p:cNvSpPr/>
          <p:nvPr/>
        </p:nvSpPr>
        <p:spPr>
          <a:xfrm>
            <a:off x="7519503" y="3934234"/>
            <a:ext cx="677824" cy="14069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47" name="Content Placeholder 4">
            <a:extLst>
              <a:ext uri="{FF2B5EF4-FFF2-40B4-BE49-F238E27FC236}">
                <a16:creationId xmlns:a16="http://schemas.microsoft.com/office/drawing/2014/main" id="{65EB793F-407E-2AEC-54CF-541268078C3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732904" y="1837018"/>
            <a:ext cx="5878525" cy="3939835"/>
          </a:xfrm>
          <a:prstGeom prst="rect">
            <a:avLst/>
          </a:prstGeom>
        </p:spPr>
      </p:pic>
      <p:sp>
        <p:nvSpPr>
          <p:cNvPr id="48" name="Rectangle: Rounded Corners 47">
            <a:extLst>
              <a:ext uri="{FF2B5EF4-FFF2-40B4-BE49-F238E27FC236}">
                <a16:creationId xmlns:a16="http://schemas.microsoft.com/office/drawing/2014/main" id="{405A18E3-C6B1-F27A-F465-BF066461A1B8}"/>
              </a:ext>
            </a:extLst>
          </p:cNvPr>
          <p:cNvSpPr/>
          <p:nvPr/>
        </p:nvSpPr>
        <p:spPr>
          <a:xfrm>
            <a:off x="6936129" y="3766657"/>
            <a:ext cx="2124148" cy="16925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1149447-C207-3EEA-81BA-F1734DD94C6A}"/>
              </a:ext>
            </a:extLst>
          </p:cNvPr>
          <p:cNvGraphicFramePr>
            <a:graphicFrameLocks noGrp="1"/>
          </p:cNvGraphicFramePr>
          <p:nvPr>
            <p:extLst>
              <p:ext uri="{D42A27DB-BD31-4B8C-83A1-F6EECF244321}">
                <p14:modId xmlns:p14="http://schemas.microsoft.com/office/powerpoint/2010/main" val="3844700367"/>
              </p:ext>
            </p:extLst>
          </p:nvPr>
        </p:nvGraphicFramePr>
        <p:xfrm>
          <a:off x="9878235" y="3720639"/>
          <a:ext cx="1978660" cy="685800"/>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2961139218"/>
                    </a:ext>
                  </a:extLst>
                </a:gridCol>
              </a:tblGrid>
              <a:tr h="0">
                <a:tc>
                  <a:txBody>
                    <a:bodyPr/>
                    <a:lstStyle/>
                    <a:p>
                      <a:pPr marL="0" marR="0">
                        <a:lnSpc>
                          <a:spcPct val="107000"/>
                        </a:lnSpc>
                        <a:spcAft>
                          <a:spcPts val="800"/>
                        </a:spcAft>
                      </a:pPr>
                      <a:r>
                        <a:rPr lang="en-US" sz="1100" kern="100" dirty="0">
                          <a:effectLst/>
                        </a:rPr>
                        <a:t>Liability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57290069"/>
                  </a:ext>
                </a:extLst>
              </a:tr>
              <a:tr h="0">
                <a:tc>
                  <a:txBody>
                    <a:bodyPr/>
                    <a:lstStyle/>
                    <a:p>
                      <a:pPr marL="0" marR="0">
                        <a:lnSpc>
                          <a:spcPct val="107000"/>
                        </a:lnSpc>
                        <a:spcAft>
                          <a:spcPts val="800"/>
                        </a:spcAft>
                      </a:pPr>
                      <a:r>
                        <a:rPr lang="en-US" sz="1100" kern="100" dirty="0">
                          <a:effectLst/>
                        </a:rPr>
                        <a:t> Withholding Tax</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14469376"/>
                  </a:ext>
                </a:extLst>
              </a:tr>
              <a:tr h="0">
                <a:tc>
                  <a:txBody>
                    <a:bodyPr/>
                    <a:lstStyle/>
                    <a:p>
                      <a:pPr marL="0" marR="0">
                        <a:lnSpc>
                          <a:spcPct val="107000"/>
                        </a:lnSpc>
                        <a:spcAft>
                          <a:spcPts val="800"/>
                        </a:spcAft>
                      </a:pPr>
                      <a:r>
                        <a:rPr lang="en-US" sz="1100" kern="100" dirty="0">
                          <a:effectLst/>
                        </a:rPr>
                        <a:t>                Expenses</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15521848"/>
                  </a:ext>
                </a:extLst>
              </a:tr>
              <a:tr h="0">
                <a:tc>
                  <a:txBody>
                    <a:bodyPr/>
                    <a:lstStyle/>
                    <a:p>
                      <a:pPr marL="0" marR="0">
                        <a:lnSpc>
                          <a:spcPct val="107000"/>
                        </a:lnSpc>
                        <a:spcAft>
                          <a:spcPts val="800"/>
                        </a:spcAft>
                      </a:pPr>
                      <a:r>
                        <a:rPr lang="en-US" sz="1100" kern="100" dirty="0">
                          <a:effectLst/>
                        </a:rPr>
                        <a:t>                Tax</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85595598"/>
                  </a:ext>
                </a:extLst>
              </a:tr>
            </a:tbl>
          </a:graphicData>
        </a:graphic>
      </p:graphicFrame>
    </p:spTree>
    <p:extLst>
      <p:ext uri="{BB962C8B-B14F-4D97-AF65-F5344CB8AC3E}">
        <p14:creationId xmlns:p14="http://schemas.microsoft.com/office/powerpoint/2010/main" val="110696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ppt_x"/>
                                          </p:val>
                                        </p:tav>
                                        <p:tav tm="100000">
                                          <p:val>
                                            <p:strVal val="#ppt_x"/>
                                          </p:val>
                                        </p:tav>
                                      </p:tavLst>
                                    </p:anim>
                                    <p:anim calcmode="lin" valueType="num">
                                      <p:cBhvr additive="base">
                                        <p:cTn id="49" dur="500" fill="hold"/>
                                        <p:tgtEl>
                                          <p:spTgt spid="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ppt_x"/>
                                          </p:val>
                                        </p:tav>
                                        <p:tav tm="100000">
                                          <p:val>
                                            <p:strVal val="#ppt_x"/>
                                          </p:val>
                                        </p:tav>
                                      </p:tavLst>
                                    </p:anim>
                                    <p:anim calcmode="lin" valueType="num">
                                      <p:cBhvr additive="base">
                                        <p:cTn id="63" dur="500" fill="hold"/>
                                        <p:tgtEl>
                                          <p:spTgt spid="15"/>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childTnLst>
                          </p:cTn>
                        </p:par>
                        <p:par>
                          <p:cTn id="68" fill="hold">
                            <p:stCondLst>
                              <p:cond delay="500"/>
                            </p:stCondLst>
                            <p:childTnLst>
                              <p:par>
                                <p:cTn id="69" presetID="2" presetClass="entr" presetSubtype="4"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ppt_x"/>
                                          </p:val>
                                        </p:tav>
                                        <p:tav tm="100000">
                                          <p:val>
                                            <p:strVal val="#ppt_x"/>
                                          </p:val>
                                        </p:tav>
                                      </p:tavLst>
                                    </p:anim>
                                    <p:anim calcmode="lin" valueType="num">
                                      <p:cBhvr additive="base">
                                        <p:cTn id="72" dur="500" fill="hold"/>
                                        <p:tgtEl>
                                          <p:spTgt spid="1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ppt_x"/>
                                          </p:val>
                                        </p:tav>
                                        <p:tav tm="100000">
                                          <p:val>
                                            <p:strVal val="#ppt_x"/>
                                          </p:val>
                                        </p:tav>
                                      </p:tavLst>
                                    </p:anim>
                                    <p:anim calcmode="lin" valueType="num">
                                      <p:cBhvr additive="base">
                                        <p:cTn id="7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ppt_x"/>
                                          </p:val>
                                        </p:tav>
                                        <p:tav tm="100000">
                                          <p:val>
                                            <p:strVal val="#ppt_x"/>
                                          </p:val>
                                        </p:tav>
                                      </p:tavLst>
                                    </p:anim>
                                    <p:anim calcmode="lin" valueType="num">
                                      <p:cBhvr additive="base">
                                        <p:cTn id="82" dur="500" fill="hold"/>
                                        <p:tgtEl>
                                          <p:spTgt spid="1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fill="hold"/>
                                        <p:tgtEl>
                                          <p:spTgt spid="21"/>
                                        </p:tgtEl>
                                        <p:attrNameLst>
                                          <p:attrName>ppt_x</p:attrName>
                                        </p:attrNameLst>
                                      </p:cBhvr>
                                      <p:tavLst>
                                        <p:tav tm="0">
                                          <p:val>
                                            <p:strVal val="#ppt_x"/>
                                          </p:val>
                                        </p:tav>
                                        <p:tav tm="100000">
                                          <p:val>
                                            <p:strVal val="#ppt_x"/>
                                          </p:val>
                                        </p:tav>
                                      </p:tavLst>
                                    </p:anim>
                                    <p:anim calcmode="lin" valueType="num">
                                      <p:cBhvr additive="base">
                                        <p:cTn id="9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par>
                                <p:cTn id="96" presetID="2" presetClass="entr" presetSubtype="4" fill="hold" nodeType="withEffect">
                                  <p:stCondLst>
                                    <p:cond delay="0"/>
                                  </p:stCondLst>
                                  <p:childTnLst>
                                    <p:set>
                                      <p:cBhvr>
                                        <p:cTn id="97" dur="1" fill="hold">
                                          <p:stCondLst>
                                            <p:cond delay="0"/>
                                          </p:stCondLst>
                                        </p:cTn>
                                        <p:tgtEl>
                                          <p:spTgt spid="22"/>
                                        </p:tgtEl>
                                        <p:attrNameLst>
                                          <p:attrName>style.visibility</p:attrName>
                                        </p:attrNameLst>
                                      </p:cBhvr>
                                      <p:to>
                                        <p:strVal val="visible"/>
                                      </p:to>
                                    </p:set>
                                    <p:anim calcmode="lin" valueType="num">
                                      <p:cBhvr additive="base">
                                        <p:cTn id="98" dur="500" fill="hold"/>
                                        <p:tgtEl>
                                          <p:spTgt spid="22"/>
                                        </p:tgtEl>
                                        <p:attrNameLst>
                                          <p:attrName>ppt_x</p:attrName>
                                        </p:attrNameLst>
                                      </p:cBhvr>
                                      <p:tavLst>
                                        <p:tav tm="0">
                                          <p:val>
                                            <p:strVal val="#ppt_x"/>
                                          </p:val>
                                        </p:tav>
                                        <p:tav tm="100000">
                                          <p:val>
                                            <p:strVal val="#ppt_x"/>
                                          </p:val>
                                        </p:tav>
                                      </p:tavLst>
                                    </p:anim>
                                    <p:anim calcmode="lin" valueType="num">
                                      <p:cBhvr additive="base">
                                        <p:cTn id="99" dur="500" fill="hold"/>
                                        <p:tgtEl>
                                          <p:spTgt spid="22"/>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 calcmode="lin" valueType="num">
                                      <p:cBhvr additive="base">
                                        <p:cTn id="102" dur="500" fill="hold"/>
                                        <p:tgtEl>
                                          <p:spTgt spid="28"/>
                                        </p:tgtEl>
                                        <p:attrNameLst>
                                          <p:attrName>ppt_x</p:attrName>
                                        </p:attrNameLst>
                                      </p:cBhvr>
                                      <p:tavLst>
                                        <p:tav tm="0">
                                          <p:val>
                                            <p:strVal val="#ppt_x"/>
                                          </p:val>
                                        </p:tav>
                                        <p:tav tm="100000">
                                          <p:val>
                                            <p:strVal val="#ppt_x"/>
                                          </p:val>
                                        </p:tav>
                                      </p:tavLst>
                                    </p:anim>
                                    <p:anim calcmode="lin" valueType="num">
                                      <p:cBhvr additive="base">
                                        <p:cTn id="10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29"/>
                                        </p:tgtEl>
                                        <p:attrNameLst>
                                          <p:attrName>style.visibility</p:attrName>
                                        </p:attrNameLst>
                                      </p:cBhvr>
                                      <p:to>
                                        <p:strVal val="visible"/>
                                      </p:to>
                                    </p:set>
                                    <p:anim calcmode="lin" valueType="num">
                                      <p:cBhvr additive="base">
                                        <p:cTn id="108" dur="500" fill="hold"/>
                                        <p:tgtEl>
                                          <p:spTgt spid="29"/>
                                        </p:tgtEl>
                                        <p:attrNameLst>
                                          <p:attrName>ppt_x</p:attrName>
                                        </p:attrNameLst>
                                      </p:cBhvr>
                                      <p:tavLst>
                                        <p:tav tm="0">
                                          <p:val>
                                            <p:strVal val="#ppt_x"/>
                                          </p:val>
                                        </p:tav>
                                        <p:tav tm="100000">
                                          <p:val>
                                            <p:strVal val="#ppt_x"/>
                                          </p:val>
                                        </p:tav>
                                      </p:tavLst>
                                    </p:anim>
                                    <p:anim calcmode="lin" valueType="num">
                                      <p:cBhvr additive="base">
                                        <p:cTn id="109" dur="500" fill="hold"/>
                                        <p:tgtEl>
                                          <p:spTgt spid="29"/>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31"/>
                                        </p:tgtEl>
                                        <p:attrNameLst>
                                          <p:attrName>style.visibility</p:attrName>
                                        </p:attrNameLst>
                                      </p:cBhvr>
                                      <p:to>
                                        <p:strVal val="visible"/>
                                      </p:to>
                                    </p:set>
                                    <p:anim calcmode="lin" valueType="num">
                                      <p:cBhvr additive="base">
                                        <p:cTn id="118" dur="500" fill="hold"/>
                                        <p:tgtEl>
                                          <p:spTgt spid="31"/>
                                        </p:tgtEl>
                                        <p:attrNameLst>
                                          <p:attrName>ppt_x</p:attrName>
                                        </p:attrNameLst>
                                      </p:cBhvr>
                                      <p:tavLst>
                                        <p:tav tm="0">
                                          <p:val>
                                            <p:strVal val="#ppt_x"/>
                                          </p:val>
                                        </p:tav>
                                        <p:tav tm="100000">
                                          <p:val>
                                            <p:strVal val="#ppt_x"/>
                                          </p:val>
                                        </p:tav>
                                      </p:tavLst>
                                    </p:anim>
                                    <p:anim calcmode="lin" valueType="num">
                                      <p:cBhvr additive="base">
                                        <p:cTn id="119" dur="500" fill="hold"/>
                                        <p:tgtEl>
                                          <p:spTgt spid="31"/>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32"/>
                                        </p:tgtEl>
                                        <p:attrNameLst>
                                          <p:attrName>style.visibility</p:attrName>
                                        </p:attrNameLst>
                                      </p:cBhvr>
                                      <p:to>
                                        <p:strVal val="visible"/>
                                      </p:to>
                                    </p:set>
                                    <p:anim calcmode="lin" valueType="num">
                                      <p:cBhvr additive="base">
                                        <p:cTn id="122" dur="500" fill="hold"/>
                                        <p:tgtEl>
                                          <p:spTgt spid="32"/>
                                        </p:tgtEl>
                                        <p:attrNameLst>
                                          <p:attrName>ppt_x</p:attrName>
                                        </p:attrNameLst>
                                      </p:cBhvr>
                                      <p:tavLst>
                                        <p:tav tm="0">
                                          <p:val>
                                            <p:strVal val="#ppt_x"/>
                                          </p:val>
                                        </p:tav>
                                        <p:tav tm="100000">
                                          <p:val>
                                            <p:strVal val="#ppt_x"/>
                                          </p:val>
                                        </p:tav>
                                      </p:tavLst>
                                    </p:anim>
                                    <p:anim calcmode="lin" valueType="num">
                                      <p:cBhvr additive="base">
                                        <p:cTn id="123" dur="500" fill="hold"/>
                                        <p:tgtEl>
                                          <p:spTgt spid="32"/>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 calcmode="lin" valueType="num">
                                      <p:cBhvr additive="base">
                                        <p:cTn id="126" dur="500" fill="hold"/>
                                        <p:tgtEl>
                                          <p:spTgt spid="33"/>
                                        </p:tgtEl>
                                        <p:attrNameLst>
                                          <p:attrName>ppt_x</p:attrName>
                                        </p:attrNameLst>
                                      </p:cBhvr>
                                      <p:tavLst>
                                        <p:tav tm="0">
                                          <p:val>
                                            <p:strVal val="#ppt_x"/>
                                          </p:val>
                                        </p:tav>
                                        <p:tav tm="100000">
                                          <p:val>
                                            <p:strVal val="#ppt_x"/>
                                          </p:val>
                                        </p:tav>
                                      </p:tavLst>
                                    </p:anim>
                                    <p:anim calcmode="lin" valueType="num">
                                      <p:cBhvr additive="base">
                                        <p:cTn id="127" dur="500" fill="hold"/>
                                        <p:tgtEl>
                                          <p:spTgt spid="33"/>
                                        </p:tgtEl>
                                        <p:attrNameLst>
                                          <p:attrName>ppt_y</p:attrName>
                                        </p:attrNameLst>
                                      </p:cBhvr>
                                      <p:tavLst>
                                        <p:tav tm="0">
                                          <p:val>
                                            <p:strVal val="1+#ppt_h/2"/>
                                          </p:val>
                                        </p:tav>
                                        <p:tav tm="100000">
                                          <p:val>
                                            <p:strVal val="#ppt_y"/>
                                          </p:val>
                                        </p:tav>
                                      </p:tavLst>
                                    </p:anim>
                                  </p:childTnLst>
                                </p:cTn>
                              </p:par>
                            </p:childTnLst>
                          </p:cTn>
                        </p:par>
                        <p:par>
                          <p:cTn id="128" fill="hold">
                            <p:stCondLst>
                              <p:cond delay="500"/>
                            </p:stCondLst>
                            <p:childTnLst>
                              <p:par>
                                <p:cTn id="129" presetID="2" presetClass="entr" presetSubtype="4" fill="hold" grpId="0" nodeType="afterEffect">
                                  <p:stCondLst>
                                    <p:cond delay="0"/>
                                  </p:stCondLst>
                                  <p:childTnLst>
                                    <p:set>
                                      <p:cBhvr>
                                        <p:cTn id="130" dur="1" fill="hold">
                                          <p:stCondLst>
                                            <p:cond delay="0"/>
                                          </p:stCondLst>
                                        </p:cTn>
                                        <p:tgtEl>
                                          <p:spTgt spid="35"/>
                                        </p:tgtEl>
                                        <p:attrNameLst>
                                          <p:attrName>style.visibility</p:attrName>
                                        </p:attrNameLst>
                                      </p:cBhvr>
                                      <p:to>
                                        <p:strVal val="visible"/>
                                      </p:to>
                                    </p:set>
                                    <p:anim calcmode="lin" valueType="num">
                                      <p:cBhvr additive="base">
                                        <p:cTn id="131" dur="500" fill="hold"/>
                                        <p:tgtEl>
                                          <p:spTgt spid="35"/>
                                        </p:tgtEl>
                                        <p:attrNameLst>
                                          <p:attrName>ppt_x</p:attrName>
                                        </p:attrNameLst>
                                      </p:cBhvr>
                                      <p:tavLst>
                                        <p:tav tm="0">
                                          <p:val>
                                            <p:strVal val="#ppt_x"/>
                                          </p:val>
                                        </p:tav>
                                        <p:tav tm="100000">
                                          <p:val>
                                            <p:strVal val="#ppt_x"/>
                                          </p:val>
                                        </p:tav>
                                      </p:tavLst>
                                    </p:anim>
                                    <p:anim calcmode="lin" valueType="num">
                                      <p:cBhvr additive="base">
                                        <p:cTn id="132" dur="500" fill="hold"/>
                                        <p:tgtEl>
                                          <p:spTgt spid="35"/>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34"/>
                                        </p:tgtEl>
                                        <p:attrNameLst>
                                          <p:attrName>style.visibility</p:attrName>
                                        </p:attrNameLst>
                                      </p:cBhvr>
                                      <p:to>
                                        <p:strVal val="visible"/>
                                      </p:to>
                                    </p:set>
                                    <p:anim calcmode="lin" valueType="num">
                                      <p:cBhvr additive="base">
                                        <p:cTn id="135" dur="500" fill="hold"/>
                                        <p:tgtEl>
                                          <p:spTgt spid="34"/>
                                        </p:tgtEl>
                                        <p:attrNameLst>
                                          <p:attrName>ppt_x</p:attrName>
                                        </p:attrNameLst>
                                      </p:cBhvr>
                                      <p:tavLst>
                                        <p:tav tm="0">
                                          <p:val>
                                            <p:strVal val="#ppt_x"/>
                                          </p:val>
                                        </p:tav>
                                        <p:tav tm="100000">
                                          <p:val>
                                            <p:strVal val="#ppt_x"/>
                                          </p:val>
                                        </p:tav>
                                      </p:tavLst>
                                    </p:anim>
                                    <p:anim calcmode="lin" valueType="num">
                                      <p:cBhvr additive="base">
                                        <p:cTn id="136" dur="500" fill="hold"/>
                                        <p:tgtEl>
                                          <p:spTgt spid="34"/>
                                        </p:tgtEl>
                                        <p:attrNameLst>
                                          <p:attrName>ppt_y</p:attrName>
                                        </p:attrNameLst>
                                      </p:cBhvr>
                                      <p:tavLst>
                                        <p:tav tm="0">
                                          <p:val>
                                            <p:strVal val="1+#ppt_h/2"/>
                                          </p:val>
                                        </p:tav>
                                        <p:tav tm="100000">
                                          <p:val>
                                            <p:strVal val="#ppt_y"/>
                                          </p:val>
                                        </p:tav>
                                      </p:tavLst>
                                    </p:anim>
                                  </p:childTnLst>
                                </p:cTn>
                              </p:par>
                            </p:childTnLst>
                          </p:cTn>
                        </p:par>
                        <p:par>
                          <p:cTn id="137" fill="hold">
                            <p:stCondLst>
                              <p:cond delay="1000"/>
                            </p:stCondLst>
                            <p:childTnLst>
                              <p:par>
                                <p:cTn id="138" presetID="2" presetClass="entr" presetSubtype="4" fill="hold" grpId="0" nodeType="afterEffect">
                                  <p:stCondLst>
                                    <p:cond delay="0"/>
                                  </p:stCondLst>
                                  <p:childTnLst>
                                    <p:set>
                                      <p:cBhvr>
                                        <p:cTn id="139" dur="1" fill="hold">
                                          <p:stCondLst>
                                            <p:cond delay="0"/>
                                          </p:stCondLst>
                                        </p:cTn>
                                        <p:tgtEl>
                                          <p:spTgt spid="36"/>
                                        </p:tgtEl>
                                        <p:attrNameLst>
                                          <p:attrName>style.visibility</p:attrName>
                                        </p:attrNameLst>
                                      </p:cBhvr>
                                      <p:to>
                                        <p:strVal val="visible"/>
                                      </p:to>
                                    </p:set>
                                    <p:anim calcmode="lin" valueType="num">
                                      <p:cBhvr additive="base">
                                        <p:cTn id="140" dur="500" fill="hold"/>
                                        <p:tgtEl>
                                          <p:spTgt spid="36"/>
                                        </p:tgtEl>
                                        <p:attrNameLst>
                                          <p:attrName>ppt_x</p:attrName>
                                        </p:attrNameLst>
                                      </p:cBhvr>
                                      <p:tavLst>
                                        <p:tav tm="0">
                                          <p:val>
                                            <p:strVal val="#ppt_x"/>
                                          </p:val>
                                        </p:tav>
                                        <p:tav tm="100000">
                                          <p:val>
                                            <p:strVal val="#ppt_x"/>
                                          </p:val>
                                        </p:tav>
                                      </p:tavLst>
                                    </p:anim>
                                    <p:anim calcmode="lin" valueType="num">
                                      <p:cBhvr additive="base">
                                        <p:cTn id="141" dur="500" fill="hold"/>
                                        <p:tgtEl>
                                          <p:spTgt spid="36"/>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37"/>
                                        </p:tgtEl>
                                        <p:attrNameLst>
                                          <p:attrName>style.visibility</p:attrName>
                                        </p:attrNameLst>
                                      </p:cBhvr>
                                      <p:to>
                                        <p:strVal val="visible"/>
                                      </p:to>
                                    </p:set>
                                    <p:anim calcmode="lin" valueType="num">
                                      <p:cBhvr additive="base">
                                        <p:cTn id="144" dur="500" fill="hold"/>
                                        <p:tgtEl>
                                          <p:spTgt spid="37"/>
                                        </p:tgtEl>
                                        <p:attrNameLst>
                                          <p:attrName>ppt_x</p:attrName>
                                        </p:attrNameLst>
                                      </p:cBhvr>
                                      <p:tavLst>
                                        <p:tav tm="0">
                                          <p:val>
                                            <p:strVal val="#ppt_x"/>
                                          </p:val>
                                        </p:tav>
                                        <p:tav tm="100000">
                                          <p:val>
                                            <p:strVal val="#ppt_x"/>
                                          </p:val>
                                        </p:tav>
                                      </p:tavLst>
                                    </p:anim>
                                    <p:anim calcmode="lin" valueType="num">
                                      <p:cBhvr additive="base">
                                        <p:cTn id="14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nodeType="clickEffect">
                                  <p:stCondLst>
                                    <p:cond delay="0"/>
                                  </p:stCondLst>
                                  <p:childTnLst>
                                    <p:set>
                                      <p:cBhvr>
                                        <p:cTn id="149" dur="1" fill="hold">
                                          <p:stCondLst>
                                            <p:cond delay="0"/>
                                          </p:stCondLst>
                                        </p:cTn>
                                        <p:tgtEl>
                                          <p:spTgt spid="38"/>
                                        </p:tgtEl>
                                        <p:attrNameLst>
                                          <p:attrName>style.visibility</p:attrName>
                                        </p:attrNameLst>
                                      </p:cBhvr>
                                      <p:to>
                                        <p:strVal val="visible"/>
                                      </p:to>
                                    </p:set>
                                    <p:anim calcmode="lin" valueType="num">
                                      <p:cBhvr additive="base">
                                        <p:cTn id="150" dur="500" fill="hold"/>
                                        <p:tgtEl>
                                          <p:spTgt spid="38"/>
                                        </p:tgtEl>
                                        <p:attrNameLst>
                                          <p:attrName>ppt_x</p:attrName>
                                        </p:attrNameLst>
                                      </p:cBhvr>
                                      <p:tavLst>
                                        <p:tav tm="0">
                                          <p:val>
                                            <p:strVal val="#ppt_x"/>
                                          </p:val>
                                        </p:tav>
                                        <p:tav tm="100000">
                                          <p:val>
                                            <p:strVal val="#ppt_x"/>
                                          </p:val>
                                        </p:tav>
                                      </p:tavLst>
                                    </p:anim>
                                    <p:anim calcmode="lin" valueType="num">
                                      <p:cBhvr additive="base">
                                        <p:cTn id="151" dur="500" fill="hold"/>
                                        <p:tgtEl>
                                          <p:spTgt spid="38"/>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46"/>
                                        </p:tgtEl>
                                        <p:attrNameLst>
                                          <p:attrName>style.visibility</p:attrName>
                                        </p:attrNameLst>
                                      </p:cBhvr>
                                      <p:to>
                                        <p:strVal val="visible"/>
                                      </p:to>
                                    </p:set>
                                    <p:anim calcmode="lin" valueType="num">
                                      <p:cBhvr additive="base">
                                        <p:cTn id="154" dur="500" fill="hold"/>
                                        <p:tgtEl>
                                          <p:spTgt spid="46"/>
                                        </p:tgtEl>
                                        <p:attrNameLst>
                                          <p:attrName>ppt_x</p:attrName>
                                        </p:attrNameLst>
                                      </p:cBhvr>
                                      <p:tavLst>
                                        <p:tav tm="0">
                                          <p:val>
                                            <p:strVal val="#ppt_x"/>
                                          </p:val>
                                        </p:tav>
                                        <p:tav tm="100000">
                                          <p:val>
                                            <p:strVal val="#ppt_x"/>
                                          </p:val>
                                        </p:tav>
                                      </p:tavLst>
                                    </p:anim>
                                    <p:anim calcmode="lin" valueType="num">
                                      <p:cBhvr additive="base">
                                        <p:cTn id="155" dur="500" fill="hold"/>
                                        <p:tgtEl>
                                          <p:spTgt spid="46"/>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39"/>
                                        </p:tgtEl>
                                        <p:attrNameLst>
                                          <p:attrName>style.visibility</p:attrName>
                                        </p:attrNameLst>
                                      </p:cBhvr>
                                      <p:to>
                                        <p:strVal val="visible"/>
                                      </p:to>
                                    </p:set>
                                    <p:anim calcmode="lin" valueType="num">
                                      <p:cBhvr additive="base">
                                        <p:cTn id="158" dur="500" fill="hold"/>
                                        <p:tgtEl>
                                          <p:spTgt spid="39"/>
                                        </p:tgtEl>
                                        <p:attrNameLst>
                                          <p:attrName>ppt_x</p:attrName>
                                        </p:attrNameLst>
                                      </p:cBhvr>
                                      <p:tavLst>
                                        <p:tav tm="0">
                                          <p:val>
                                            <p:strVal val="#ppt_x"/>
                                          </p:val>
                                        </p:tav>
                                        <p:tav tm="100000">
                                          <p:val>
                                            <p:strVal val="#ppt_x"/>
                                          </p:val>
                                        </p:tav>
                                      </p:tavLst>
                                    </p:anim>
                                    <p:anim calcmode="lin" valueType="num">
                                      <p:cBhvr additive="base">
                                        <p:cTn id="159" dur="500" fill="hold"/>
                                        <p:tgtEl>
                                          <p:spTgt spid="39"/>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40"/>
                                        </p:tgtEl>
                                        <p:attrNameLst>
                                          <p:attrName>style.visibility</p:attrName>
                                        </p:attrNameLst>
                                      </p:cBhvr>
                                      <p:to>
                                        <p:strVal val="visible"/>
                                      </p:to>
                                    </p:set>
                                    <p:anim calcmode="lin" valueType="num">
                                      <p:cBhvr additive="base">
                                        <p:cTn id="162" dur="500" fill="hold"/>
                                        <p:tgtEl>
                                          <p:spTgt spid="40"/>
                                        </p:tgtEl>
                                        <p:attrNameLst>
                                          <p:attrName>ppt_x</p:attrName>
                                        </p:attrNameLst>
                                      </p:cBhvr>
                                      <p:tavLst>
                                        <p:tav tm="0">
                                          <p:val>
                                            <p:strVal val="#ppt_x"/>
                                          </p:val>
                                        </p:tav>
                                        <p:tav tm="100000">
                                          <p:val>
                                            <p:strVal val="#ppt_x"/>
                                          </p:val>
                                        </p:tav>
                                      </p:tavLst>
                                    </p:anim>
                                    <p:anim calcmode="lin" valueType="num">
                                      <p:cBhvr additive="base">
                                        <p:cTn id="163" dur="500" fill="hold"/>
                                        <p:tgtEl>
                                          <p:spTgt spid="40"/>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41"/>
                                        </p:tgtEl>
                                        <p:attrNameLst>
                                          <p:attrName>style.visibility</p:attrName>
                                        </p:attrNameLst>
                                      </p:cBhvr>
                                      <p:to>
                                        <p:strVal val="visible"/>
                                      </p:to>
                                    </p:set>
                                    <p:anim calcmode="lin" valueType="num">
                                      <p:cBhvr additive="base">
                                        <p:cTn id="166" dur="500" fill="hold"/>
                                        <p:tgtEl>
                                          <p:spTgt spid="41"/>
                                        </p:tgtEl>
                                        <p:attrNameLst>
                                          <p:attrName>ppt_x</p:attrName>
                                        </p:attrNameLst>
                                      </p:cBhvr>
                                      <p:tavLst>
                                        <p:tav tm="0">
                                          <p:val>
                                            <p:strVal val="#ppt_x"/>
                                          </p:val>
                                        </p:tav>
                                        <p:tav tm="100000">
                                          <p:val>
                                            <p:strVal val="#ppt_x"/>
                                          </p:val>
                                        </p:tav>
                                      </p:tavLst>
                                    </p:anim>
                                    <p:anim calcmode="lin" valueType="num">
                                      <p:cBhvr additive="base">
                                        <p:cTn id="167" dur="500" fill="hold"/>
                                        <p:tgtEl>
                                          <p:spTgt spid="41"/>
                                        </p:tgtEl>
                                        <p:attrNameLst>
                                          <p:attrName>ppt_y</p:attrName>
                                        </p:attrNameLst>
                                      </p:cBhvr>
                                      <p:tavLst>
                                        <p:tav tm="0">
                                          <p:val>
                                            <p:strVal val="1+#ppt_h/2"/>
                                          </p:val>
                                        </p:tav>
                                        <p:tav tm="100000">
                                          <p:val>
                                            <p:strVal val="#ppt_y"/>
                                          </p:val>
                                        </p:tav>
                                      </p:tavLst>
                                    </p:anim>
                                  </p:childTnLst>
                                </p:cTn>
                              </p:par>
                            </p:childTnLst>
                          </p:cTn>
                        </p:par>
                        <p:par>
                          <p:cTn id="168" fill="hold">
                            <p:stCondLst>
                              <p:cond delay="500"/>
                            </p:stCondLst>
                            <p:childTnLst>
                              <p:par>
                                <p:cTn id="169" presetID="2" presetClass="entr" presetSubtype="4" fill="hold" grpId="0" nodeType="afterEffect">
                                  <p:stCondLst>
                                    <p:cond delay="0"/>
                                  </p:stCondLst>
                                  <p:childTnLst>
                                    <p:set>
                                      <p:cBhvr>
                                        <p:cTn id="170" dur="1" fill="hold">
                                          <p:stCondLst>
                                            <p:cond delay="0"/>
                                          </p:stCondLst>
                                        </p:cTn>
                                        <p:tgtEl>
                                          <p:spTgt spid="43"/>
                                        </p:tgtEl>
                                        <p:attrNameLst>
                                          <p:attrName>style.visibility</p:attrName>
                                        </p:attrNameLst>
                                      </p:cBhvr>
                                      <p:to>
                                        <p:strVal val="visible"/>
                                      </p:to>
                                    </p:set>
                                    <p:anim calcmode="lin" valueType="num">
                                      <p:cBhvr additive="base">
                                        <p:cTn id="171" dur="500" fill="hold"/>
                                        <p:tgtEl>
                                          <p:spTgt spid="43"/>
                                        </p:tgtEl>
                                        <p:attrNameLst>
                                          <p:attrName>ppt_x</p:attrName>
                                        </p:attrNameLst>
                                      </p:cBhvr>
                                      <p:tavLst>
                                        <p:tav tm="0">
                                          <p:val>
                                            <p:strVal val="#ppt_x"/>
                                          </p:val>
                                        </p:tav>
                                        <p:tav tm="100000">
                                          <p:val>
                                            <p:strVal val="#ppt_x"/>
                                          </p:val>
                                        </p:tav>
                                      </p:tavLst>
                                    </p:anim>
                                    <p:anim calcmode="lin" valueType="num">
                                      <p:cBhvr additive="base">
                                        <p:cTn id="172" dur="500" fill="hold"/>
                                        <p:tgtEl>
                                          <p:spTgt spid="43"/>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42"/>
                                        </p:tgtEl>
                                        <p:attrNameLst>
                                          <p:attrName>style.visibility</p:attrName>
                                        </p:attrNameLst>
                                      </p:cBhvr>
                                      <p:to>
                                        <p:strVal val="visible"/>
                                      </p:to>
                                    </p:set>
                                    <p:anim calcmode="lin" valueType="num">
                                      <p:cBhvr additive="base">
                                        <p:cTn id="175" dur="500" fill="hold"/>
                                        <p:tgtEl>
                                          <p:spTgt spid="42"/>
                                        </p:tgtEl>
                                        <p:attrNameLst>
                                          <p:attrName>ppt_x</p:attrName>
                                        </p:attrNameLst>
                                      </p:cBhvr>
                                      <p:tavLst>
                                        <p:tav tm="0">
                                          <p:val>
                                            <p:strVal val="#ppt_x"/>
                                          </p:val>
                                        </p:tav>
                                        <p:tav tm="100000">
                                          <p:val>
                                            <p:strVal val="#ppt_x"/>
                                          </p:val>
                                        </p:tav>
                                      </p:tavLst>
                                    </p:anim>
                                    <p:anim calcmode="lin" valueType="num">
                                      <p:cBhvr additive="base">
                                        <p:cTn id="176" dur="500" fill="hold"/>
                                        <p:tgtEl>
                                          <p:spTgt spid="42"/>
                                        </p:tgtEl>
                                        <p:attrNameLst>
                                          <p:attrName>ppt_y</p:attrName>
                                        </p:attrNameLst>
                                      </p:cBhvr>
                                      <p:tavLst>
                                        <p:tav tm="0">
                                          <p:val>
                                            <p:strVal val="1+#ppt_h/2"/>
                                          </p:val>
                                        </p:tav>
                                        <p:tav tm="100000">
                                          <p:val>
                                            <p:strVal val="#ppt_y"/>
                                          </p:val>
                                        </p:tav>
                                      </p:tavLst>
                                    </p:anim>
                                  </p:childTnLst>
                                </p:cTn>
                              </p:par>
                            </p:childTnLst>
                          </p:cTn>
                        </p:par>
                        <p:par>
                          <p:cTn id="177" fill="hold">
                            <p:stCondLst>
                              <p:cond delay="1000"/>
                            </p:stCondLst>
                            <p:childTnLst>
                              <p:par>
                                <p:cTn id="178" presetID="2" presetClass="entr" presetSubtype="4" fill="hold" grpId="0" nodeType="afterEffect">
                                  <p:stCondLst>
                                    <p:cond delay="0"/>
                                  </p:stCondLst>
                                  <p:childTnLst>
                                    <p:set>
                                      <p:cBhvr>
                                        <p:cTn id="179" dur="1" fill="hold">
                                          <p:stCondLst>
                                            <p:cond delay="0"/>
                                          </p:stCondLst>
                                        </p:cTn>
                                        <p:tgtEl>
                                          <p:spTgt spid="44"/>
                                        </p:tgtEl>
                                        <p:attrNameLst>
                                          <p:attrName>style.visibility</p:attrName>
                                        </p:attrNameLst>
                                      </p:cBhvr>
                                      <p:to>
                                        <p:strVal val="visible"/>
                                      </p:to>
                                    </p:set>
                                    <p:anim calcmode="lin" valueType="num">
                                      <p:cBhvr additive="base">
                                        <p:cTn id="180" dur="500" fill="hold"/>
                                        <p:tgtEl>
                                          <p:spTgt spid="44"/>
                                        </p:tgtEl>
                                        <p:attrNameLst>
                                          <p:attrName>ppt_x</p:attrName>
                                        </p:attrNameLst>
                                      </p:cBhvr>
                                      <p:tavLst>
                                        <p:tav tm="0">
                                          <p:val>
                                            <p:strVal val="#ppt_x"/>
                                          </p:val>
                                        </p:tav>
                                        <p:tav tm="100000">
                                          <p:val>
                                            <p:strVal val="#ppt_x"/>
                                          </p:val>
                                        </p:tav>
                                      </p:tavLst>
                                    </p:anim>
                                    <p:anim calcmode="lin" valueType="num">
                                      <p:cBhvr additive="base">
                                        <p:cTn id="18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45"/>
                                        </p:tgtEl>
                                        <p:attrNameLst>
                                          <p:attrName>style.visibility</p:attrName>
                                        </p:attrNameLst>
                                      </p:cBhvr>
                                      <p:to>
                                        <p:strVal val="visible"/>
                                      </p:to>
                                    </p:set>
                                    <p:animEffect transition="in" filter="fade">
                                      <p:cBhvr>
                                        <p:cTn id="186" dur="500"/>
                                        <p:tgtEl>
                                          <p:spTgt spid="45"/>
                                        </p:tgtEl>
                                      </p:cBhvr>
                                    </p:animEffect>
                                  </p:childTnLst>
                                </p:cTn>
                              </p:par>
                              <p:par>
                                <p:cTn id="187" presetID="2" presetClass="entr" presetSubtype="4" fill="hold" nodeType="withEffect">
                                  <p:stCondLst>
                                    <p:cond delay="0"/>
                                  </p:stCondLst>
                                  <p:childTnLst>
                                    <p:set>
                                      <p:cBhvr>
                                        <p:cTn id="188" dur="1" fill="hold">
                                          <p:stCondLst>
                                            <p:cond delay="0"/>
                                          </p:stCondLst>
                                        </p:cTn>
                                        <p:tgtEl>
                                          <p:spTgt spid="47"/>
                                        </p:tgtEl>
                                        <p:attrNameLst>
                                          <p:attrName>style.visibility</p:attrName>
                                        </p:attrNameLst>
                                      </p:cBhvr>
                                      <p:to>
                                        <p:strVal val="visible"/>
                                      </p:to>
                                    </p:set>
                                    <p:anim calcmode="lin" valueType="num">
                                      <p:cBhvr additive="base">
                                        <p:cTn id="189" dur="500" fill="hold"/>
                                        <p:tgtEl>
                                          <p:spTgt spid="47"/>
                                        </p:tgtEl>
                                        <p:attrNameLst>
                                          <p:attrName>ppt_x</p:attrName>
                                        </p:attrNameLst>
                                      </p:cBhvr>
                                      <p:tavLst>
                                        <p:tav tm="0">
                                          <p:val>
                                            <p:strVal val="#ppt_x"/>
                                          </p:val>
                                        </p:tav>
                                        <p:tav tm="100000">
                                          <p:val>
                                            <p:strVal val="#ppt_x"/>
                                          </p:val>
                                        </p:tav>
                                      </p:tavLst>
                                    </p:anim>
                                    <p:anim calcmode="lin" valueType="num">
                                      <p:cBhvr additive="base">
                                        <p:cTn id="190" dur="500" fill="hold"/>
                                        <p:tgtEl>
                                          <p:spTgt spid="47"/>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48"/>
                                        </p:tgtEl>
                                        <p:attrNameLst>
                                          <p:attrName>style.visibility</p:attrName>
                                        </p:attrNameLst>
                                      </p:cBhvr>
                                      <p:to>
                                        <p:strVal val="visible"/>
                                      </p:to>
                                    </p:set>
                                    <p:anim calcmode="lin" valueType="num">
                                      <p:cBhvr additive="base">
                                        <p:cTn id="193" dur="500" fill="hold"/>
                                        <p:tgtEl>
                                          <p:spTgt spid="48"/>
                                        </p:tgtEl>
                                        <p:attrNameLst>
                                          <p:attrName>ppt_x</p:attrName>
                                        </p:attrNameLst>
                                      </p:cBhvr>
                                      <p:tavLst>
                                        <p:tav tm="0">
                                          <p:val>
                                            <p:strVal val="#ppt_x"/>
                                          </p:val>
                                        </p:tav>
                                        <p:tav tm="100000">
                                          <p:val>
                                            <p:strVal val="#ppt_x"/>
                                          </p:val>
                                        </p:tav>
                                      </p:tavLst>
                                    </p:anim>
                                    <p:anim calcmode="lin" valueType="num">
                                      <p:cBhvr additive="base">
                                        <p:cTn id="194" dur="500" fill="hold"/>
                                        <p:tgtEl>
                                          <p:spTgt spid="48"/>
                                        </p:tgtEl>
                                        <p:attrNameLst>
                                          <p:attrName>ppt_y</p:attrName>
                                        </p:attrNameLst>
                                      </p:cBhvr>
                                      <p:tavLst>
                                        <p:tav tm="0">
                                          <p:val>
                                            <p:strVal val="1+#ppt_h/2"/>
                                          </p:val>
                                        </p:tav>
                                        <p:tav tm="100000">
                                          <p:val>
                                            <p:strVal val="#ppt_y"/>
                                          </p:val>
                                        </p:tav>
                                      </p:tavLst>
                                    </p:anim>
                                  </p:childTnLst>
                                </p:cTn>
                              </p:par>
                            </p:childTnLst>
                          </p:cTn>
                        </p:par>
                        <p:par>
                          <p:cTn id="195" fill="hold">
                            <p:stCondLst>
                              <p:cond delay="500"/>
                            </p:stCondLst>
                            <p:childTnLst>
                              <p:par>
                                <p:cTn id="196" presetID="10" presetClass="entr" presetSubtype="0" fill="hold" nodeType="afterEffect">
                                  <p:stCondLst>
                                    <p:cond delay="0"/>
                                  </p:stCondLst>
                                  <p:childTnLst>
                                    <p:set>
                                      <p:cBhvr>
                                        <p:cTn id="197" dur="1" fill="hold">
                                          <p:stCondLst>
                                            <p:cond delay="0"/>
                                          </p:stCondLst>
                                        </p:cTn>
                                        <p:tgtEl>
                                          <p:spTgt spid="3"/>
                                        </p:tgtEl>
                                        <p:attrNameLst>
                                          <p:attrName>style.visibility</p:attrName>
                                        </p:attrNameLst>
                                      </p:cBhvr>
                                      <p:to>
                                        <p:strVal val="visible"/>
                                      </p:to>
                                    </p:set>
                                    <p:animEffect transition="in" filter="fade">
                                      <p:cBhvr>
                                        <p:cTn id="19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10" grpId="0"/>
      <p:bldP spid="11" grpId="0"/>
      <p:bldP spid="12" grpId="0"/>
      <p:bldP spid="13" grpId="0"/>
      <p:bldP spid="15" grpId="0" animBg="1"/>
      <p:bldP spid="16" grpId="0" animBg="1"/>
      <p:bldP spid="17" grpId="0"/>
      <p:bldP spid="18" grpId="0"/>
      <p:bldP spid="20" grpId="0" animBg="1"/>
      <p:bldP spid="21" grpId="0"/>
      <p:bldP spid="26" grpId="0"/>
      <p:bldP spid="28" grpId="0"/>
      <p:bldP spid="30" grpId="0" animBg="1"/>
      <p:bldP spid="32" grpId="0" animBg="1"/>
      <p:bldP spid="33" grpId="0"/>
      <p:bldP spid="34" grpId="0"/>
      <p:bldP spid="35" grpId="0" animBg="1"/>
      <p:bldP spid="36" grpId="0" animBg="1"/>
      <p:bldP spid="37" grpId="0"/>
      <p:bldP spid="39" grpId="0" animBg="1"/>
      <p:bldP spid="40" grpId="0"/>
      <p:bldP spid="41" grpId="0"/>
      <p:bldP spid="42" grpId="0"/>
      <p:bldP spid="43" grpId="0" animBg="1"/>
      <p:bldP spid="44" grpId="0" animBg="1"/>
      <p:bldP spid="45" grpId="0"/>
      <p:bldP spid="46" grpId="0" animBg="1"/>
      <p:bldP spid="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0254-BC54-47EF-2BCE-A7F1EC0683E2}"/>
              </a:ext>
            </a:extLst>
          </p:cNvPr>
          <p:cNvSpPr>
            <a:spLocks noGrp="1"/>
          </p:cNvSpPr>
          <p:nvPr>
            <p:ph type="title"/>
          </p:nvPr>
        </p:nvSpPr>
        <p:spPr/>
        <p:txBody>
          <a:bodyPr/>
          <a:lstStyle/>
          <a:p>
            <a:r>
              <a:rPr lang="en-US" kern="100" dirty="0">
                <a:solidFill>
                  <a:srgbClr val="52CBBE"/>
                </a:solidFill>
                <a:latin typeface="Calibri" panose="020F0502020204030204" pitchFamily="34" charset="0"/>
                <a:cs typeface="Arial" panose="020B0604020202020204" pitchFamily="34" charset="0"/>
              </a:rPr>
              <a:t>Special Calander</a:t>
            </a:r>
          </a:p>
        </p:txBody>
      </p:sp>
      <p:sp>
        <p:nvSpPr>
          <p:cNvPr id="3" name="Content Placeholder 2">
            <a:extLst>
              <a:ext uri="{FF2B5EF4-FFF2-40B4-BE49-F238E27FC236}">
                <a16:creationId xmlns:a16="http://schemas.microsoft.com/office/drawing/2014/main" id="{BBCCF892-2DED-1EA9-F2E0-18366CB0772A}"/>
              </a:ext>
            </a:extLst>
          </p:cNvPr>
          <p:cNvSpPr>
            <a:spLocks noGrp="1"/>
          </p:cNvSpPr>
          <p:nvPr>
            <p:ph idx="1"/>
          </p:nvPr>
        </p:nvSpPr>
        <p:spPr/>
        <p:txBody>
          <a:bodyPr/>
          <a:lstStyle/>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cs typeface="Arial" panose="020B0604020202020204" pitchFamily="34" charset="0"/>
              </a:rPr>
              <a:t>Setup</a:t>
            </a:r>
          </a:p>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cs typeface="Arial" panose="020B0604020202020204" pitchFamily="34" charset="0"/>
              </a:rPr>
              <a:t>Accounting</a:t>
            </a:r>
          </a:p>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cs typeface="Arial" panose="020B0604020202020204" pitchFamily="34" charset="0"/>
              </a:rPr>
              <a:t>Special Calander</a:t>
            </a:r>
          </a:p>
          <a:p>
            <a:pPr marL="342900" indent="-342900">
              <a:lnSpc>
                <a:spcPct val="107000"/>
              </a:lnSpc>
              <a:spcAft>
                <a:spcPts val="800"/>
              </a:spcAft>
              <a:buFont typeface="Symbol" panose="05050102010706020507" pitchFamily="18" charset="2"/>
              <a:buChar char=""/>
            </a:pPr>
            <a:endParaRPr lang="en-US" sz="1800" kern="100" dirty="0">
              <a:solidFill>
                <a:srgbClr val="5D7373"/>
              </a:solidFill>
              <a:latin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US" sz="1800" kern="100" dirty="0">
              <a:solidFill>
                <a:srgbClr val="5D7373"/>
              </a:solidFill>
              <a:latin typeface="Calibri" panose="020F0502020204030204" pitchFamily="34" charset="0"/>
              <a:cs typeface="Arial" panose="020B0604020202020204" pitchFamily="34" charset="0"/>
            </a:endParaRPr>
          </a:p>
        </p:txBody>
      </p:sp>
      <p:pic>
        <p:nvPicPr>
          <p:cNvPr id="4" name="Content Placeholder 4">
            <a:extLst>
              <a:ext uri="{FF2B5EF4-FFF2-40B4-BE49-F238E27FC236}">
                <a16:creationId xmlns:a16="http://schemas.microsoft.com/office/drawing/2014/main" id="{FF836158-BC4C-78B6-09F6-7620C839653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65177" y="1531565"/>
            <a:ext cx="6289675" cy="4351338"/>
          </a:xfrm>
          <a:prstGeom prst="rect">
            <a:avLst/>
          </a:prstGeom>
          <a:effectLst>
            <a:outerShdw blurRad="152400" dist="317500" dir="5400000" sx="90000" sy="-19000" rotWithShape="0">
              <a:prstClr val="black">
                <a:alpha val="15000"/>
              </a:prstClr>
            </a:outerShdw>
          </a:effectLst>
        </p:spPr>
      </p:pic>
      <p:sp>
        <p:nvSpPr>
          <p:cNvPr id="5" name="Text Box 9">
            <a:extLst>
              <a:ext uri="{FF2B5EF4-FFF2-40B4-BE49-F238E27FC236}">
                <a16:creationId xmlns:a16="http://schemas.microsoft.com/office/drawing/2014/main" id="{77186054-A4BE-C9A2-DD2B-E46A7D406366}"/>
              </a:ext>
            </a:extLst>
          </p:cNvPr>
          <p:cNvSpPr txBox="1"/>
          <p:nvPr/>
        </p:nvSpPr>
        <p:spPr>
          <a:xfrm>
            <a:off x="5792519" y="424216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Content Placeholder 4">
            <a:extLst>
              <a:ext uri="{FF2B5EF4-FFF2-40B4-BE49-F238E27FC236}">
                <a16:creationId xmlns:a16="http://schemas.microsoft.com/office/drawing/2014/main" id="{E014095F-E506-9CA4-32A2-7025310EE07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65177" y="1531565"/>
            <a:ext cx="6297613" cy="4351338"/>
          </a:xfrm>
          <a:prstGeom prst="rect">
            <a:avLst/>
          </a:prstGeom>
        </p:spPr>
      </p:pic>
      <p:sp>
        <p:nvSpPr>
          <p:cNvPr id="8" name="TextBox 7">
            <a:extLst>
              <a:ext uri="{FF2B5EF4-FFF2-40B4-BE49-F238E27FC236}">
                <a16:creationId xmlns:a16="http://schemas.microsoft.com/office/drawing/2014/main" id="{EBF91648-0F1F-DFC6-3583-F5E3B45D804F}"/>
              </a:ext>
            </a:extLst>
          </p:cNvPr>
          <p:cNvSpPr txBox="1"/>
          <p:nvPr/>
        </p:nvSpPr>
        <p:spPr>
          <a:xfrm>
            <a:off x="120634" y="5964597"/>
            <a:ext cx="6097554" cy="424732"/>
          </a:xfrm>
          <a:prstGeom prst="rect">
            <a:avLst/>
          </a:prstGeom>
          <a:noFill/>
        </p:spPr>
        <p:txBody>
          <a:bodyPr wrap="square">
            <a:spAutoFit/>
          </a:bodyPr>
          <a:lstStyle/>
          <a:p>
            <a:pPr>
              <a:lnSpc>
                <a:spcPct val="90000"/>
              </a:lnSpc>
              <a:spcBef>
                <a:spcPct val="0"/>
              </a:spcBef>
            </a:pPr>
            <a:r>
              <a:rPr lang="en-US" altLang="en-US" sz="2400" dirty="0">
                <a:solidFill>
                  <a:srgbClr val="5D7373"/>
                </a:solidFill>
                <a:latin typeface="Calibri" panose="020F0502020204030204" pitchFamily="34" charset="0"/>
                <a:cs typeface="Arial" panose="020B0604020202020204" pitchFamily="34" charset="0"/>
              </a:rPr>
              <a:t>The year divided into three accounting periods</a:t>
            </a:r>
            <a:endParaRPr lang="en-US" sz="2400" dirty="0">
              <a:solidFill>
                <a:srgbClr val="5D7373"/>
              </a:solidFill>
              <a:latin typeface="Calibri" panose="020F050202020403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4B1C79E9-23B8-71EA-98A9-37A69F37CEF2}"/>
              </a:ext>
            </a:extLst>
          </p:cNvPr>
          <p:cNvCxnSpPr>
            <a:cxnSpLocks/>
          </p:cNvCxnSpPr>
          <p:nvPr/>
        </p:nvCxnSpPr>
        <p:spPr>
          <a:xfrm>
            <a:off x="4202349" y="2600508"/>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ED371E3-0A7A-F350-239F-035A3CEB92EC}"/>
              </a:ext>
            </a:extLst>
          </p:cNvPr>
          <p:cNvCxnSpPr>
            <a:cxnSpLocks/>
          </p:cNvCxnSpPr>
          <p:nvPr/>
        </p:nvCxnSpPr>
        <p:spPr>
          <a:xfrm>
            <a:off x="4202349" y="2801546"/>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Text Box 9">
            <a:extLst>
              <a:ext uri="{FF2B5EF4-FFF2-40B4-BE49-F238E27FC236}">
                <a16:creationId xmlns:a16="http://schemas.microsoft.com/office/drawing/2014/main" id="{9DDA0866-F199-34A8-CFE8-DD4880BCBDDD}"/>
              </a:ext>
            </a:extLst>
          </p:cNvPr>
          <p:cNvSpPr txBox="1"/>
          <p:nvPr/>
        </p:nvSpPr>
        <p:spPr>
          <a:xfrm>
            <a:off x="6096000" y="365725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 Box 9">
            <a:extLst>
              <a:ext uri="{FF2B5EF4-FFF2-40B4-BE49-F238E27FC236}">
                <a16:creationId xmlns:a16="http://schemas.microsoft.com/office/drawing/2014/main" id="{CF788284-118C-25B5-9676-05C71EF90CE1}"/>
              </a:ext>
            </a:extLst>
          </p:cNvPr>
          <p:cNvSpPr txBox="1"/>
          <p:nvPr/>
        </p:nvSpPr>
        <p:spPr>
          <a:xfrm>
            <a:off x="6070313" y="385906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 Box 9">
            <a:extLst>
              <a:ext uri="{FF2B5EF4-FFF2-40B4-BE49-F238E27FC236}">
                <a16:creationId xmlns:a16="http://schemas.microsoft.com/office/drawing/2014/main" id="{4D5B23FA-132F-7DEC-FC3D-3DF18C3A0AD8}"/>
              </a:ext>
            </a:extLst>
          </p:cNvPr>
          <p:cNvSpPr txBox="1"/>
          <p:nvPr/>
        </p:nvSpPr>
        <p:spPr>
          <a:xfrm>
            <a:off x="6070313" y="406087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Speech Bubble: Rectangle 6">
            <a:hlinkClick r:id="rId4" action="ppaction://hlinksldjump"/>
            <a:extLst>
              <a:ext uri="{FF2B5EF4-FFF2-40B4-BE49-F238E27FC236}">
                <a16:creationId xmlns:a16="http://schemas.microsoft.com/office/drawing/2014/main" id="{475C33B1-2206-9B39-8719-CCB2A8732B68}"/>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4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1000"/>
                            </p:stCondLst>
                            <p:childTnLst>
                              <p:par>
                                <p:cTn id="60" presetID="2" presetClass="entr" presetSubtype="4"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2"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1D05-DBAF-4A9F-1EBC-56FBCA97AD19}"/>
              </a:ext>
            </a:extLst>
          </p:cNvPr>
          <p:cNvSpPr>
            <a:spLocks noGrp="1"/>
          </p:cNvSpPr>
          <p:nvPr>
            <p:ph type="title"/>
          </p:nvPr>
        </p:nvSpPr>
        <p:spPr/>
        <p:txBody>
          <a:bodyPr/>
          <a:lstStyle/>
          <a:p>
            <a:r>
              <a:rPr lang="en-US" kern="100" dirty="0">
                <a:solidFill>
                  <a:srgbClr val="52CBBE"/>
                </a:solidFill>
                <a:latin typeface="Calibri" panose="020F0502020204030204" pitchFamily="34" charset="0"/>
                <a:cs typeface="Arial" panose="020B0604020202020204" pitchFamily="34" charset="0"/>
              </a:rPr>
              <a:t>Recuring Invoice</a:t>
            </a:r>
          </a:p>
        </p:txBody>
      </p:sp>
      <p:sp>
        <p:nvSpPr>
          <p:cNvPr id="3" name="Content Placeholder 2">
            <a:extLst>
              <a:ext uri="{FF2B5EF4-FFF2-40B4-BE49-F238E27FC236}">
                <a16:creationId xmlns:a16="http://schemas.microsoft.com/office/drawing/2014/main" id="{31ADEFD6-3758-57BC-67CE-7EE463B7636E}"/>
              </a:ext>
            </a:extLst>
          </p:cNvPr>
          <p:cNvSpPr>
            <a:spLocks noGrp="1"/>
          </p:cNvSpPr>
          <p:nvPr>
            <p:ph idx="1"/>
          </p:nvPr>
        </p:nvSpPr>
        <p:spPr/>
        <p:txBody>
          <a:bodyPr/>
          <a:lstStyle/>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cs typeface="Arial" panose="020B0604020202020204" pitchFamily="34" charset="0"/>
              </a:rPr>
              <a:t>Invoices </a:t>
            </a:r>
          </a:p>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cs typeface="Arial" panose="020B0604020202020204" pitchFamily="34" charset="0"/>
              </a:rPr>
              <a:t>Entry</a:t>
            </a:r>
          </a:p>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cs typeface="Arial" panose="020B0604020202020204" pitchFamily="34" charset="0"/>
              </a:rPr>
              <a:t>Recuring Invoice</a:t>
            </a:r>
          </a:p>
        </p:txBody>
      </p:sp>
      <p:pic>
        <p:nvPicPr>
          <p:cNvPr id="4" name="Content Placeholder 4">
            <a:extLst>
              <a:ext uri="{FF2B5EF4-FFF2-40B4-BE49-F238E27FC236}">
                <a16:creationId xmlns:a16="http://schemas.microsoft.com/office/drawing/2014/main" id="{4173288A-1D1A-D055-9C18-EF9DD9A97AF3}"/>
              </a:ext>
            </a:extLst>
          </p:cNvPr>
          <p:cNvPicPr>
            <a:picLocks noGrp="1"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75781" y="1690688"/>
            <a:ext cx="6121157" cy="4086144"/>
          </a:xfrm>
          <a:prstGeom prst="rect">
            <a:avLst/>
          </a:prstGeom>
          <a:effectLst>
            <a:outerShdw blurRad="152400" dist="317500" dir="5400000" sx="90000" sy="-19000" rotWithShape="0">
              <a:prstClr val="black">
                <a:alpha val="15000"/>
              </a:prstClr>
            </a:outerShdw>
          </a:effectLst>
        </p:spPr>
      </p:pic>
      <p:sp>
        <p:nvSpPr>
          <p:cNvPr id="5" name="Text Box 9">
            <a:extLst>
              <a:ext uri="{FF2B5EF4-FFF2-40B4-BE49-F238E27FC236}">
                <a16:creationId xmlns:a16="http://schemas.microsoft.com/office/drawing/2014/main" id="{58495192-0CE1-5540-05FD-A54FC7839C78}"/>
              </a:ext>
            </a:extLst>
          </p:cNvPr>
          <p:cNvSpPr txBox="1"/>
          <p:nvPr/>
        </p:nvSpPr>
        <p:spPr>
          <a:xfrm>
            <a:off x="6330974" y="355058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Content Placeholder 4">
            <a:extLst>
              <a:ext uri="{FF2B5EF4-FFF2-40B4-BE49-F238E27FC236}">
                <a16:creationId xmlns:a16="http://schemas.microsoft.com/office/drawing/2014/main" id="{4F55283F-A78C-135E-D9BE-1A86A16C7619}"/>
              </a:ext>
            </a:extLst>
          </p:cNvPr>
          <p:cNvPicPr>
            <a:picLocks noGrp="1"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75781" y="1690689"/>
            <a:ext cx="6121157" cy="4086144"/>
          </a:xfrm>
          <a:prstGeom prst="rect">
            <a:avLst/>
          </a:prstGeom>
        </p:spPr>
      </p:pic>
      <p:sp>
        <p:nvSpPr>
          <p:cNvPr id="8" name="Rectangle: Rounded Corners 7">
            <a:extLst>
              <a:ext uri="{FF2B5EF4-FFF2-40B4-BE49-F238E27FC236}">
                <a16:creationId xmlns:a16="http://schemas.microsoft.com/office/drawing/2014/main" id="{9134653E-0975-6F04-26B8-F53036A82687}"/>
              </a:ext>
            </a:extLst>
          </p:cNvPr>
          <p:cNvSpPr/>
          <p:nvPr/>
        </p:nvSpPr>
        <p:spPr>
          <a:xfrm>
            <a:off x="4918782" y="2621768"/>
            <a:ext cx="266061" cy="13116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Rounded Corners 8">
            <a:extLst>
              <a:ext uri="{FF2B5EF4-FFF2-40B4-BE49-F238E27FC236}">
                <a16:creationId xmlns:a16="http://schemas.microsoft.com/office/drawing/2014/main" id="{E4393720-2204-DAC4-99C4-6C18B1A19F83}"/>
              </a:ext>
            </a:extLst>
          </p:cNvPr>
          <p:cNvSpPr/>
          <p:nvPr/>
        </p:nvSpPr>
        <p:spPr>
          <a:xfrm>
            <a:off x="4918781" y="2751226"/>
            <a:ext cx="266061" cy="13116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Rectangle: Rounded Corners 9">
            <a:extLst>
              <a:ext uri="{FF2B5EF4-FFF2-40B4-BE49-F238E27FC236}">
                <a16:creationId xmlns:a16="http://schemas.microsoft.com/office/drawing/2014/main" id="{AA040BAC-EAE2-6385-F399-31E21DDE1C60}"/>
              </a:ext>
            </a:extLst>
          </p:cNvPr>
          <p:cNvSpPr/>
          <p:nvPr/>
        </p:nvSpPr>
        <p:spPr>
          <a:xfrm>
            <a:off x="7387720" y="2315783"/>
            <a:ext cx="266061" cy="13116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Rounded Corners 10">
            <a:extLst>
              <a:ext uri="{FF2B5EF4-FFF2-40B4-BE49-F238E27FC236}">
                <a16:creationId xmlns:a16="http://schemas.microsoft.com/office/drawing/2014/main" id="{835915DA-9BD6-3AF6-6901-3B366D48D619}"/>
              </a:ext>
            </a:extLst>
          </p:cNvPr>
          <p:cNvSpPr/>
          <p:nvPr/>
        </p:nvSpPr>
        <p:spPr>
          <a:xfrm>
            <a:off x="7387719" y="2621768"/>
            <a:ext cx="266061" cy="13116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Text Box 9">
            <a:extLst>
              <a:ext uri="{FF2B5EF4-FFF2-40B4-BE49-F238E27FC236}">
                <a16:creationId xmlns:a16="http://schemas.microsoft.com/office/drawing/2014/main" id="{BF563832-2236-6038-D29C-E43FE6F1144C}"/>
              </a:ext>
            </a:extLst>
          </p:cNvPr>
          <p:cNvSpPr txBox="1"/>
          <p:nvPr/>
        </p:nvSpPr>
        <p:spPr>
          <a:xfrm>
            <a:off x="4674029" y="245993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 Box 9">
            <a:extLst>
              <a:ext uri="{FF2B5EF4-FFF2-40B4-BE49-F238E27FC236}">
                <a16:creationId xmlns:a16="http://schemas.microsoft.com/office/drawing/2014/main" id="{D822270F-065C-267E-B2C5-3B10C44C6621}"/>
              </a:ext>
            </a:extLst>
          </p:cNvPr>
          <p:cNvSpPr txBox="1"/>
          <p:nvPr/>
        </p:nvSpPr>
        <p:spPr>
          <a:xfrm>
            <a:off x="4661535" y="268734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 Box 9">
            <a:extLst>
              <a:ext uri="{FF2B5EF4-FFF2-40B4-BE49-F238E27FC236}">
                <a16:creationId xmlns:a16="http://schemas.microsoft.com/office/drawing/2014/main" id="{EA21DBC9-2454-3D3D-FFEA-C9CCFCBA4DA3}"/>
              </a:ext>
            </a:extLst>
          </p:cNvPr>
          <p:cNvSpPr txBox="1"/>
          <p:nvPr/>
        </p:nvSpPr>
        <p:spPr>
          <a:xfrm>
            <a:off x="7123657" y="253085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Text Box 9">
            <a:extLst>
              <a:ext uri="{FF2B5EF4-FFF2-40B4-BE49-F238E27FC236}">
                <a16:creationId xmlns:a16="http://schemas.microsoft.com/office/drawing/2014/main" id="{F3883FAD-435F-999A-624F-2E4E7D727C07}"/>
              </a:ext>
            </a:extLst>
          </p:cNvPr>
          <p:cNvSpPr txBox="1"/>
          <p:nvPr/>
        </p:nvSpPr>
        <p:spPr>
          <a:xfrm>
            <a:off x="7123656" y="221857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 name="Text Box 9">
            <a:extLst>
              <a:ext uri="{FF2B5EF4-FFF2-40B4-BE49-F238E27FC236}">
                <a16:creationId xmlns:a16="http://schemas.microsoft.com/office/drawing/2014/main" id="{AA969E85-B773-5B67-0613-498C42C94BE0}"/>
              </a:ext>
            </a:extLst>
          </p:cNvPr>
          <p:cNvSpPr txBox="1"/>
          <p:nvPr/>
        </p:nvSpPr>
        <p:spPr>
          <a:xfrm>
            <a:off x="5184842" y="323755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Text Box 9">
            <a:extLst>
              <a:ext uri="{FF2B5EF4-FFF2-40B4-BE49-F238E27FC236}">
                <a16:creationId xmlns:a16="http://schemas.microsoft.com/office/drawing/2014/main" id="{D9D5C004-8497-04D6-A973-DEA976249D5F}"/>
              </a:ext>
            </a:extLst>
          </p:cNvPr>
          <p:cNvSpPr txBox="1"/>
          <p:nvPr/>
        </p:nvSpPr>
        <p:spPr>
          <a:xfrm>
            <a:off x="5184842" y="417431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DE85968C-6078-32C5-7845-B6017B805848}"/>
              </a:ext>
            </a:extLst>
          </p:cNvPr>
          <p:cNvSpPr/>
          <p:nvPr/>
        </p:nvSpPr>
        <p:spPr>
          <a:xfrm>
            <a:off x="5474112" y="3319490"/>
            <a:ext cx="459760" cy="15442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Rectangle: Rounded Corners 18">
            <a:extLst>
              <a:ext uri="{FF2B5EF4-FFF2-40B4-BE49-F238E27FC236}">
                <a16:creationId xmlns:a16="http://schemas.microsoft.com/office/drawing/2014/main" id="{BE175A77-11FD-A033-C5AA-20B52731443A}"/>
              </a:ext>
            </a:extLst>
          </p:cNvPr>
          <p:cNvSpPr/>
          <p:nvPr/>
        </p:nvSpPr>
        <p:spPr>
          <a:xfrm>
            <a:off x="5474112" y="4248459"/>
            <a:ext cx="459760" cy="15817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Rectangle: Rounded Corners 20">
            <a:extLst>
              <a:ext uri="{FF2B5EF4-FFF2-40B4-BE49-F238E27FC236}">
                <a16:creationId xmlns:a16="http://schemas.microsoft.com/office/drawing/2014/main" id="{1B6E8824-F89A-3356-1A62-CBC2BE01071C}"/>
              </a:ext>
            </a:extLst>
          </p:cNvPr>
          <p:cNvSpPr/>
          <p:nvPr/>
        </p:nvSpPr>
        <p:spPr>
          <a:xfrm>
            <a:off x="7251097" y="5457601"/>
            <a:ext cx="1027141" cy="20389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Text Box 9">
            <a:extLst>
              <a:ext uri="{FF2B5EF4-FFF2-40B4-BE49-F238E27FC236}">
                <a16:creationId xmlns:a16="http://schemas.microsoft.com/office/drawing/2014/main" id="{723ED50F-9C55-6E92-1065-B70BB6661292}"/>
              </a:ext>
            </a:extLst>
          </p:cNvPr>
          <p:cNvSpPr txBox="1"/>
          <p:nvPr/>
        </p:nvSpPr>
        <p:spPr>
          <a:xfrm>
            <a:off x="7076706" y="519604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3" name="Content Placeholder 4">
            <a:extLst>
              <a:ext uri="{FF2B5EF4-FFF2-40B4-BE49-F238E27FC236}">
                <a16:creationId xmlns:a16="http://schemas.microsoft.com/office/drawing/2014/main" id="{33A1D844-5F1A-2836-D8CA-1AF33B29A48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75781" y="1690688"/>
            <a:ext cx="6121156" cy="4086144"/>
          </a:xfrm>
          <a:prstGeom prst="rect">
            <a:avLst/>
          </a:prstGeom>
        </p:spPr>
      </p:pic>
      <p:sp>
        <p:nvSpPr>
          <p:cNvPr id="24" name="Rectangle: Rounded Corners 23">
            <a:extLst>
              <a:ext uri="{FF2B5EF4-FFF2-40B4-BE49-F238E27FC236}">
                <a16:creationId xmlns:a16="http://schemas.microsoft.com/office/drawing/2014/main" id="{92AB7B51-75FD-71C0-D675-DA4170230151}"/>
              </a:ext>
            </a:extLst>
          </p:cNvPr>
          <p:cNvSpPr/>
          <p:nvPr/>
        </p:nvSpPr>
        <p:spPr>
          <a:xfrm>
            <a:off x="5411757" y="2520406"/>
            <a:ext cx="444294" cy="10136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5" name="Straight Connector 24">
            <a:extLst>
              <a:ext uri="{FF2B5EF4-FFF2-40B4-BE49-F238E27FC236}">
                <a16:creationId xmlns:a16="http://schemas.microsoft.com/office/drawing/2014/main" id="{9ACCC990-45B7-B3A9-E196-1D3698766FAC}"/>
              </a:ext>
            </a:extLst>
          </p:cNvPr>
          <p:cNvCxnSpPr>
            <a:cxnSpLocks/>
          </p:cNvCxnSpPr>
          <p:nvPr/>
        </p:nvCxnSpPr>
        <p:spPr>
          <a:xfrm>
            <a:off x="4674029" y="3699733"/>
            <a:ext cx="446586"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1FEC85-E0DF-2F5B-3F56-98674ED0D9D4}"/>
              </a:ext>
            </a:extLst>
          </p:cNvPr>
          <p:cNvCxnSpPr>
            <a:cxnSpLocks/>
          </p:cNvCxnSpPr>
          <p:nvPr/>
        </p:nvCxnSpPr>
        <p:spPr>
          <a:xfrm>
            <a:off x="6872247" y="3774312"/>
            <a:ext cx="446586"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625F0321-3244-7809-E67B-9B55FC54ADC5}"/>
              </a:ext>
            </a:extLst>
          </p:cNvPr>
          <p:cNvSpPr/>
          <p:nvPr/>
        </p:nvSpPr>
        <p:spPr>
          <a:xfrm>
            <a:off x="6736208" y="4248458"/>
            <a:ext cx="371002" cy="23959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Text Box 9">
            <a:extLst>
              <a:ext uri="{FF2B5EF4-FFF2-40B4-BE49-F238E27FC236}">
                <a16:creationId xmlns:a16="http://schemas.microsoft.com/office/drawing/2014/main" id="{7DAAC373-3CA4-1FB6-2AC0-A0C9A908BEBD}"/>
              </a:ext>
            </a:extLst>
          </p:cNvPr>
          <p:cNvSpPr txBox="1"/>
          <p:nvPr/>
        </p:nvSpPr>
        <p:spPr>
          <a:xfrm>
            <a:off x="6454600" y="405744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Speech Bubble: Rectangle 6">
            <a:hlinkClick r:id="rId5" action="ppaction://hlinksldjump"/>
            <a:extLst>
              <a:ext uri="{FF2B5EF4-FFF2-40B4-BE49-F238E27FC236}">
                <a16:creationId xmlns:a16="http://schemas.microsoft.com/office/drawing/2014/main" id="{EA4A6D59-E935-0364-4848-8E4550C80C35}"/>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33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2" presetClass="entr" presetSubtype="4"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ppt_x"/>
                                          </p:val>
                                        </p:tav>
                                        <p:tav tm="100000">
                                          <p:val>
                                            <p:strVal val="#ppt_x"/>
                                          </p:val>
                                        </p:tav>
                                      </p:tavLst>
                                    </p:anim>
                                    <p:anim calcmode="lin" valueType="num">
                                      <p:cBhvr additive="base">
                                        <p:cTn id="57" dur="500" fill="hold"/>
                                        <p:tgtEl>
                                          <p:spTgt spid="13"/>
                                        </p:tgtEl>
                                        <p:attrNameLst>
                                          <p:attrName>ppt_y</p:attrName>
                                        </p:attrNameLst>
                                      </p:cBhvr>
                                      <p:tavLst>
                                        <p:tav tm="0">
                                          <p:val>
                                            <p:strVal val="1+#ppt_h/2"/>
                                          </p:val>
                                        </p:tav>
                                        <p:tav tm="100000">
                                          <p:val>
                                            <p:strVal val="#ppt_y"/>
                                          </p:val>
                                        </p:tav>
                                      </p:tavLst>
                                    </p:anim>
                                  </p:childTnLst>
                                </p:cTn>
                              </p:par>
                            </p:childTnLst>
                          </p:cTn>
                        </p:par>
                        <p:par>
                          <p:cTn id="58" fill="hold">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childTnLst>
                          </p:cTn>
                        </p:par>
                        <p:par>
                          <p:cTn id="67" fill="hold">
                            <p:stCondLst>
                              <p:cond delay="1500"/>
                            </p:stCondLst>
                            <p:childTnLst>
                              <p:par>
                                <p:cTn id="68" presetID="2" presetClass="entr" presetSubtype="4" fill="hold" grpId="0" nodeType="after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additive="base">
                                        <p:cTn id="70" dur="500" fill="hold"/>
                                        <p:tgtEl>
                                          <p:spTgt spid="11"/>
                                        </p:tgtEl>
                                        <p:attrNameLst>
                                          <p:attrName>ppt_x</p:attrName>
                                        </p:attrNameLst>
                                      </p:cBhvr>
                                      <p:tavLst>
                                        <p:tav tm="0">
                                          <p:val>
                                            <p:strVal val="#ppt_x"/>
                                          </p:val>
                                        </p:tav>
                                        <p:tav tm="100000">
                                          <p:val>
                                            <p:strVal val="#ppt_x"/>
                                          </p:val>
                                        </p:tav>
                                      </p:tavLst>
                                    </p:anim>
                                    <p:anim calcmode="lin" valueType="num">
                                      <p:cBhvr additive="base">
                                        <p:cTn id="71" dur="500" fill="hold"/>
                                        <p:tgtEl>
                                          <p:spTgt spid="11"/>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ppt_x"/>
                                          </p:val>
                                        </p:tav>
                                        <p:tav tm="100000">
                                          <p:val>
                                            <p:strVal val="#ppt_x"/>
                                          </p:val>
                                        </p:tav>
                                      </p:tavLst>
                                    </p:anim>
                                    <p:anim calcmode="lin" valueType="num">
                                      <p:cBhvr additive="base">
                                        <p:cTn id="7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additive="base">
                                        <p:cTn id="80" dur="500" fill="hold"/>
                                        <p:tgtEl>
                                          <p:spTgt spid="18"/>
                                        </p:tgtEl>
                                        <p:attrNameLst>
                                          <p:attrName>ppt_x</p:attrName>
                                        </p:attrNameLst>
                                      </p:cBhvr>
                                      <p:tavLst>
                                        <p:tav tm="0">
                                          <p:val>
                                            <p:strVal val="#ppt_x"/>
                                          </p:val>
                                        </p:tav>
                                        <p:tav tm="100000">
                                          <p:val>
                                            <p:strVal val="#ppt_x"/>
                                          </p:val>
                                        </p:tav>
                                      </p:tavLst>
                                    </p:anim>
                                    <p:anim calcmode="lin" valueType="num">
                                      <p:cBhvr additive="base">
                                        <p:cTn id="81" dur="500" fill="hold"/>
                                        <p:tgtEl>
                                          <p:spTgt spid="18"/>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additive="base">
                                        <p:cTn id="84" dur="500" fill="hold"/>
                                        <p:tgtEl>
                                          <p:spTgt spid="16"/>
                                        </p:tgtEl>
                                        <p:attrNameLst>
                                          <p:attrName>ppt_x</p:attrName>
                                        </p:attrNameLst>
                                      </p:cBhvr>
                                      <p:tavLst>
                                        <p:tav tm="0">
                                          <p:val>
                                            <p:strVal val="#ppt_x"/>
                                          </p:val>
                                        </p:tav>
                                        <p:tav tm="100000">
                                          <p:val>
                                            <p:strVal val="#ppt_x"/>
                                          </p:val>
                                        </p:tav>
                                      </p:tavLst>
                                    </p:anim>
                                    <p:anim calcmode="lin" valueType="num">
                                      <p:cBhvr additive="base">
                                        <p:cTn id="8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anim calcmode="lin" valueType="num">
                                      <p:cBhvr additive="base">
                                        <p:cTn id="90" dur="500" fill="hold"/>
                                        <p:tgtEl>
                                          <p:spTgt spid="19"/>
                                        </p:tgtEl>
                                        <p:attrNameLst>
                                          <p:attrName>ppt_x</p:attrName>
                                        </p:attrNameLst>
                                      </p:cBhvr>
                                      <p:tavLst>
                                        <p:tav tm="0">
                                          <p:val>
                                            <p:strVal val="#ppt_x"/>
                                          </p:val>
                                        </p:tav>
                                        <p:tav tm="100000">
                                          <p:val>
                                            <p:strVal val="#ppt_x"/>
                                          </p:val>
                                        </p:tav>
                                      </p:tavLst>
                                    </p:anim>
                                    <p:anim calcmode="lin" valueType="num">
                                      <p:cBhvr additive="base">
                                        <p:cTn id="91" dur="500" fill="hold"/>
                                        <p:tgtEl>
                                          <p:spTgt spid="19"/>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additive="base">
                                        <p:cTn id="94" dur="500" fill="hold"/>
                                        <p:tgtEl>
                                          <p:spTgt spid="17"/>
                                        </p:tgtEl>
                                        <p:attrNameLst>
                                          <p:attrName>ppt_x</p:attrName>
                                        </p:attrNameLst>
                                      </p:cBhvr>
                                      <p:tavLst>
                                        <p:tav tm="0">
                                          <p:val>
                                            <p:strVal val="#ppt_x"/>
                                          </p:val>
                                        </p:tav>
                                        <p:tav tm="100000">
                                          <p:val>
                                            <p:strVal val="#ppt_x"/>
                                          </p:val>
                                        </p:tav>
                                      </p:tavLst>
                                    </p:anim>
                                    <p:anim calcmode="lin" valueType="num">
                                      <p:cBhvr additive="base">
                                        <p:cTn id="9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21"/>
                                        </p:tgtEl>
                                        <p:attrNameLst>
                                          <p:attrName>style.visibility</p:attrName>
                                        </p:attrNameLst>
                                      </p:cBhvr>
                                      <p:to>
                                        <p:strVal val="visible"/>
                                      </p:to>
                                    </p:set>
                                    <p:anim calcmode="lin" valueType="num">
                                      <p:cBhvr additive="base">
                                        <p:cTn id="100" dur="500" fill="hold"/>
                                        <p:tgtEl>
                                          <p:spTgt spid="21"/>
                                        </p:tgtEl>
                                        <p:attrNameLst>
                                          <p:attrName>ppt_x</p:attrName>
                                        </p:attrNameLst>
                                      </p:cBhvr>
                                      <p:tavLst>
                                        <p:tav tm="0">
                                          <p:val>
                                            <p:strVal val="#ppt_x"/>
                                          </p:val>
                                        </p:tav>
                                        <p:tav tm="100000">
                                          <p:val>
                                            <p:strVal val="#ppt_x"/>
                                          </p:val>
                                        </p:tav>
                                      </p:tavLst>
                                    </p:anim>
                                    <p:anim calcmode="lin" valueType="num">
                                      <p:cBhvr additive="base">
                                        <p:cTn id="101" dur="500" fill="hold"/>
                                        <p:tgtEl>
                                          <p:spTgt spid="21"/>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 calcmode="lin" valueType="num">
                                      <p:cBhvr additive="base">
                                        <p:cTn id="104" dur="500" fill="hold"/>
                                        <p:tgtEl>
                                          <p:spTgt spid="22"/>
                                        </p:tgtEl>
                                        <p:attrNameLst>
                                          <p:attrName>ppt_x</p:attrName>
                                        </p:attrNameLst>
                                      </p:cBhvr>
                                      <p:tavLst>
                                        <p:tav tm="0">
                                          <p:val>
                                            <p:strVal val="#ppt_x"/>
                                          </p:val>
                                        </p:tav>
                                        <p:tav tm="100000">
                                          <p:val>
                                            <p:strVal val="#ppt_x"/>
                                          </p:val>
                                        </p:tav>
                                      </p:tavLst>
                                    </p:anim>
                                    <p:anim calcmode="lin" valueType="num">
                                      <p:cBhvr additive="base">
                                        <p:cTn id="10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27"/>
                                        </p:tgtEl>
                                        <p:attrNameLst>
                                          <p:attrName>style.visibility</p:attrName>
                                        </p:attrNameLst>
                                      </p:cBhvr>
                                      <p:to>
                                        <p:strVal val="visible"/>
                                      </p:to>
                                    </p:set>
                                    <p:anim calcmode="lin" valueType="num">
                                      <p:cBhvr additive="base">
                                        <p:cTn id="122" dur="500" fill="hold"/>
                                        <p:tgtEl>
                                          <p:spTgt spid="27"/>
                                        </p:tgtEl>
                                        <p:attrNameLst>
                                          <p:attrName>ppt_x</p:attrName>
                                        </p:attrNameLst>
                                      </p:cBhvr>
                                      <p:tavLst>
                                        <p:tav tm="0">
                                          <p:val>
                                            <p:strVal val="#ppt_x"/>
                                          </p:val>
                                        </p:tav>
                                        <p:tav tm="100000">
                                          <p:val>
                                            <p:strVal val="#ppt_x"/>
                                          </p:val>
                                        </p:tav>
                                      </p:tavLst>
                                    </p:anim>
                                    <p:anim calcmode="lin" valueType="num">
                                      <p:cBhvr additive="base">
                                        <p:cTn id="1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28"/>
                                        </p:tgtEl>
                                        <p:attrNameLst>
                                          <p:attrName>style.visibility</p:attrName>
                                        </p:attrNameLst>
                                      </p:cBhvr>
                                      <p:to>
                                        <p:strVal val="visible"/>
                                      </p:to>
                                    </p:set>
                                    <p:anim calcmode="lin" valueType="num">
                                      <p:cBhvr additive="base">
                                        <p:cTn id="128" dur="500" fill="hold"/>
                                        <p:tgtEl>
                                          <p:spTgt spid="28"/>
                                        </p:tgtEl>
                                        <p:attrNameLst>
                                          <p:attrName>ppt_x</p:attrName>
                                        </p:attrNameLst>
                                      </p:cBhvr>
                                      <p:tavLst>
                                        <p:tav tm="0">
                                          <p:val>
                                            <p:strVal val="#ppt_x"/>
                                          </p:val>
                                        </p:tav>
                                        <p:tav tm="100000">
                                          <p:val>
                                            <p:strVal val="#ppt_x"/>
                                          </p:val>
                                        </p:tav>
                                      </p:tavLst>
                                    </p:anim>
                                    <p:anim calcmode="lin" valueType="num">
                                      <p:cBhvr additive="base">
                                        <p:cTn id="129" dur="500" fill="hold"/>
                                        <p:tgtEl>
                                          <p:spTgt spid="28"/>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29"/>
                                        </p:tgtEl>
                                        <p:attrNameLst>
                                          <p:attrName>style.visibility</p:attrName>
                                        </p:attrNameLst>
                                      </p:cBhvr>
                                      <p:to>
                                        <p:strVal val="visible"/>
                                      </p:to>
                                    </p:set>
                                    <p:anim calcmode="lin" valueType="num">
                                      <p:cBhvr additive="base">
                                        <p:cTn id="132" dur="500" fill="hold"/>
                                        <p:tgtEl>
                                          <p:spTgt spid="29"/>
                                        </p:tgtEl>
                                        <p:attrNameLst>
                                          <p:attrName>ppt_x</p:attrName>
                                        </p:attrNameLst>
                                      </p:cBhvr>
                                      <p:tavLst>
                                        <p:tav tm="0">
                                          <p:val>
                                            <p:strVal val="#ppt_x"/>
                                          </p:val>
                                        </p:tav>
                                        <p:tav tm="100000">
                                          <p:val>
                                            <p:strVal val="#ppt_x"/>
                                          </p:val>
                                        </p:tav>
                                      </p:tavLst>
                                    </p:anim>
                                    <p:anim calcmode="lin" valueType="num">
                                      <p:cBhvr additive="base">
                                        <p:cTn id="13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animBg="1"/>
      <p:bldP spid="9" grpId="0" animBg="1"/>
      <p:bldP spid="10" grpId="0" animBg="1"/>
      <p:bldP spid="11" grpId="0" animBg="1"/>
      <p:bldP spid="12" grpId="0"/>
      <p:bldP spid="13" grpId="0"/>
      <p:bldP spid="14" grpId="0"/>
      <p:bldP spid="15" grpId="0"/>
      <p:bldP spid="16" grpId="0"/>
      <p:bldP spid="17" grpId="0"/>
      <p:bldP spid="18" grpId="0" animBg="1"/>
      <p:bldP spid="19" grpId="0" animBg="1"/>
      <p:bldP spid="21" grpId="0" animBg="1"/>
      <p:bldP spid="22" grpId="0"/>
      <p:bldP spid="24" grpId="0" animBg="1"/>
      <p:bldP spid="28" grpId="0" animBg="1"/>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B5A64D-1FF6-410F-9A6F-75D2ED7A78D0}"/>
              </a:ext>
            </a:extLst>
          </p:cNvPr>
          <p:cNvGrpSpPr/>
          <p:nvPr/>
        </p:nvGrpSpPr>
        <p:grpSpPr>
          <a:xfrm>
            <a:off x="-11394082" y="-8724900"/>
            <a:ext cx="24867713" cy="19796552"/>
            <a:chOff x="-11394082" y="-8724900"/>
            <a:chExt cx="24867713" cy="19796552"/>
          </a:xfrm>
        </p:grpSpPr>
        <p:sp>
          <p:nvSpPr>
            <p:cNvPr id="9" name="Block Arc 8">
              <a:extLst>
                <a:ext uri="{FF2B5EF4-FFF2-40B4-BE49-F238E27FC236}">
                  <a16:creationId xmlns:a16="http://schemas.microsoft.com/office/drawing/2014/main" id="{8B24D114-13E4-4F7C-A528-92BE382F529B}"/>
                </a:ext>
              </a:extLst>
            </p:cNvPr>
            <p:cNvSpPr/>
            <p:nvPr/>
          </p:nvSpPr>
          <p:spPr>
            <a:xfrm>
              <a:off x="645259"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a:extLst>
                <a:ext uri="{FF2B5EF4-FFF2-40B4-BE49-F238E27FC236}">
                  <a16:creationId xmlns:a16="http://schemas.microsoft.com/office/drawing/2014/main" id="{82A61E83-3B80-4A52-98D9-12B6B94BED33}"/>
                </a:ext>
              </a:extLst>
            </p:cNvPr>
            <p:cNvSpPr/>
            <p:nvPr/>
          </p:nvSpPr>
          <p:spPr>
            <a:xfrm flipV="1">
              <a:off x="-1914134"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id="{64D6AA79-78EB-429C-B8D0-A81E5277B7F0}"/>
                </a:ext>
              </a:extLst>
            </p:cNvPr>
            <p:cNvSpPr/>
            <p:nvPr/>
          </p:nvSpPr>
          <p:spPr>
            <a:xfrm>
              <a:off x="721459" y="4621426"/>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lus Sign 12">
              <a:extLst>
                <a:ext uri="{FF2B5EF4-FFF2-40B4-BE49-F238E27FC236}">
                  <a16:creationId xmlns:a16="http://schemas.microsoft.com/office/drawing/2014/main" id="{4B7B28CF-505C-49E2-82CD-4EA5F9097904}"/>
                </a:ext>
              </a:extLst>
            </p:cNvPr>
            <p:cNvSpPr/>
            <p:nvPr/>
          </p:nvSpPr>
          <p:spPr>
            <a:xfrm>
              <a:off x="4060871" y="-12763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id="{B68B3802-1C43-4699-90D5-19CE2C493F2D}"/>
                </a:ext>
              </a:extLst>
            </p:cNvPr>
            <p:cNvSpPr/>
            <p:nvPr/>
          </p:nvSpPr>
          <p:spPr>
            <a:xfrm>
              <a:off x="-8834689"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Block Arc 16">
              <a:extLst>
                <a:ext uri="{FF2B5EF4-FFF2-40B4-BE49-F238E27FC236}">
                  <a16:creationId xmlns:a16="http://schemas.microsoft.com/office/drawing/2014/main" id="{F3F5C5F9-65B3-4ACA-8DC5-A31541E4E74B}"/>
                </a:ext>
              </a:extLst>
            </p:cNvPr>
            <p:cNvSpPr/>
            <p:nvPr/>
          </p:nvSpPr>
          <p:spPr>
            <a:xfrm flipV="1">
              <a:off x="-11394082"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a:extLst>
                <a:ext uri="{FF2B5EF4-FFF2-40B4-BE49-F238E27FC236}">
                  <a16:creationId xmlns:a16="http://schemas.microsoft.com/office/drawing/2014/main" id="{8E4613C9-B642-482A-B53E-3D67A36A56D4}"/>
                </a:ext>
              </a:extLst>
            </p:cNvPr>
            <p:cNvSpPr/>
            <p:nvPr/>
          </p:nvSpPr>
          <p:spPr>
            <a:xfrm>
              <a:off x="-8758489" y="-2274674"/>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lus Sign 18">
              <a:extLst>
                <a:ext uri="{FF2B5EF4-FFF2-40B4-BE49-F238E27FC236}">
                  <a16:creationId xmlns:a16="http://schemas.microsoft.com/office/drawing/2014/main" id="{CDCF914E-67D7-45CF-A978-6883A5827E9D}"/>
                </a:ext>
              </a:extLst>
            </p:cNvPr>
            <p:cNvSpPr/>
            <p:nvPr/>
          </p:nvSpPr>
          <p:spPr>
            <a:xfrm>
              <a:off x="-5419077" y="-81724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7D432621-49EC-4424-BA7E-C128721EA146}"/>
              </a:ext>
            </a:extLst>
          </p:cNvPr>
          <p:cNvSpPr/>
          <p:nvPr/>
        </p:nvSpPr>
        <p:spPr>
          <a:xfrm>
            <a:off x="0" y="0"/>
            <a:ext cx="12192000" cy="6858000"/>
          </a:xfrm>
          <a:prstGeom prst="rect">
            <a:avLst/>
          </a:prstGeom>
          <a:solidFill>
            <a:schemeClr val="bg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F24BA576-820E-4BA1-9EA3-402A00644819}"/>
              </a:ext>
            </a:extLst>
          </p:cNvPr>
          <p:cNvGrpSpPr/>
          <p:nvPr/>
        </p:nvGrpSpPr>
        <p:grpSpPr>
          <a:xfrm>
            <a:off x="-6222976" y="-4849947"/>
            <a:ext cx="17678980" cy="11342285"/>
            <a:chOff x="-6261076" y="-5116647"/>
            <a:chExt cx="17678980" cy="11342285"/>
          </a:xfrm>
        </p:grpSpPr>
        <p:sp>
          <p:nvSpPr>
            <p:cNvPr id="20" name="Plus Sign 19">
              <a:extLst>
                <a:ext uri="{FF2B5EF4-FFF2-40B4-BE49-F238E27FC236}">
                  <a16:creationId xmlns:a16="http://schemas.microsoft.com/office/drawing/2014/main" id="{734D8832-EDD8-4627-A185-A4C0773EDA6D}"/>
                </a:ext>
              </a:extLst>
            </p:cNvPr>
            <p:cNvSpPr/>
            <p:nvPr/>
          </p:nvSpPr>
          <p:spPr>
            <a:xfrm rot="2700000">
              <a:off x="5475517" y="3844656"/>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ock Arc 20">
              <a:extLst>
                <a:ext uri="{FF2B5EF4-FFF2-40B4-BE49-F238E27FC236}">
                  <a16:creationId xmlns:a16="http://schemas.microsoft.com/office/drawing/2014/main" id="{56714AA7-CC80-49FE-91F0-026BF2D2B2A0}"/>
                </a:ext>
              </a:extLst>
            </p:cNvPr>
            <p:cNvSpPr/>
            <p:nvPr/>
          </p:nvSpPr>
          <p:spPr>
            <a:xfrm rot="16200000">
              <a:off x="3731980" y="259921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7038CD74-FCF3-4442-B07D-18E7205A5E00}"/>
                </a:ext>
              </a:extLst>
            </p:cNvPr>
            <p:cNvSpPr/>
            <p:nvPr/>
          </p:nvSpPr>
          <p:spPr>
            <a:xfrm>
              <a:off x="8430418" y="370756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EC56DAB8-DDDF-4B3A-859E-044B61CEFEBF}"/>
                </a:ext>
              </a:extLst>
            </p:cNvPr>
            <p:cNvSpPr/>
            <p:nvPr/>
          </p:nvSpPr>
          <p:spPr>
            <a:xfrm>
              <a:off x="8505824" y="15571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EBEF3F6-E612-416D-BCE6-14AA15245F5C}"/>
                </a:ext>
              </a:extLst>
            </p:cNvPr>
            <p:cNvGrpSpPr/>
            <p:nvPr/>
          </p:nvGrpSpPr>
          <p:grpSpPr>
            <a:xfrm>
              <a:off x="7238359" y="2553493"/>
              <a:ext cx="176213" cy="176213"/>
              <a:chOff x="7124699" y="2576294"/>
              <a:chExt cx="176213" cy="176213"/>
            </a:xfrm>
          </p:grpSpPr>
          <p:sp>
            <p:nvSpPr>
              <p:cNvPr id="24" name="Rectangle 23">
                <a:extLst>
                  <a:ext uri="{FF2B5EF4-FFF2-40B4-BE49-F238E27FC236}">
                    <a16:creationId xmlns:a16="http://schemas.microsoft.com/office/drawing/2014/main" id="{E598EC9B-004E-48C9-B61A-BE20462F2B5F}"/>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9026399-0BF3-464B-B982-6A435BF133C1}"/>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Block Arc 25">
              <a:extLst>
                <a:ext uri="{FF2B5EF4-FFF2-40B4-BE49-F238E27FC236}">
                  <a16:creationId xmlns:a16="http://schemas.microsoft.com/office/drawing/2014/main" id="{051474EE-0DE9-48BF-9680-C89DF3274FC1}"/>
                </a:ext>
              </a:extLst>
            </p:cNvPr>
            <p:cNvSpPr/>
            <p:nvPr/>
          </p:nvSpPr>
          <p:spPr>
            <a:xfrm rot="12064165">
              <a:off x="4874528" y="59377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lock Arc 27">
              <a:extLst>
                <a:ext uri="{FF2B5EF4-FFF2-40B4-BE49-F238E27FC236}">
                  <a16:creationId xmlns:a16="http://schemas.microsoft.com/office/drawing/2014/main" id="{0948970E-AB43-4CCF-BA6A-6B9DCBC4FA38}"/>
                </a:ext>
              </a:extLst>
            </p:cNvPr>
            <p:cNvSpPr/>
            <p:nvPr/>
          </p:nvSpPr>
          <p:spPr>
            <a:xfrm rot="12064165">
              <a:off x="1061966" y="216408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28">
              <a:extLst>
                <a:ext uri="{FF2B5EF4-FFF2-40B4-BE49-F238E27FC236}">
                  <a16:creationId xmlns:a16="http://schemas.microsoft.com/office/drawing/2014/main" id="{AE58D365-CBB2-483E-A04C-9180F4CCA097}"/>
                </a:ext>
              </a:extLst>
            </p:cNvPr>
            <p:cNvGrpSpPr/>
            <p:nvPr/>
          </p:nvGrpSpPr>
          <p:grpSpPr>
            <a:xfrm>
              <a:off x="9030365" y="5220493"/>
              <a:ext cx="176213" cy="176213"/>
              <a:chOff x="7124699" y="2576294"/>
              <a:chExt cx="176213" cy="176213"/>
            </a:xfrm>
          </p:grpSpPr>
          <p:sp>
            <p:nvSpPr>
              <p:cNvPr id="30" name="Rectangle 29">
                <a:extLst>
                  <a:ext uri="{FF2B5EF4-FFF2-40B4-BE49-F238E27FC236}">
                    <a16:creationId xmlns:a16="http://schemas.microsoft.com/office/drawing/2014/main" id="{A9326A7D-3208-4124-81EF-3396F1306539}"/>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5DF814A-0347-4D76-9367-3DDECA2633D7}"/>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6697240F-60D9-4CCA-8427-80AAE270F1D9}"/>
                </a:ext>
              </a:extLst>
            </p:cNvPr>
            <p:cNvGrpSpPr/>
            <p:nvPr/>
          </p:nvGrpSpPr>
          <p:grpSpPr>
            <a:xfrm>
              <a:off x="469046" y="5651606"/>
              <a:ext cx="176213" cy="176213"/>
              <a:chOff x="7124699" y="2576294"/>
              <a:chExt cx="176213" cy="176213"/>
            </a:xfrm>
          </p:grpSpPr>
          <p:sp>
            <p:nvSpPr>
              <p:cNvPr id="33" name="Rectangle 32">
                <a:extLst>
                  <a:ext uri="{FF2B5EF4-FFF2-40B4-BE49-F238E27FC236}">
                    <a16:creationId xmlns:a16="http://schemas.microsoft.com/office/drawing/2014/main" id="{6531D4B9-6228-401B-9AF6-118FE752AC3A}"/>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278EE0E-F558-49C2-B425-567F2F395B6C}"/>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1732433E-62AC-4AF6-8E67-DD704A7CF739}"/>
                </a:ext>
              </a:extLst>
            </p:cNvPr>
            <p:cNvSpPr/>
            <p:nvPr/>
          </p:nvSpPr>
          <p:spPr>
            <a:xfrm>
              <a:off x="10123504" y="4129833"/>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rcle: Hollow 35">
              <a:extLst>
                <a:ext uri="{FF2B5EF4-FFF2-40B4-BE49-F238E27FC236}">
                  <a16:creationId xmlns:a16="http://schemas.microsoft.com/office/drawing/2014/main" id="{BBAE5392-314A-421A-A350-E58AC8814E9B}"/>
                </a:ext>
              </a:extLst>
            </p:cNvPr>
            <p:cNvSpPr/>
            <p:nvPr/>
          </p:nvSpPr>
          <p:spPr>
            <a:xfrm>
              <a:off x="5548112" y="22353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Circle: Hollow 36">
              <a:extLst>
                <a:ext uri="{FF2B5EF4-FFF2-40B4-BE49-F238E27FC236}">
                  <a16:creationId xmlns:a16="http://schemas.microsoft.com/office/drawing/2014/main" id="{102F5ABA-B3DE-4E90-9142-CE1AD446926D}"/>
                </a:ext>
              </a:extLst>
            </p:cNvPr>
            <p:cNvSpPr/>
            <p:nvPr/>
          </p:nvSpPr>
          <p:spPr>
            <a:xfrm>
              <a:off x="330224" y="3955249"/>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ircle: Hollow 38">
              <a:extLst>
                <a:ext uri="{FF2B5EF4-FFF2-40B4-BE49-F238E27FC236}">
                  <a16:creationId xmlns:a16="http://schemas.microsoft.com/office/drawing/2014/main" id="{6E48C07E-BD53-4C11-8CA9-98204615E64A}"/>
                </a:ext>
              </a:extLst>
            </p:cNvPr>
            <p:cNvSpPr/>
            <p:nvPr/>
          </p:nvSpPr>
          <p:spPr>
            <a:xfrm>
              <a:off x="1992113" y="92901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0" name="Group 39">
              <a:extLst>
                <a:ext uri="{FF2B5EF4-FFF2-40B4-BE49-F238E27FC236}">
                  <a16:creationId xmlns:a16="http://schemas.microsoft.com/office/drawing/2014/main" id="{18A15B89-8683-45E1-9424-0CA92C35880C}"/>
                </a:ext>
              </a:extLst>
            </p:cNvPr>
            <p:cNvGrpSpPr/>
            <p:nvPr/>
          </p:nvGrpSpPr>
          <p:grpSpPr>
            <a:xfrm>
              <a:off x="2264959" y="3373222"/>
              <a:ext cx="176213" cy="176213"/>
              <a:chOff x="7124699" y="2576294"/>
              <a:chExt cx="176213" cy="176213"/>
            </a:xfrm>
          </p:grpSpPr>
          <p:sp>
            <p:nvSpPr>
              <p:cNvPr id="41" name="Rectangle 40">
                <a:extLst>
                  <a:ext uri="{FF2B5EF4-FFF2-40B4-BE49-F238E27FC236}">
                    <a16:creationId xmlns:a16="http://schemas.microsoft.com/office/drawing/2014/main" id="{E5AB02EE-C1D6-4C30-9FBA-9B3E3A34460F}"/>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F8D6B7-8870-4F5E-8246-9A885B175A43}"/>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Circle: Hollow 44">
              <a:extLst>
                <a:ext uri="{FF2B5EF4-FFF2-40B4-BE49-F238E27FC236}">
                  <a16:creationId xmlns:a16="http://schemas.microsoft.com/office/drawing/2014/main" id="{C7327B7C-840C-4D55-80A8-BB5DF379D2FC}"/>
                </a:ext>
              </a:extLst>
            </p:cNvPr>
            <p:cNvSpPr/>
            <p:nvPr/>
          </p:nvSpPr>
          <p:spPr>
            <a:xfrm>
              <a:off x="3110931" y="45131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Plus Sign 45">
              <a:extLst>
                <a:ext uri="{FF2B5EF4-FFF2-40B4-BE49-F238E27FC236}">
                  <a16:creationId xmlns:a16="http://schemas.microsoft.com/office/drawing/2014/main" id="{85FAA42C-39D9-4192-AD97-C76CB06A8C2C}"/>
                </a:ext>
              </a:extLst>
            </p:cNvPr>
            <p:cNvSpPr/>
            <p:nvPr/>
          </p:nvSpPr>
          <p:spPr>
            <a:xfrm rot="2700000">
              <a:off x="11112500" y="582767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lus Sign 47">
              <a:extLst>
                <a:ext uri="{FF2B5EF4-FFF2-40B4-BE49-F238E27FC236}">
                  <a16:creationId xmlns:a16="http://schemas.microsoft.com/office/drawing/2014/main" id="{83BC8F98-A647-403F-8179-33C081E56050}"/>
                </a:ext>
              </a:extLst>
            </p:cNvPr>
            <p:cNvSpPr/>
            <p:nvPr/>
          </p:nvSpPr>
          <p:spPr>
            <a:xfrm rot="2700000">
              <a:off x="3835400" y="70322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lus Sign 49">
              <a:extLst>
                <a:ext uri="{FF2B5EF4-FFF2-40B4-BE49-F238E27FC236}">
                  <a16:creationId xmlns:a16="http://schemas.microsoft.com/office/drawing/2014/main" id="{9E7F9354-FB5B-43C3-AFB1-82C1F4F6D2C3}"/>
                </a:ext>
              </a:extLst>
            </p:cNvPr>
            <p:cNvSpPr/>
            <p:nvPr/>
          </p:nvSpPr>
          <p:spPr>
            <a:xfrm rot="2700000">
              <a:off x="10083806" y="1929678"/>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Block Arc 50">
              <a:extLst>
                <a:ext uri="{FF2B5EF4-FFF2-40B4-BE49-F238E27FC236}">
                  <a16:creationId xmlns:a16="http://schemas.microsoft.com/office/drawing/2014/main" id="{F6A82CEB-8406-4E43-B9C4-9B879D4AAD75}"/>
                </a:ext>
              </a:extLst>
            </p:cNvPr>
            <p:cNvSpPr/>
            <p:nvPr/>
          </p:nvSpPr>
          <p:spPr>
            <a:xfrm rot="16200000">
              <a:off x="1591125" y="465298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Block Arc 51">
              <a:extLst>
                <a:ext uri="{FF2B5EF4-FFF2-40B4-BE49-F238E27FC236}">
                  <a16:creationId xmlns:a16="http://schemas.microsoft.com/office/drawing/2014/main" id="{498854A5-B275-449E-8531-B2BA2498E18F}"/>
                </a:ext>
              </a:extLst>
            </p:cNvPr>
            <p:cNvSpPr/>
            <p:nvPr/>
          </p:nvSpPr>
          <p:spPr>
            <a:xfrm rot="16200000">
              <a:off x="7084793" y="54004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A3A1023D-6EF9-4904-8C39-31DC72A803A5}"/>
                </a:ext>
              </a:extLst>
            </p:cNvPr>
            <p:cNvSpPr/>
            <p:nvPr/>
          </p:nvSpPr>
          <p:spPr>
            <a:xfrm>
              <a:off x="6669767" y="105637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Block Arc 53">
              <a:extLst>
                <a:ext uri="{FF2B5EF4-FFF2-40B4-BE49-F238E27FC236}">
                  <a16:creationId xmlns:a16="http://schemas.microsoft.com/office/drawing/2014/main" id="{5B6D5916-B81E-47B3-B2E9-6367CE3A4F97}"/>
                </a:ext>
              </a:extLst>
            </p:cNvPr>
            <p:cNvSpPr/>
            <p:nvPr/>
          </p:nvSpPr>
          <p:spPr>
            <a:xfrm rot="12064165">
              <a:off x="5321910" y="25545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5CB969FA-C3F1-4B46-A81B-7E1D9F371345}"/>
                </a:ext>
              </a:extLst>
            </p:cNvPr>
            <p:cNvSpPr/>
            <p:nvPr/>
          </p:nvSpPr>
          <p:spPr>
            <a:xfrm>
              <a:off x="2489646" y="61799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Block Arc 55">
              <a:extLst>
                <a:ext uri="{FF2B5EF4-FFF2-40B4-BE49-F238E27FC236}">
                  <a16:creationId xmlns:a16="http://schemas.microsoft.com/office/drawing/2014/main" id="{8C8775B8-6FE8-4B09-88D0-559218007503}"/>
                </a:ext>
              </a:extLst>
            </p:cNvPr>
            <p:cNvSpPr/>
            <p:nvPr/>
          </p:nvSpPr>
          <p:spPr>
            <a:xfrm rot="12064165">
              <a:off x="11250998" y="42236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Plus Sign 56">
              <a:extLst>
                <a:ext uri="{FF2B5EF4-FFF2-40B4-BE49-F238E27FC236}">
                  <a16:creationId xmlns:a16="http://schemas.microsoft.com/office/drawing/2014/main" id="{C641702D-BFA0-4A77-BBF2-AAC4F4799E74}"/>
                </a:ext>
              </a:extLst>
            </p:cNvPr>
            <p:cNvSpPr/>
            <p:nvPr/>
          </p:nvSpPr>
          <p:spPr>
            <a:xfrm rot="2700000">
              <a:off x="-1115783" y="-1527444"/>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Block Arc 57">
              <a:extLst>
                <a:ext uri="{FF2B5EF4-FFF2-40B4-BE49-F238E27FC236}">
                  <a16:creationId xmlns:a16="http://schemas.microsoft.com/office/drawing/2014/main" id="{112C906A-6CCC-42C5-BCC4-80BD3D8F13E2}"/>
                </a:ext>
              </a:extLst>
            </p:cNvPr>
            <p:cNvSpPr/>
            <p:nvPr/>
          </p:nvSpPr>
          <p:spPr>
            <a:xfrm rot="16200000">
              <a:off x="-2859320" y="-2772888"/>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Circle: Hollow 58">
              <a:extLst>
                <a:ext uri="{FF2B5EF4-FFF2-40B4-BE49-F238E27FC236}">
                  <a16:creationId xmlns:a16="http://schemas.microsoft.com/office/drawing/2014/main" id="{3DF37A55-1924-418C-B7C5-8E172D8C9BDB}"/>
                </a:ext>
              </a:extLst>
            </p:cNvPr>
            <p:cNvSpPr/>
            <p:nvPr/>
          </p:nvSpPr>
          <p:spPr>
            <a:xfrm>
              <a:off x="1839118" y="-166453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B7707D7D-901D-4B6F-817A-7331A2C1F3F7}"/>
                </a:ext>
              </a:extLst>
            </p:cNvPr>
            <p:cNvSpPr/>
            <p:nvPr/>
          </p:nvSpPr>
          <p:spPr>
            <a:xfrm>
              <a:off x="1914524" y="-381498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E412C67E-12AC-4184-8E03-16B1F5769750}"/>
                </a:ext>
              </a:extLst>
            </p:cNvPr>
            <p:cNvGrpSpPr/>
            <p:nvPr/>
          </p:nvGrpSpPr>
          <p:grpSpPr>
            <a:xfrm>
              <a:off x="647059" y="-2818607"/>
              <a:ext cx="176213" cy="176213"/>
              <a:chOff x="7124699" y="2576294"/>
              <a:chExt cx="176213" cy="176213"/>
            </a:xfrm>
          </p:grpSpPr>
          <p:sp>
            <p:nvSpPr>
              <p:cNvPr id="62" name="Rectangle 61">
                <a:extLst>
                  <a:ext uri="{FF2B5EF4-FFF2-40B4-BE49-F238E27FC236}">
                    <a16:creationId xmlns:a16="http://schemas.microsoft.com/office/drawing/2014/main" id="{E74C93AB-995C-46BC-B15C-349042DF2619}"/>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27ECFF3-2C40-46BF-B3C6-853C8EA621BF}"/>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Block Arc 63">
              <a:extLst>
                <a:ext uri="{FF2B5EF4-FFF2-40B4-BE49-F238E27FC236}">
                  <a16:creationId xmlns:a16="http://schemas.microsoft.com/office/drawing/2014/main" id="{924E7BA6-68F7-4FA0-8380-8A4CBFA6F1CC}"/>
                </a:ext>
              </a:extLst>
            </p:cNvPr>
            <p:cNvSpPr/>
            <p:nvPr/>
          </p:nvSpPr>
          <p:spPr>
            <a:xfrm rot="12064165">
              <a:off x="-1716772" y="5656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Block Arc 64">
              <a:extLst>
                <a:ext uri="{FF2B5EF4-FFF2-40B4-BE49-F238E27FC236}">
                  <a16:creationId xmlns:a16="http://schemas.microsoft.com/office/drawing/2014/main" id="{EA1CF588-92A2-4DDD-8527-A71AC7B92FDB}"/>
                </a:ext>
              </a:extLst>
            </p:cNvPr>
            <p:cNvSpPr/>
            <p:nvPr/>
          </p:nvSpPr>
          <p:spPr>
            <a:xfrm rot="12064165">
              <a:off x="-5529334" y="-320802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ectangle 66">
              <a:extLst>
                <a:ext uri="{FF2B5EF4-FFF2-40B4-BE49-F238E27FC236}">
                  <a16:creationId xmlns:a16="http://schemas.microsoft.com/office/drawing/2014/main" id="{2E0968B6-DB84-4F0C-B78A-907EED686463}"/>
                </a:ext>
              </a:extLst>
            </p:cNvPr>
            <p:cNvSpPr/>
            <p:nvPr/>
          </p:nvSpPr>
          <p:spPr>
            <a:xfrm>
              <a:off x="2439065" y="-15160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AFE8FC35-3856-4D6E-97A2-9BD77AB85FD8}"/>
                </a:ext>
              </a:extLst>
            </p:cNvPr>
            <p:cNvGrpSpPr/>
            <p:nvPr/>
          </p:nvGrpSpPr>
          <p:grpSpPr>
            <a:xfrm>
              <a:off x="-6122254" y="279506"/>
              <a:ext cx="176213" cy="176213"/>
              <a:chOff x="7124699" y="2576294"/>
              <a:chExt cx="176213" cy="176213"/>
            </a:xfrm>
          </p:grpSpPr>
          <p:sp>
            <p:nvSpPr>
              <p:cNvPr id="70" name="Rectangle 69">
                <a:extLst>
                  <a:ext uri="{FF2B5EF4-FFF2-40B4-BE49-F238E27FC236}">
                    <a16:creationId xmlns:a16="http://schemas.microsoft.com/office/drawing/2014/main" id="{E8F870EF-006D-4D77-8167-8819D44ADC3C}"/>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791232D-5DD9-4482-9167-ADD79EC20E44}"/>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3DAFC365-57D6-46CF-AED2-39B58E62233A}"/>
                </a:ext>
              </a:extLst>
            </p:cNvPr>
            <p:cNvSpPr/>
            <p:nvPr/>
          </p:nvSpPr>
          <p:spPr>
            <a:xfrm>
              <a:off x="3532204" y="-124226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ircle: Hollow 72">
              <a:extLst>
                <a:ext uri="{FF2B5EF4-FFF2-40B4-BE49-F238E27FC236}">
                  <a16:creationId xmlns:a16="http://schemas.microsoft.com/office/drawing/2014/main" id="{7027E690-5CD0-46C5-AB8D-80411C3EF2D4}"/>
                </a:ext>
              </a:extLst>
            </p:cNvPr>
            <p:cNvSpPr/>
            <p:nvPr/>
          </p:nvSpPr>
          <p:spPr>
            <a:xfrm>
              <a:off x="-1043188" y="-31367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Circle: Hollow 73">
              <a:extLst>
                <a:ext uri="{FF2B5EF4-FFF2-40B4-BE49-F238E27FC236}">
                  <a16:creationId xmlns:a16="http://schemas.microsoft.com/office/drawing/2014/main" id="{4A6F1174-CAFC-43FF-BEAD-65121946662A}"/>
                </a:ext>
              </a:extLst>
            </p:cNvPr>
            <p:cNvSpPr/>
            <p:nvPr/>
          </p:nvSpPr>
          <p:spPr>
            <a:xfrm>
              <a:off x="-6261076" y="-1416851"/>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ircle: Hollow 74">
              <a:extLst>
                <a:ext uri="{FF2B5EF4-FFF2-40B4-BE49-F238E27FC236}">
                  <a16:creationId xmlns:a16="http://schemas.microsoft.com/office/drawing/2014/main" id="{979471D0-6B24-4CD3-9004-75CA5BE70A4D}"/>
                </a:ext>
              </a:extLst>
            </p:cNvPr>
            <p:cNvSpPr/>
            <p:nvPr/>
          </p:nvSpPr>
          <p:spPr>
            <a:xfrm>
              <a:off x="-4599187" y="-444308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6" name="Group 75">
              <a:extLst>
                <a:ext uri="{FF2B5EF4-FFF2-40B4-BE49-F238E27FC236}">
                  <a16:creationId xmlns:a16="http://schemas.microsoft.com/office/drawing/2014/main" id="{CAE804F3-2E78-4C36-9562-16DBA5037C6E}"/>
                </a:ext>
              </a:extLst>
            </p:cNvPr>
            <p:cNvGrpSpPr/>
            <p:nvPr/>
          </p:nvGrpSpPr>
          <p:grpSpPr>
            <a:xfrm>
              <a:off x="-4326341" y="-1998878"/>
              <a:ext cx="176213" cy="176213"/>
              <a:chOff x="7124699" y="2576294"/>
              <a:chExt cx="176213" cy="176213"/>
            </a:xfrm>
          </p:grpSpPr>
          <p:sp>
            <p:nvSpPr>
              <p:cNvPr id="77" name="Rectangle 76">
                <a:extLst>
                  <a:ext uri="{FF2B5EF4-FFF2-40B4-BE49-F238E27FC236}">
                    <a16:creationId xmlns:a16="http://schemas.microsoft.com/office/drawing/2014/main" id="{26489FA8-EB92-4963-8365-500998CFACCC}"/>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454E363-445D-45EF-892B-0CB5DE3CCF14}"/>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Block Arc 78">
              <a:extLst>
                <a:ext uri="{FF2B5EF4-FFF2-40B4-BE49-F238E27FC236}">
                  <a16:creationId xmlns:a16="http://schemas.microsoft.com/office/drawing/2014/main" id="{81895A2F-BC40-4F8C-8BD3-9B022A03D61E}"/>
                </a:ext>
              </a:extLst>
            </p:cNvPr>
            <p:cNvSpPr/>
            <p:nvPr/>
          </p:nvSpPr>
          <p:spPr>
            <a:xfrm rot="16200000">
              <a:off x="-6132291" y="-444929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Circle: Hollow 79">
              <a:extLst>
                <a:ext uri="{FF2B5EF4-FFF2-40B4-BE49-F238E27FC236}">
                  <a16:creationId xmlns:a16="http://schemas.microsoft.com/office/drawing/2014/main" id="{6B2DF0C8-70B4-405D-8487-6ABE112E8815}"/>
                </a:ext>
              </a:extLst>
            </p:cNvPr>
            <p:cNvSpPr/>
            <p:nvPr/>
          </p:nvSpPr>
          <p:spPr>
            <a:xfrm>
              <a:off x="-3480369" y="-8589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Plus Sign 81">
              <a:extLst>
                <a:ext uri="{FF2B5EF4-FFF2-40B4-BE49-F238E27FC236}">
                  <a16:creationId xmlns:a16="http://schemas.microsoft.com/office/drawing/2014/main" id="{CE318988-E30C-44F8-9A5E-08EF84F35661}"/>
                </a:ext>
              </a:extLst>
            </p:cNvPr>
            <p:cNvSpPr/>
            <p:nvPr/>
          </p:nvSpPr>
          <p:spPr>
            <a:xfrm rot="2700000">
              <a:off x="-2755900" y="-4668879"/>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Plus Sign 82">
              <a:extLst>
                <a:ext uri="{FF2B5EF4-FFF2-40B4-BE49-F238E27FC236}">
                  <a16:creationId xmlns:a16="http://schemas.microsoft.com/office/drawing/2014/main" id="{4AF4F28C-808C-4B94-88C2-8208CFD52218}"/>
                </a:ext>
              </a:extLst>
            </p:cNvPr>
            <p:cNvSpPr/>
            <p:nvPr/>
          </p:nvSpPr>
          <p:spPr>
            <a:xfrm rot="2700000">
              <a:off x="3492506" y="-3442422"/>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Block Arc 83">
              <a:extLst>
                <a:ext uri="{FF2B5EF4-FFF2-40B4-BE49-F238E27FC236}">
                  <a16:creationId xmlns:a16="http://schemas.microsoft.com/office/drawing/2014/main" id="{9A9092CE-59B5-46B6-811D-486779DD8687}"/>
                </a:ext>
              </a:extLst>
            </p:cNvPr>
            <p:cNvSpPr/>
            <p:nvPr/>
          </p:nvSpPr>
          <p:spPr>
            <a:xfrm rot="16200000">
              <a:off x="-5000175" y="-71911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Block Arc 84">
              <a:extLst>
                <a:ext uri="{FF2B5EF4-FFF2-40B4-BE49-F238E27FC236}">
                  <a16:creationId xmlns:a16="http://schemas.microsoft.com/office/drawing/2014/main" id="{DB1905C8-4B35-4DD3-AD82-4F211E99AC94}"/>
                </a:ext>
              </a:extLst>
            </p:cNvPr>
            <p:cNvSpPr/>
            <p:nvPr/>
          </p:nvSpPr>
          <p:spPr>
            <a:xfrm rot="16200000">
              <a:off x="493493" y="283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2ED1F20C-59AF-4F23-A0A0-E4B377A07228}"/>
                </a:ext>
              </a:extLst>
            </p:cNvPr>
            <p:cNvSpPr/>
            <p:nvPr/>
          </p:nvSpPr>
          <p:spPr>
            <a:xfrm>
              <a:off x="78467" y="-431572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Block Arc 86">
              <a:extLst>
                <a:ext uri="{FF2B5EF4-FFF2-40B4-BE49-F238E27FC236}">
                  <a16:creationId xmlns:a16="http://schemas.microsoft.com/office/drawing/2014/main" id="{073FEEC7-46F5-403E-AD86-BDA469BEEACD}"/>
                </a:ext>
              </a:extLst>
            </p:cNvPr>
            <p:cNvSpPr/>
            <p:nvPr/>
          </p:nvSpPr>
          <p:spPr>
            <a:xfrm rot="12064165">
              <a:off x="-1269390" y="-511664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a:extLst>
                <a:ext uri="{FF2B5EF4-FFF2-40B4-BE49-F238E27FC236}">
                  <a16:creationId xmlns:a16="http://schemas.microsoft.com/office/drawing/2014/main" id="{D1CA0416-A48E-4E6C-9D9A-38EBCB74E38D}"/>
                </a:ext>
              </a:extLst>
            </p:cNvPr>
            <p:cNvSpPr/>
            <p:nvPr/>
          </p:nvSpPr>
          <p:spPr>
            <a:xfrm>
              <a:off x="-4101654" y="8078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Block Arc 88">
              <a:extLst>
                <a:ext uri="{FF2B5EF4-FFF2-40B4-BE49-F238E27FC236}">
                  <a16:creationId xmlns:a16="http://schemas.microsoft.com/office/drawing/2014/main" id="{E419A2C9-0480-4BF1-9A2D-3AA1FF64B5DC}"/>
                </a:ext>
              </a:extLst>
            </p:cNvPr>
            <p:cNvSpPr/>
            <p:nvPr/>
          </p:nvSpPr>
          <p:spPr>
            <a:xfrm rot="12064165">
              <a:off x="4659698" y="-494973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1" name="Group 80">
            <a:extLst>
              <a:ext uri="{FF2B5EF4-FFF2-40B4-BE49-F238E27FC236}">
                <a16:creationId xmlns:a16="http://schemas.microsoft.com/office/drawing/2014/main" id="{F934316C-F851-4E20-A7B0-6FA384A20166}"/>
              </a:ext>
            </a:extLst>
          </p:cNvPr>
          <p:cNvGrpSpPr/>
          <p:nvPr/>
        </p:nvGrpSpPr>
        <p:grpSpPr>
          <a:xfrm>
            <a:off x="1852398" y="2291868"/>
            <a:ext cx="7001538" cy="1107996"/>
            <a:chOff x="2155054" y="2053015"/>
            <a:chExt cx="7001538" cy="1107996"/>
          </a:xfrm>
        </p:grpSpPr>
        <p:sp>
          <p:nvSpPr>
            <p:cNvPr id="94" name="Rectangle 93">
              <a:extLst>
                <a:ext uri="{FF2B5EF4-FFF2-40B4-BE49-F238E27FC236}">
                  <a16:creationId xmlns:a16="http://schemas.microsoft.com/office/drawing/2014/main" id="{CE2D4FC8-739E-4A3B-B139-E1F2B3E0FC50}"/>
                </a:ext>
              </a:extLst>
            </p:cNvPr>
            <p:cNvSpPr/>
            <p:nvPr/>
          </p:nvSpPr>
          <p:spPr>
            <a:xfrm>
              <a:off x="2155054" y="2210710"/>
              <a:ext cx="6993919" cy="821635"/>
            </a:xfrm>
            <a:prstGeom prst="rect">
              <a:avLst/>
            </a:prstGeom>
            <a:solidFill>
              <a:srgbClr val="FC4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A9E6B1F6-6823-4AB3-A046-E37F089ADF20}"/>
                </a:ext>
              </a:extLst>
            </p:cNvPr>
            <p:cNvSpPr txBox="1"/>
            <p:nvPr/>
          </p:nvSpPr>
          <p:spPr>
            <a:xfrm>
              <a:off x="2162673" y="2053015"/>
              <a:ext cx="6993919" cy="1107996"/>
            </a:xfrm>
            <a:prstGeom prst="rect">
              <a:avLst/>
            </a:prstGeom>
            <a:noFill/>
          </p:spPr>
          <p:txBody>
            <a:bodyPr wrap="square" rtlCol="0">
              <a:spAutoFit/>
            </a:bodyPr>
            <a:lstStyle/>
            <a:p>
              <a:pPr algn="ctr"/>
              <a:r>
                <a:rPr lang="en-US" sz="6600" b="1" dirty="0">
                  <a:solidFill>
                    <a:schemeClr val="bg1"/>
                  </a:solidFill>
                  <a:latin typeface="Tw Cen MT" panose="020B0602020104020603" pitchFamily="34" charset="0"/>
                </a:rPr>
                <a:t>Account Payable </a:t>
              </a:r>
            </a:p>
          </p:txBody>
        </p:sp>
      </p:grpSp>
      <p:sp>
        <p:nvSpPr>
          <p:cNvPr id="96" name="TextBox 95">
            <a:extLst>
              <a:ext uri="{FF2B5EF4-FFF2-40B4-BE49-F238E27FC236}">
                <a16:creationId xmlns:a16="http://schemas.microsoft.com/office/drawing/2014/main" id="{77B3410D-2119-49CA-8201-20E02238B99F}"/>
              </a:ext>
            </a:extLst>
          </p:cNvPr>
          <p:cNvSpPr txBox="1"/>
          <p:nvPr/>
        </p:nvSpPr>
        <p:spPr>
          <a:xfrm>
            <a:off x="1033670" y="2446392"/>
            <a:ext cx="10455965" cy="2646878"/>
          </a:xfrm>
          <a:prstGeom prst="rect">
            <a:avLst/>
          </a:prstGeom>
          <a:noFill/>
        </p:spPr>
        <p:txBody>
          <a:bodyPr wrap="square" rtlCol="0">
            <a:spAutoFit/>
          </a:bodyPr>
          <a:lstStyle/>
          <a:p>
            <a:r>
              <a:rPr lang="en-US" sz="16600" b="1" dirty="0">
                <a:solidFill>
                  <a:srgbClr val="52CBBE"/>
                </a:solidFill>
                <a:latin typeface="Tw Cen MT" panose="020B0602020104020603" pitchFamily="34" charset="0"/>
              </a:rPr>
              <a:t>Group</a:t>
            </a:r>
          </a:p>
        </p:txBody>
      </p:sp>
    </p:spTree>
    <p:extLst>
      <p:ext uri="{BB962C8B-B14F-4D97-AF65-F5344CB8AC3E}">
        <p14:creationId xmlns:p14="http://schemas.microsoft.com/office/powerpoint/2010/main" val="219562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48000" decel="48000" autoRev="1" fill="hold" nodeType="clickEffect">
                                  <p:stCondLst>
                                    <p:cond delay="0"/>
                                  </p:stCondLst>
                                  <p:childTnLst>
                                    <p:animMotion origin="layout" path="M 3.54167E-6 -4.81481E-6 L 0.77994 0.99329 " pathEditMode="relative" rAng="0" ptsTypes="AA">
                                      <p:cBhvr>
                                        <p:cTn id="6" dur="2500" fill="hold"/>
                                        <p:tgtEl>
                                          <p:spTgt spid="4"/>
                                        </p:tgtEl>
                                        <p:attrNameLst>
                                          <p:attrName>ppt_x</p:attrName>
                                          <p:attrName>ppt_y</p:attrName>
                                        </p:attrNameLst>
                                      </p:cBhvr>
                                      <p:rCtr x="38997" y="49653"/>
                                    </p:animMotion>
                                  </p:childTnLst>
                                </p:cTn>
                              </p:par>
                              <p:par>
                                <p:cTn id="7" presetID="42" presetClass="path" presetSubtype="0" accel="50000" decel="50000" autoRev="1" fill="hold" nodeType="withEffect">
                                  <p:stCondLst>
                                    <p:cond delay="0"/>
                                  </p:stCondLst>
                                  <p:childTnLst>
                                    <p:animMotion origin="layout" path="M -3.33333E-6 4.07407E-6 L 0.55131 0.72824 " pathEditMode="relative" rAng="0" ptsTypes="AA">
                                      <p:cBhvr>
                                        <p:cTn id="8" dur="3000" fill="hold"/>
                                        <p:tgtEl>
                                          <p:spTgt spid="90"/>
                                        </p:tgtEl>
                                        <p:attrNameLst>
                                          <p:attrName>ppt_x</p:attrName>
                                          <p:attrName>ppt_y</p:attrName>
                                        </p:attrNameLst>
                                      </p:cBhvr>
                                      <p:rCtr x="27565" y="36412"/>
                                    </p:animMotion>
                                  </p:childTnLst>
                                </p:cTn>
                              </p:par>
                              <p:par>
                                <p:cTn id="9" presetID="2" presetClass="entr" presetSubtype="4" decel="100000" fill="hold" grpId="0" nodeType="withEffect">
                                  <p:stCondLst>
                                    <p:cond delay="75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750" fill="hold"/>
                                        <p:tgtEl>
                                          <p:spTgt spid="96"/>
                                        </p:tgtEl>
                                        <p:attrNameLst>
                                          <p:attrName>ppt_x</p:attrName>
                                        </p:attrNameLst>
                                      </p:cBhvr>
                                      <p:tavLst>
                                        <p:tav tm="0">
                                          <p:val>
                                            <p:strVal val="#ppt_x"/>
                                          </p:val>
                                        </p:tav>
                                        <p:tav tm="100000">
                                          <p:val>
                                            <p:strVal val="#ppt_x"/>
                                          </p:val>
                                        </p:tav>
                                      </p:tavLst>
                                    </p:anim>
                                    <p:anim calcmode="lin" valueType="num">
                                      <p:cBhvr additive="base">
                                        <p:cTn id="12" dur="750" fill="hold"/>
                                        <p:tgtEl>
                                          <p:spTgt spid="96"/>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75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750" fill="hold"/>
                                        <p:tgtEl>
                                          <p:spTgt spid="81"/>
                                        </p:tgtEl>
                                        <p:attrNameLst>
                                          <p:attrName>ppt_x</p:attrName>
                                        </p:attrNameLst>
                                      </p:cBhvr>
                                      <p:tavLst>
                                        <p:tav tm="0">
                                          <p:val>
                                            <p:strVal val="#ppt_x"/>
                                          </p:val>
                                        </p:tav>
                                        <p:tav tm="100000">
                                          <p:val>
                                            <p:strVal val="#ppt_x"/>
                                          </p:val>
                                        </p:tav>
                                      </p:tavLst>
                                    </p:anim>
                                    <p:anim calcmode="lin" valueType="num">
                                      <p:cBhvr additive="base">
                                        <p:cTn id="16" dur="750" fill="hold"/>
                                        <p:tgtEl>
                                          <p:spTgt spid="81"/>
                                        </p:tgtEl>
                                        <p:attrNameLst>
                                          <p:attrName>ppt_y</p:attrName>
                                        </p:attrNameLst>
                                      </p:cBhvr>
                                      <p:tavLst>
                                        <p:tav tm="0">
                                          <p:val>
                                            <p:strVal val="0-#ppt_h/2"/>
                                          </p:val>
                                        </p:tav>
                                        <p:tav tm="100000">
                                          <p:val>
                                            <p:strVal val="#ppt_y"/>
                                          </p:val>
                                        </p:tav>
                                      </p:tavLst>
                                    </p:anim>
                                  </p:childTnLst>
                                </p:cTn>
                              </p:par>
                              <p:par>
                                <p:cTn id="17" presetID="2" presetClass="exit" presetSubtype="4" accel="100000" fill="hold" grpId="1" nodeType="withEffect">
                                  <p:stCondLst>
                                    <p:cond delay="3000"/>
                                  </p:stCondLst>
                                  <p:childTnLst>
                                    <p:anim calcmode="lin" valueType="num">
                                      <p:cBhvr additive="base">
                                        <p:cTn id="18" dur="500"/>
                                        <p:tgtEl>
                                          <p:spTgt spid="96"/>
                                        </p:tgtEl>
                                        <p:attrNameLst>
                                          <p:attrName>ppt_x</p:attrName>
                                        </p:attrNameLst>
                                      </p:cBhvr>
                                      <p:tavLst>
                                        <p:tav tm="0">
                                          <p:val>
                                            <p:strVal val="ppt_x"/>
                                          </p:val>
                                        </p:tav>
                                        <p:tav tm="100000">
                                          <p:val>
                                            <p:strVal val="ppt_x"/>
                                          </p:val>
                                        </p:tav>
                                      </p:tavLst>
                                    </p:anim>
                                    <p:anim calcmode="lin" valueType="num">
                                      <p:cBhvr additive="base">
                                        <p:cTn id="19" dur="500"/>
                                        <p:tgtEl>
                                          <p:spTgt spid="96"/>
                                        </p:tgtEl>
                                        <p:attrNameLst>
                                          <p:attrName>ppt_y</p:attrName>
                                        </p:attrNameLst>
                                      </p:cBhvr>
                                      <p:tavLst>
                                        <p:tav tm="0">
                                          <p:val>
                                            <p:strVal val="ppt_y"/>
                                          </p:val>
                                        </p:tav>
                                        <p:tav tm="100000">
                                          <p:val>
                                            <p:strVal val="1+ppt_h/2"/>
                                          </p:val>
                                        </p:tav>
                                      </p:tavLst>
                                    </p:anim>
                                    <p:set>
                                      <p:cBhvr>
                                        <p:cTn id="20" dur="1" fill="hold">
                                          <p:stCondLst>
                                            <p:cond delay="499"/>
                                          </p:stCondLst>
                                        </p:cTn>
                                        <p:tgtEl>
                                          <p:spTgt spid="96"/>
                                        </p:tgtEl>
                                        <p:attrNameLst>
                                          <p:attrName>style.visibility</p:attrName>
                                        </p:attrNameLst>
                                      </p:cBhvr>
                                      <p:to>
                                        <p:strVal val="hidden"/>
                                      </p:to>
                                    </p:set>
                                  </p:childTnLst>
                                </p:cTn>
                              </p:par>
                              <p:par>
                                <p:cTn id="21" presetID="2" presetClass="exit" presetSubtype="1" accel="100000" fill="hold" nodeType="withEffect">
                                  <p:stCondLst>
                                    <p:cond delay="3000"/>
                                  </p:stCondLst>
                                  <p:childTnLst>
                                    <p:anim calcmode="lin" valueType="num">
                                      <p:cBhvr additive="base">
                                        <p:cTn id="22" dur="500"/>
                                        <p:tgtEl>
                                          <p:spTgt spid="81"/>
                                        </p:tgtEl>
                                        <p:attrNameLst>
                                          <p:attrName>ppt_x</p:attrName>
                                        </p:attrNameLst>
                                      </p:cBhvr>
                                      <p:tavLst>
                                        <p:tav tm="0">
                                          <p:val>
                                            <p:strVal val="ppt_x"/>
                                          </p:val>
                                        </p:tav>
                                        <p:tav tm="100000">
                                          <p:val>
                                            <p:strVal val="ppt_x"/>
                                          </p:val>
                                        </p:tav>
                                      </p:tavLst>
                                    </p:anim>
                                    <p:anim calcmode="lin" valueType="num">
                                      <p:cBhvr additive="base">
                                        <p:cTn id="23" dur="500"/>
                                        <p:tgtEl>
                                          <p:spTgt spid="81"/>
                                        </p:tgtEl>
                                        <p:attrNameLst>
                                          <p:attrName>ppt_y</p:attrName>
                                        </p:attrNameLst>
                                      </p:cBhvr>
                                      <p:tavLst>
                                        <p:tav tm="0">
                                          <p:val>
                                            <p:strVal val="ppt_y"/>
                                          </p:val>
                                        </p:tav>
                                        <p:tav tm="100000">
                                          <p:val>
                                            <p:strVal val="0-ppt_h/2"/>
                                          </p:val>
                                        </p:tav>
                                      </p:tavLst>
                                    </p:anim>
                                    <p:set>
                                      <p:cBhvr>
                                        <p:cTn id="24"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6"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94A68-3423-9DC6-EF40-9393DE7EE979}"/>
              </a:ext>
            </a:extLst>
          </p:cNvPr>
          <p:cNvSpPr>
            <a:spLocks noGrp="1"/>
          </p:cNvSpPr>
          <p:nvPr>
            <p:ph type="title"/>
          </p:nvPr>
        </p:nvSpPr>
        <p:spPr>
          <a:xfrm>
            <a:off x="784898" y="636977"/>
            <a:ext cx="10515600" cy="1325563"/>
          </a:xfrm>
        </p:spPr>
        <p:txBody>
          <a:bodyPr>
            <a:normAutofit/>
          </a:bodyPr>
          <a:lstStyle/>
          <a:p>
            <a:r>
              <a:rPr lang="en-US" sz="54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r>
              <a:rPr lang="en-US" sz="5400" b="1" i="1" dirty="0">
                <a:solidFill>
                  <a:srgbClr val="FD3265"/>
                </a:solidFill>
                <a:latin typeface="Tw Cen MT" panose="020B0602020104020603" pitchFamily="34" charset="0"/>
                <a:ea typeface="+mn-ea"/>
                <a:cs typeface="+mn-cs"/>
              </a:rPr>
              <a:t>Create Bank Account </a:t>
            </a:r>
          </a:p>
        </p:txBody>
      </p:sp>
      <p:sp>
        <p:nvSpPr>
          <p:cNvPr id="3" name="Content Placeholder 2">
            <a:extLst>
              <a:ext uri="{FF2B5EF4-FFF2-40B4-BE49-F238E27FC236}">
                <a16:creationId xmlns:a16="http://schemas.microsoft.com/office/drawing/2014/main" id="{ECA146A8-1864-BFA6-9599-11186237441A}"/>
              </a:ext>
            </a:extLst>
          </p:cNvPr>
          <p:cNvSpPr>
            <a:spLocks noGrp="1"/>
          </p:cNvSpPr>
          <p:nvPr>
            <p:ph idx="1"/>
          </p:nvPr>
        </p:nvSpPr>
        <p:spPr/>
        <p:txBody>
          <a:bodyPr/>
          <a:lstStyle/>
          <a:p>
            <a:pPr marL="342900" marR="0" lvl="0" indent="-342900">
              <a:lnSpc>
                <a:spcPct val="107000"/>
              </a:lnSpc>
              <a:spcAft>
                <a:spcPts val="800"/>
              </a:spcAft>
              <a:buFont typeface="+mj-lt"/>
              <a:buAutoNum type="arabicPeriod"/>
            </a:pPr>
            <a:r>
              <a:rPr lang="en-US" sz="1800" kern="100" dirty="0">
                <a:solidFill>
                  <a:srgbClr val="5D7373"/>
                </a:solidFill>
                <a:effectLst/>
                <a:latin typeface="Calibri" panose="020F0502020204030204" pitchFamily="34" charset="0"/>
                <a:ea typeface="Calibri" panose="020F0502020204030204" pitchFamily="34" charset="0"/>
                <a:cs typeface="Arial" panose="020B0604020202020204" pitchFamily="34" charset="0"/>
              </a:rPr>
              <a:t>Create Bank </a:t>
            </a:r>
          </a:p>
          <a:p>
            <a:pPr marL="342900" marR="0" lvl="0" indent="-342900">
              <a:lnSpc>
                <a:spcPct val="107000"/>
              </a:lnSpc>
              <a:spcAft>
                <a:spcPts val="800"/>
              </a:spcAft>
              <a:buFont typeface="Symbol" panose="05050102010706020507" pitchFamily="18" charset="2"/>
              <a:buChar char=""/>
            </a:pPr>
            <a:r>
              <a:rPr lang="en-US" sz="1800" kern="100" dirty="0">
                <a:solidFill>
                  <a:srgbClr val="5D7373"/>
                </a:solidFill>
                <a:effectLst/>
                <a:latin typeface="Calibri" panose="020F0502020204030204" pitchFamily="34" charset="0"/>
                <a:ea typeface="Calibri" panose="020F0502020204030204" pitchFamily="34" charset="0"/>
                <a:cs typeface="Arial" panose="020B0604020202020204" pitchFamily="34" charset="0"/>
              </a:rPr>
              <a:t>Setup</a:t>
            </a:r>
          </a:p>
          <a:p>
            <a:pPr marL="342900" marR="0" lvl="0" indent="-342900">
              <a:lnSpc>
                <a:spcPct val="107000"/>
              </a:lnSpc>
              <a:spcAft>
                <a:spcPts val="800"/>
              </a:spcAft>
              <a:buFont typeface="Symbol" panose="05050102010706020507" pitchFamily="18" charset="2"/>
              <a:buChar char=""/>
            </a:pPr>
            <a:r>
              <a:rPr lang="en-US" sz="1800" kern="100" dirty="0">
                <a:solidFill>
                  <a:srgbClr val="5D7373"/>
                </a:solidFill>
                <a:effectLst/>
                <a:latin typeface="Calibri" panose="020F0502020204030204" pitchFamily="34" charset="0"/>
                <a:ea typeface="Calibri" panose="020F0502020204030204" pitchFamily="34" charset="0"/>
                <a:cs typeface="Arial" panose="020B0604020202020204" pitchFamily="34" charset="0"/>
              </a:rPr>
              <a:t>Payment</a:t>
            </a:r>
          </a:p>
          <a:p>
            <a:pPr marL="342900" marR="0" lvl="0" indent="-342900">
              <a:lnSpc>
                <a:spcPct val="107000"/>
              </a:lnSpc>
              <a:spcAft>
                <a:spcPts val="800"/>
              </a:spcAft>
              <a:buFont typeface="Symbol" panose="05050102010706020507" pitchFamily="18" charset="2"/>
              <a:buChar char=""/>
            </a:pPr>
            <a:r>
              <a:rPr lang="en-US" sz="1800" kern="100" dirty="0">
                <a:solidFill>
                  <a:srgbClr val="5D7373"/>
                </a:solidFill>
                <a:effectLst/>
                <a:latin typeface="Calibri" panose="020F0502020204030204" pitchFamily="34" charset="0"/>
                <a:ea typeface="Calibri" panose="020F0502020204030204" pitchFamily="34" charset="0"/>
                <a:cs typeface="Arial" panose="020B0604020202020204" pitchFamily="34" charset="0"/>
              </a:rPr>
              <a:t>Banks and bank branches</a:t>
            </a:r>
            <a:endParaRPr lang="ar-EG" sz="1800" kern="100" dirty="0">
              <a:solidFill>
                <a:srgbClr val="5D7373"/>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Font typeface="Symbol" panose="05050102010706020507" pitchFamily="18" charset="2"/>
              <a:buChar char=""/>
            </a:pPr>
            <a:endParaRPr lang="ar-EG" sz="1800" kern="100" dirty="0">
              <a:solidFill>
                <a:srgbClr val="5D7373"/>
              </a:solidFill>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Aft>
                <a:spcPts val="800"/>
              </a:spcAft>
              <a:buNone/>
            </a:pPr>
            <a:endParaRPr lang="en-US" sz="1800" kern="100" dirty="0">
              <a:solidFill>
                <a:srgbClr val="5D7373"/>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8" name="Picture 7">
            <a:extLst>
              <a:ext uri="{FF2B5EF4-FFF2-40B4-BE49-F238E27FC236}">
                <a16:creationId xmlns:a16="http://schemas.microsoft.com/office/drawing/2014/main" id="{5AF701AD-2BCA-F9B4-BD68-52821A0282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4666" y="1825625"/>
            <a:ext cx="5943600" cy="3096260"/>
          </a:xfrm>
          <a:prstGeom prst="rect">
            <a:avLst/>
          </a:prstGeom>
          <a:effectLst>
            <a:glow rad="63500">
              <a:schemeClr val="accent1">
                <a:satMod val="175000"/>
                <a:alpha val="40000"/>
              </a:schemeClr>
            </a:glow>
            <a:outerShdw blurRad="152400" dist="317500" dir="5400000" sx="90000" sy="-19000" rotWithShape="0">
              <a:prstClr val="black">
                <a:alpha val="15000"/>
              </a:prstClr>
            </a:outerShdw>
            <a:softEdge rad="12700"/>
          </a:effectLst>
        </p:spPr>
      </p:pic>
      <p:sp>
        <p:nvSpPr>
          <p:cNvPr id="9" name="Text Box 9">
            <a:extLst>
              <a:ext uri="{FF2B5EF4-FFF2-40B4-BE49-F238E27FC236}">
                <a16:creationId xmlns:a16="http://schemas.microsoft.com/office/drawing/2014/main" id="{6B90D8B9-0F09-6AC1-A215-FA9CDBEACF57}"/>
              </a:ext>
            </a:extLst>
          </p:cNvPr>
          <p:cNvSpPr txBox="1"/>
          <p:nvPr/>
        </p:nvSpPr>
        <p:spPr>
          <a:xfrm>
            <a:off x="5836285" y="3287395"/>
            <a:ext cx="259715" cy="28321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6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600"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0F2F044-BE4C-8E01-7A54-D036A54641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4666" y="2247265"/>
            <a:ext cx="5943600" cy="2080260"/>
          </a:xfrm>
          <a:prstGeom prst="rect">
            <a:avLst/>
          </a:prstGeom>
          <a:effectLst>
            <a:outerShdw blurRad="152400" dist="317500" dir="5400000" sx="90000" sy="-19000" rotWithShape="0">
              <a:prstClr val="black">
                <a:alpha val="15000"/>
              </a:prstClr>
            </a:outerShdw>
          </a:effectLst>
        </p:spPr>
      </p:pic>
      <p:sp>
        <p:nvSpPr>
          <p:cNvPr id="11" name="Rectangle: Rounded Corners 10">
            <a:extLst>
              <a:ext uri="{FF2B5EF4-FFF2-40B4-BE49-F238E27FC236}">
                <a16:creationId xmlns:a16="http://schemas.microsoft.com/office/drawing/2014/main" id="{73DDFAC0-3D96-8C38-DFE2-7A0BE24CFEFA}"/>
              </a:ext>
            </a:extLst>
          </p:cNvPr>
          <p:cNvSpPr/>
          <p:nvPr/>
        </p:nvSpPr>
        <p:spPr>
          <a:xfrm>
            <a:off x="3875003" y="3782080"/>
            <a:ext cx="274320" cy="11493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srgbClr val="FD3265"/>
              </a:solidFill>
            </a:endParaRPr>
          </a:p>
        </p:txBody>
      </p:sp>
      <p:sp>
        <p:nvSpPr>
          <p:cNvPr id="12" name="Text Box 9">
            <a:extLst>
              <a:ext uri="{FF2B5EF4-FFF2-40B4-BE49-F238E27FC236}">
                <a16:creationId xmlns:a16="http://schemas.microsoft.com/office/drawing/2014/main" id="{3A16759C-F1A4-4C17-4FD3-8605999B71EC}"/>
              </a:ext>
            </a:extLst>
          </p:cNvPr>
          <p:cNvSpPr txBox="1"/>
          <p:nvPr/>
        </p:nvSpPr>
        <p:spPr>
          <a:xfrm>
            <a:off x="4138424" y="370039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5F452BD9-8E19-A9C1-CB7A-CDE7057D5C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4666" y="1825625"/>
            <a:ext cx="5943600" cy="3096260"/>
          </a:xfrm>
          <a:prstGeom prst="rect">
            <a:avLst/>
          </a:prstGeom>
          <a:effectLst>
            <a:outerShdw blurRad="152400" dist="317500" dir="5400000" sx="90000" sy="-19000" rotWithShape="0">
              <a:prstClr val="black">
                <a:alpha val="15000"/>
              </a:prstClr>
            </a:outerShdw>
          </a:effectLst>
        </p:spPr>
      </p:pic>
      <p:sp>
        <p:nvSpPr>
          <p:cNvPr id="16" name="Text Box 9">
            <a:extLst>
              <a:ext uri="{FF2B5EF4-FFF2-40B4-BE49-F238E27FC236}">
                <a16:creationId xmlns:a16="http://schemas.microsoft.com/office/drawing/2014/main" id="{EC0567D7-C172-7EB9-13E3-D9E4430B12DE}"/>
              </a:ext>
            </a:extLst>
          </p:cNvPr>
          <p:cNvSpPr txBox="1"/>
          <p:nvPr/>
        </p:nvSpPr>
        <p:spPr>
          <a:xfrm>
            <a:off x="4361542" y="218221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072B9B10-CB8C-C5A5-E961-9FEA36BD9CD5}"/>
              </a:ext>
            </a:extLst>
          </p:cNvPr>
          <p:cNvSpPr/>
          <p:nvPr/>
        </p:nvSpPr>
        <p:spPr>
          <a:xfrm>
            <a:off x="4087222" y="2315192"/>
            <a:ext cx="274320" cy="114935"/>
          </a:xfrm>
          <a:prstGeom prst="roundRect">
            <a:avLst/>
          </a:prstGeom>
          <a:noFill/>
          <a:ln>
            <a:solidFill>
              <a:srgbClr val="FD3265"/>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srgbClr val="FD3265"/>
              </a:solidFill>
            </a:endParaRPr>
          </a:p>
        </p:txBody>
      </p:sp>
      <p:sp>
        <p:nvSpPr>
          <p:cNvPr id="4" name="Title 1">
            <a:extLst>
              <a:ext uri="{FF2B5EF4-FFF2-40B4-BE49-F238E27FC236}">
                <a16:creationId xmlns:a16="http://schemas.microsoft.com/office/drawing/2014/main" id="{4D7EA0F8-AF16-5C8D-1AFD-491715AE2F52}"/>
              </a:ext>
            </a:extLst>
          </p:cNvPr>
          <p:cNvSpPr txBox="1">
            <a:spLocks/>
          </p:cNvSpPr>
          <p:nvPr/>
        </p:nvSpPr>
        <p:spPr>
          <a:xfrm>
            <a:off x="0" y="45129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5D7373"/>
                </a:solidFill>
                <a:latin typeface="Calibri" panose="020F0502020204030204" pitchFamily="34" charset="0"/>
                <a:ea typeface="Calibri" panose="020F0502020204030204" pitchFamily="34" charset="0"/>
                <a:cs typeface="Arial" panose="020B0604020202020204" pitchFamily="34" charset="0"/>
              </a:rPr>
              <a:t>if you want to add bank address</a:t>
            </a:r>
            <a:endParaRPr lang="en-US" sz="5400" dirty="0">
              <a:solidFill>
                <a:srgbClr val="5D7373"/>
              </a:solidFill>
            </a:endParaRPr>
          </a:p>
        </p:txBody>
      </p:sp>
      <p:pic>
        <p:nvPicPr>
          <p:cNvPr id="5" name="Content Placeholder 3">
            <a:extLst>
              <a:ext uri="{FF2B5EF4-FFF2-40B4-BE49-F238E27FC236}">
                <a16:creationId xmlns:a16="http://schemas.microsoft.com/office/drawing/2014/main" id="{35CF87FE-99C0-AB3A-4A9C-42202F9634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14667" y="1825625"/>
            <a:ext cx="5943600" cy="3096260"/>
          </a:xfrm>
          <a:prstGeom prst="rect">
            <a:avLst/>
          </a:prstGeom>
          <a:effectLst>
            <a:outerShdw blurRad="152400" dist="317500" dir="5400000" sx="90000" sy="-19000" rotWithShape="0">
              <a:prstClr val="black">
                <a:alpha val="15000"/>
              </a:prstClr>
            </a:outerShdw>
          </a:effectLst>
        </p:spPr>
      </p:pic>
      <p:sp>
        <p:nvSpPr>
          <p:cNvPr id="6" name="Rectangle: Rounded Corners 5">
            <a:extLst>
              <a:ext uri="{FF2B5EF4-FFF2-40B4-BE49-F238E27FC236}">
                <a16:creationId xmlns:a16="http://schemas.microsoft.com/office/drawing/2014/main" id="{C3CD7604-5142-BF07-8AB9-CF5C2D856961}"/>
              </a:ext>
            </a:extLst>
          </p:cNvPr>
          <p:cNvSpPr/>
          <p:nvPr/>
        </p:nvSpPr>
        <p:spPr>
          <a:xfrm>
            <a:off x="4104397" y="2528977"/>
            <a:ext cx="278535" cy="9306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 Box 9">
            <a:extLst>
              <a:ext uri="{FF2B5EF4-FFF2-40B4-BE49-F238E27FC236}">
                <a16:creationId xmlns:a16="http://schemas.microsoft.com/office/drawing/2014/main" id="{7FDC8BB3-3FDF-E866-52AD-72E9B9D26869}"/>
              </a:ext>
            </a:extLst>
          </p:cNvPr>
          <p:cNvSpPr txBox="1"/>
          <p:nvPr/>
        </p:nvSpPr>
        <p:spPr>
          <a:xfrm>
            <a:off x="4345105" y="2329457"/>
            <a:ext cx="1314169" cy="669803"/>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5</a:t>
            </a:r>
            <a:endParaRPr lang="en-US" sz="1400"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540D1B83-DC26-A8D5-6FBF-A39FF63A0E87}"/>
              </a:ext>
            </a:extLst>
          </p:cNvPr>
          <p:cNvSpPr/>
          <p:nvPr/>
        </p:nvSpPr>
        <p:spPr>
          <a:xfrm>
            <a:off x="4865778" y="3830816"/>
            <a:ext cx="272821" cy="16790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9">
            <a:extLst>
              <a:ext uri="{FF2B5EF4-FFF2-40B4-BE49-F238E27FC236}">
                <a16:creationId xmlns:a16="http://schemas.microsoft.com/office/drawing/2014/main" id="{363B44D8-86A6-7698-082F-794DAB09A86F}"/>
              </a:ext>
            </a:extLst>
          </p:cNvPr>
          <p:cNvSpPr txBox="1"/>
          <p:nvPr/>
        </p:nvSpPr>
        <p:spPr>
          <a:xfrm>
            <a:off x="5115324" y="3695557"/>
            <a:ext cx="1314169" cy="669803"/>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6</a:t>
            </a:r>
            <a:endParaRPr lang="en-US" sz="1400"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B1050B2-5074-743C-63E5-686577E360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14665" y="1825625"/>
            <a:ext cx="5943601" cy="3162300"/>
          </a:xfrm>
          <a:prstGeom prst="rect">
            <a:avLst/>
          </a:prstGeom>
          <a:effectLst>
            <a:outerShdw blurRad="152400" dist="317500" dir="5400000" sx="90000" sy="-19000" rotWithShape="0">
              <a:prstClr val="black">
                <a:alpha val="15000"/>
              </a:prstClr>
            </a:outerShdw>
          </a:effectLst>
        </p:spPr>
      </p:pic>
      <p:sp>
        <p:nvSpPr>
          <p:cNvPr id="19" name="Text Box 9">
            <a:extLst>
              <a:ext uri="{FF2B5EF4-FFF2-40B4-BE49-F238E27FC236}">
                <a16:creationId xmlns:a16="http://schemas.microsoft.com/office/drawing/2014/main" id="{7035F66F-5EB1-6068-6FF7-676D6C941FB5}"/>
              </a:ext>
            </a:extLst>
          </p:cNvPr>
          <p:cNvSpPr txBox="1"/>
          <p:nvPr/>
        </p:nvSpPr>
        <p:spPr>
          <a:xfrm>
            <a:off x="9352169" y="458393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DD678E25-C0C9-4351-F7D0-7383440183F4}"/>
              </a:ext>
            </a:extLst>
          </p:cNvPr>
          <p:cNvSpPr/>
          <p:nvPr/>
        </p:nvSpPr>
        <p:spPr>
          <a:xfrm>
            <a:off x="9513319" y="4816794"/>
            <a:ext cx="244947" cy="17014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1" name="Straight Connector 20">
            <a:extLst>
              <a:ext uri="{FF2B5EF4-FFF2-40B4-BE49-F238E27FC236}">
                <a16:creationId xmlns:a16="http://schemas.microsoft.com/office/drawing/2014/main" id="{45AC8C34-B6B0-B688-FDFB-C0468586CD38}"/>
              </a:ext>
            </a:extLst>
          </p:cNvPr>
          <p:cNvCxnSpPr>
            <a:cxnSpLocks/>
          </p:cNvCxnSpPr>
          <p:nvPr/>
        </p:nvCxnSpPr>
        <p:spPr>
          <a:xfrm>
            <a:off x="5796007" y="3074192"/>
            <a:ext cx="246691"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AC993A-7D0E-BB63-9B6F-A14B86921040}"/>
              </a:ext>
            </a:extLst>
          </p:cNvPr>
          <p:cNvCxnSpPr>
            <a:cxnSpLocks/>
          </p:cNvCxnSpPr>
          <p:nvPr/>
        </p:nvCxnSpPr>
        <p:spPr>
          <a:xfrm>
            <a:off x="5659274" y="3169550"/>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C7DE9E48-4A2B-E876-946F-582125EFCB98}"/>
              </a:ext>
            </a:extLst>
          </p:cNvPr>
          <p:cNvSpPr txBox="1">
            <a:spLocks/>
          </p:cNvSpPr>
          <p:nvPr/>
        </p:nvSpPr>
        <p:spPr>
          <a:xfrm>
            <a:off x="0" y="54851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5D7373"/>
                </a:solidFill>
                <a:latin typeface="Calibri" panose="020F0502020204030204" pitchFamily="34" charset="0"/>
                <a:ea typeface="Calibri" panose="020F0502020204030204" pitchFamily="34" charset="0"/>
                <a:cs typeface="Arial" panose="020B0604020202020204" pitchFamily="34" charset="0"/>
              </a:rPr>
              <a:t>and then if you have a bank contact and want to add it </a:t>
            </a:r>
          </a:p>
        </p:txBody>
      </p:sp>
      <p:pic>
        <p:nvPicPr>
          <p:cNvPr id="27" name="Content Placeholder 3">
            <a:extLst>
              <a:ext uri="{FF2B5EF4-FFF2-40B4-BE49-F238E27FC236}">
                <a16:creationId xmlns:a16="http://schemas.microsoft.com/office/drawing/2014/main" id="{95D771A6-EB28-3C50-08EF-DD3EA2E868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14665" y="1807871"/>
            <a:ext cx="5943600" cy="3179066"/>
          </a:xfrm>
          <a:prstGeom prst="rect">
            <a:avLst/>
          </a:prstGeom>
          <a:effectLst>
            <a:outerShdw blurRad="152400" dist="317500" dir="5400000" sx="90000" sy="-19000" rotWithShape="0">
              <a:prstClr val="black">
                <a:alpha val="15000"/>
              </a:prstClr>
            </a:outerShdw>
          </a:effectLst>
        </p:spPr>
      </p:pic>
      <p:sp>
        <p:nvSpPr>
          <p:cNvPr id="28" name="Text Box 9">
            <a:extLst>
              <a:ext uri="{FF2B5EF4-FFF2-40B4-BE49-F238E27FC236}">
                <a16:creationId xmlns:a16="http://schemas.microsoft.com/office/drawing/2014/main" id="{6047CFE0-9311-AFFB-A96C-75163950565B}"/>
              </a:ext>
            </a:extLst>
          </p:cNvPr>
          <p:cNvSpPr txBox="1"/>
          <p:nvPr/>
        </p:nvSpPr>
        <p:spPr>
          <a:xfrm>
            <a:off x="9096320" y="3592400"/>
            <a:ext cx="810785" cy="668213"/>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9</a:t>
            </a:r>
            <a:endParaRPr lang="en-US" sz="1400"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9" name="Rectangle: Rounded Corners 28">
            <a:extLst>
              <a:ext uri="{FF2B5EF4-FFF2-40B4-BE49-F238E27FC236}">
                <a16:creationId xmlns:a16="http://schemas.microsoft.com/office/drawing/2014/main" id="{8EAEA8EC-5084-8E87-6928-77D832D3277B}"/>
              </a:ext>
            </a:extLst>
          </p:cNvPr>
          <p:cNvSpPr/>
          <p:nvPr/>
        </p:nvSpPr>
        <p:spPr>
          <a:xfrm>
            <a:off x="3838883" y="2924251"/>
            <a:ext cx="385868" cy="12399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Rectangle: Rounded Corners 29">
            <a:extLst>
              <a:ext uri="{FF2B5EF4-FFF2-40B4-BE49-F238E27FC236}">
                <a16:creationId xmlns:a16="http://schemas.microsoft.com/office/drawing/2014/main" id="{8BD7A0A5-02E8-687F-65F9-F07107FEC5FB}"/>
              </a:ext>
            </a:extLst>
          </p:cNvPr>
          <p:cNvSpPr/>
          <p:nvPr/>
        </p:nvSpPr>
        <p:spPr>
          <a:xfrm>
            <a:off x="9308779" y="3870296"/>
            <a:ext cx="385868" cy="12399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1" name="Picture 30">
            <a:extLst>
              <a:ext uri="{FF2B5EF4-FFF2-40B4-BE49-F238E27FC236}">
                <a16:creationId xmlns:a16="http://schemas.microsoft.com/office/drawing/2014/main" id="{53CF8F32-DB88-148F-A666-7476509A353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14665" y="1815219"/>
            <a:ext cx="5943600" cy="3162299"/>
          </a:xfrm>
          <a:prstGeom prst="rect">
            <a:avLst/>
          </a:prstGeom>
          <a:effectLst>
            <a:outerShdw blurRad="152400" dist="317500" dir="5400000" sx="90000" sy="-19000" rotWithShape="0">
              <a:prstClr val="black">
                <a:alpha val="15000"/>
              </a:prstClr>
            </a:outerShdw>
          </a:effectLst>
        </p:spPr>
      </p:pic>
      <p:sp>
        <p:nvSpPr>
          <p:cNvPr id="32" name="Text Box 9">
            <a:extLst>
              <a:ext uri="{FF2B5EF4-FFF2-40B4-BE49-F238E27FC236}">
                <a16:creationId xmlns:a16="http://schemas.microsoft.com/office/drawing/2014/main" id="{959BF446-454F-C54D-FC0D-7E31AE2ABFDD}"/>
              </a:ext>
            </a:extLst>
          </p:cNvPr>
          <p:cNvSpPr txBox="1"/>
          <p:nvPr/>
        </p:nvSpPr>
        <p:spPr>
          <a:xfrm>
            <a:off x="9249038" y="4621930"/>
            <a:ext cx="1434465" cy="679799"/>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AC87B595-B287-95D7-BCCF-0D54D102B44F}"/>
              </a:ext>
            </a:extLst>
          </p:cNvPr>
          <p:cNvSpPr/>
          <p:nvPr/>
        </p:nvSpPr>
        <p:spPr>
          <a:xfrm>
            <a:off x="9453589" y="4867129"/>
            <a:ext cx="252730" cy="8953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5" name="Straight Connector 34">
            <a:extLst>
              <a:ext uri="{FF2B5EF4-FFF2-40B4-BE49-F238E27FC236}">
                <a16:creationId xmlns:a16="http://schemas.microsoft.com/office/drawing/2014/main" id="{79D50D46-09B7-4C3D-5EA5-C62B3D09B9D6}"/>
              </a:ext>
            </a:extLst>
          </p:cNvPr>
          <p:cNvCxnSpPr>
            <a:cxnSpLocks/>
          </p:cNvCxnSpPr>
          <p:nvPr/>
        </p:nvCxnSpPr>
        <p:spPr>
          <a:xfrm>
            <a:off x="3875003" y="3731894"/>
            <a:ext cx="165714"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BAF4EE82-6C8A-DE04-1FE0-EA1CC5AAC02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14663" y="1821112"/>
            <a:ext cx="5943600" cy="3163753"/>
          </a:xfrm>
          <a:prstGeom prst="rect">
            <a:avLst/>
          </a:prstGeom>
          <a:effectLst>
            <a:outerShdw blurRad="152400" dist="317500" dir="5400000" sx="90000" sy="-19000" rotWithShape="0">
              <a:prstClr val="black">
                <a:alpha val="15000"/>
              </a:prstClr>
            </a:outerShdw>
          </a:effectLst>
        </p:spPr>
      </p:pic>
      <p:sp>
        <p:nvSpPr>
          <p:cNvPr id="38" name="Oval 37">
            <a:extLst>
              <a:ext uri="{FF2B5EF4-FFF2-40B4-BE49-F238E27FC236}">
                <a16:creationId xmlns:a16="http://schemas.microsoft.com/office/drawing/2014/main" id="{7BC18E21-F628-2FC6-855D-912598815A24}"/>
              </a:ext>
            </a:extLst>
          </p:cNvPr>
          <p:cNvSpPr/>
          <p:nvPr/>
        </p:nvSpPr>
        <p:spPr>
          <a:xfrm flipH="1" flipV="1">
            <a:off x="4458294" y="4090886"/>
            <a:ext cx="158620" cy="2145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Rectangle: Rounded Corners 38">
            <a:extLst>
              <a:ext uri="{FF2B5EF4-FFF2-40B4-BE49-F238E27FC236}">
                <a16:creationId xmlns:a16="http://schemas.microsoft.com/office/drawing/2014/main" id="{8B6912B2-726D-537C-81A6-66933404E0D6}"/>
              </a:ext>
            </a:extLst>
          </p:cNvPr>
          <p:cNvSpPr/>
          <p:nvPr/>
        </p:nvSpPr>
        <p:spPr>
          <a:xfrm>
            <a:off x="9495539" y="4528938"/>
            <a:ext cx="252730" cy="14502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Text Box 9">
            <a:extLst>
              <a:ext uri="{FF2B5EF4-FFF2-40B4-BE49-F238E27FC236}">
                <a16:creationId xmlns:a16="http://schemas.microsoft.com/office/drawing/2014/main" id="{AB7596D2-683C-C93B-44F6-1FE78C65BDC2}"/>
              </a:ext>
            </a:extLst>
          </p:cNvPr>
          <p:cNvSpPr txBox="1"/>
          <p:nvPr/>
        </p:nvSpPr>
        <p:spPr>
          <a:xfrm>
            <a:off x="4173669" y="399602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1" name="Text Box 9">
            <a:extLst>
              <a:ext uri="{FF2B5EF4-FFF2-40B4-BE49-F238E27FC236}">
                <a16:creationId xmlns:a16="http://schemas.microsoft.com/office/drawing/2014/main" id="{FD62F6AC-EA69-C966-94DD-9D45C4F0D80C}"/>
              </a:ext>
            </a:extLst>
          </p:cNvPr>
          <p:cNvSpPr txBox="1"/>
          <p:nvPr/>
        </p:nvSpPr>
        <p:spPr>
          <a:xfrm>
            <a:off x="9265453" y="429596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D85E08B0-7E53-5478-CDC8-A1439EAE1933}"/>
              </a:ext>
            </a:extLst>
          </p:cNvPr>
          <p:cNvSpPr txBox="1"/>
          <p:nvPr/>
        </p:nvSpPr>
        <p:spPr>
          <a:xfrm>
            <a:off x="1331513" y="253929"/>
            <a:ext cx="1649372" cy="584775"/>
          </a:xfrm>
          <a:prstGeom prst="rect">
            <a:avLst/>
          </a:prstGeom>
          <a:noFill/>
        </p:spPr>
        <p:txBody>
          <a:bodyPr wrap="square" rtlCol="0">
            <a:spAutoFit/>
          </a:bodyPr>
          <a:lstStyle/>
          <a:p>
            <a:pPr algn="r"/>
            <a:r>
              <a:rPr lang="en-US" sz="3200" dirty="0">
                <a:solidFill>
                  <a:srgbClr val="03A1A4"/>
                </a:solidFill>
                <a:latin typeface="Tw Cen MT" panose="020B0602020104020603" pitchFamily="34" charset="0"/>
              </a:rPr>
              <a:t>Payment</a:t>
            </a:r>
            <a:endParaRPr lang="en-US" sz="2400" dirty="0">
              <a:solidFill>
                <a:srgbClr val="03A1A4"/>
              </a:solidFill>
              <a:latin typeface="Tw Cen MT" panose="020B0602020104020603" pitchFamily="34" charset="0"/>
            </a:endParaRPr>
          </a:p>
        </p:txBody>
      </p:sp>
      <p:sp>
        <p:nvSpPr>
          <p:cNvPr id="43" name="TextBox 42">
            <a:extLst>
              <a:ext uri="{FF2B5EF4-FFF2-40B4-BE49-F238E27FC236}">
                <a16:creationId xmlns:a16="http://schemas.microsoft.com/office/drawing/2014/main" id="{D8349725-E2C5-5A34-8001-BE05F8D6DC62}"/>
              </a:ext>
            </a:extLst>
          </p:cNvPr>
          <p:cNvSpPr txBox="1"/>
          <p:nvPr/>
        </p:nvSpPr>
        <p:spPr>
          <a:xfrm>
            <a:off x="731596" y="253929"/>
            <a:ext cx="724812" cy="584775"/>
          </a:xfrm>
          <a:prstGeom prst="rect">
            <a:avLst/>
          </a:prstGeom>
          <a:noFill/>
        </p:spPr>
        <p:txBody>
          <a:bodyPr wrap="square" rtlCol="0">
            <a:spAutoFit/>
          </a:bodyPr>
          <a:lstStyle/>
          <a:p>
            <a:pPr algn="r"/>
            <a:r>
              <a:rPr lang="en-US" sz="3200" dirty="0">
                <a:solidFill>
                  <a:srgbClr val="03A1A4"/>
                </a:solidFill>
                <a:latin typeface="Tw Cen MT" panose="020B0602020104020603" pitchFamily="34" charset="0"/>
              </a:rPr>
              <a:t>03</a:t>
            </a:r>
            <a:endParaRPr lang="en-US" sz="2400" dirty="0">
              <a:solidFill>
                <a:srgbClr val="03A1A4"/>
              </a:solidFill>
              <a:latin typeface="Tw Cen MT" panose="020B0602020104020603" pitchFamily="34" charset="0"/>
            </a:endParaRPr>
          </a:p>
        </p:txBody>
      </p:sp>
    </p:spTree>
    <p:extLst>
      <p:ext uri="{BB962C8B-B14F-4D97-AF65-F5344CB8AC3E}">
        <p14:creationId xmlns:p14="http://schemas.microsoft.com/office/powerpoint/2010/main" val="47463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p:cTn id="75" dur="500" fill="hold"/>
                                        <p:tgtEl>
                                          <p:spTgt spid="4"/>
                                        </p:tgtEl>
                                        <p:attrNameLst>
                                          <p:attrName>ppt_w</p:attrName>
                                        </p:attrNameLst>
                                      </p:cBhvr>
                                      <p:tavLst>
                                        <p:tav tm="0">
                                          <p:val>
                                            <p:fltVal val="0"/>
                                          </p:val>
                                        </p:tav>
                                        <p:tav tm="100000">
                                          <p:val>
                                            <p:strVal val="#ppt_w"/>
                                          </p:val>
                                        </p:tav>
                                      </p:tavLst>
                                    </p:anim>
                                    <p:anim calcmode="lin" valueType="num">
                                      <p:cBhvr>
                                        <p:cTn id="76" dur="500" fill="hold"/>
                                        <p:tgtEl>
                                          <p:spTgt spid="4"/>
                                        </p:tgtEl>
                                        <p:attrNameLst>
                                          <p:attrName>ppt_h</p:attrName>
                                        </p:attrNameLst>
                                      </p:cBhvr>
                                      <p:tavLst>
                                        <p:tav tm="0">
                                          <p:val>
                                            <p:fltVal val="0"/>
                                          </p:val>
                                        </p:tav>
                                        <p:tav tm="100000">
                                          <p:val>
                                            <p:strVal val="#ppt_h"/>
                                          </p:val>
                                        </p:tav>
                                      </p:tavLst>
                                    </p:anim>
                                    <p:animEffect transition="in" filter="fade">
                                      <p:cBhvr>
                                        <p:cTn id="77" dur="500"/>
                                        <p:tgtEl>
                                          <p:spTgt spid="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0" end="0"/>
                                            </p:txEl>
                                          </p:spTgt>
                                        </p:tgtEl>
                                        <p:attrNameLst>
                                          <p:attrName>style.visibility</p:attrName>
                                        </p:attrNameLst>
                                      </p:cBhvr>
                                      <p:to>
                                        <p:strVal val="visible"/>
                                      </p:to>
                                    </p:set>
                                    <p:animEffect transition="in" filter="fade">
                                      <p:cBhvr>
                                        <p:cTn id="82" dur="500"/>
                                        <p:tgtEl>
                                          <p:spTgt spid="4">
                                            <p:txEl>
                                              <p:pRg st="0" end="0"/>
                                            </p:txEl>
                                          </p:spTgt>
                                        </p:tgtEl>
                                      </p:cBhvr>
                                    </p:animEffect>
                                  </p:childTnLst>
                                </p:cTn>
                              </p:par>
                              <p:par>
                                <p:cTn id="83" presetID="2" presetClass="entr" presetSubtype="4" fill="hold" nodeType="withEffect">
                                  <p:stCondLst>
                                    <p:cond delay="0"/>
                                  </p:stCondLst>
                                  <p:childTnLst>
                                    <p:set>
                                      <p:cBhvr>
                                        <p:cTn id="84" dur="1" fill="hold">
                                          <p:stCondLst>
                                            <p:cond delay="0"/>
                                          </p:stCondLst>
                                        </p:cTn>
                                        <p:tgtEl>
                                          <p:spTgt spid="5"/>
                                        </p:tgtEl>
                                        <p:attrNameLst>
                                          <p:attrName>style.visibility</p:attrName>
                                        </p:attrNameLst>
                                      </p:cBhvr>
                                      <p:to>
                                        <p:strVal val="visible"/>
                                      </p:to>
                                    </p:set>
                                    <p:anim calcmode="lin" valueType="num">
                                      <p:cBhvr additive="base">
                                        <p:cTn id="85" dur="500" fill="hold"/>
                                        <p:tgtEl>
                                          <p:spTgt spid="5"/>
                                        </p:tgtEl>
                                        <p:attrNameLst>
                                          <p:attrName>ppt_x</p:attrName>
                                        </p:attrNameLst>
                                      </p:cBhvr>
                                      <p:tavLst>
                                        <p:tav tm="0">
                                          <p:val>
                                            <p:strVal val="#ppt_x"/>
                                          </p:val>
                                        </p:tav>
                                        <p:tav tm="100000">
                                          <p:val>
                                            <p:strVal val="#ppt_x"/>
                                          </p:val>
                                        </p:tav>
                                      </p:tavLst>
                                    </p:anim>
                                    <p:anim calcmode="lin" valueType="num">
                                      <p:cBhvr additive="base">
                                        <p:cTn id="86" dur="500" fill="hold"/>
                                        <p:tgtEl>
                                          <p:spTgt spid="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6"/>
                                        </p:tgtEl>
                                        <p:attrNameLst>
                                          <p:attrName>style.visibility</p:attrName>
                                        </p:attrNameLst>
                                      </p:cBhvr>
                                      <p:to>
                                        <p:strVal val="visible"/>
                                      </p:to>
                                    </p:set>
                                    <p:anim calcmode="lin" valueType="num">
                                      <p:cBhvr additive="base">
                                        <p:cTn id="89" dur="500" fill="hold"/>
                                        <p:tgtEl>
                                          <p:spTgt spid="6"/>
                                        </p:tgtEl>
                                        <p:attrNameLst>
                                          <p:attrName>ppt_x</p:attrName>
                                        </p:attrNameLst>
                                      </p:cBhvr>
                                      <p:tavLst>
                                        <p:tav tm="0">
                                          <p:val>
                                            <p:strVal val="#ppt_x"/>
                                          </p:val>
                                        </p:tav>
                                        <p:tav tm="100000">
                                          <p:val>
                                            <p:strVal val="#ppt_x"/>
                                          </p:val>
                                        </p:tav>
                                      </p:tavLst>
                                    </p:anim>
                                    <p:anim calcmode="lin" valueType="num">
                                      <p:cBhvr additive="base">
                                        <p:cTn id="90" dur="500" fill="hold"/>
                                        <p:tgtEl>
                                          <p:spTgt spid="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7"/>
                                        </p:tgtEl>
                                        <p:attrNameLst>
                                          <p:attrName>style.visibility</p:attrName>
                                        </p:attrNameLst>
                                      </p:cBhvr>
                                      <p:to>
                                        <p:strVal val="visible"/>
                                      </p:to>
                                    </p:set>
                                    <p:anim calcmode="lin" valueType="num">
                                      <p:cBhvr additive="base">
                                        <p:cTn id="93" dur="500" fill="hold"/>
                                        <p:tgtEl>
                                          <p:spTgt spid="7"/>
                                        </p:tgtEl>
                                        <p:attrNameLst>
                                          <p:attrName>ppt_x</p:attrName>
                                        </p:attrNameLst>
                                      </p:cBhvr>
                                      <p:tavLst>
                                        <p:tav tm="0">
                                          <p:val>
                                            <p:strVal val="#ppt_x"/>
                                          </p:val>
                                        </p:tav>
                                        <p:tav tm="100000">
                                          <p:val>
                                            <p:strVal val="#ppt_x"/>
                                          </p:val>
                                        </p:tav>
                                      </p:tavLst>
                                    </p:anim>
                                    <p:anim calcmode="lin" valueType="num">
                                      <p:cBhvr additive="base">
                                        <p:cTn id="94" dur="500" fill="hold"/>
                                        <p:tgtEl>
                                          <p:spTgt spid="7"/>
                                        </p:tgtEl>
                                        <p:attrNameLst>
                                          <p:attrName>ppt_y</p:attrName>
                                        </p:attrNameLst>
                                      </p:cBhvr>
                                      <p:tavLst>
                                        <p:tav tm="0">
                                          <p:val>
                                            <p:strVal val="1+#ppt_h/2"/>
                                          </p:val>
                                        </p:tav>
                                        <p:tav tm="100000">
                                          <p:val>
                                            <p:strVal val="#ppt_y"/>
                                          </p:val>
                                        </p:tav>
                                      </p:tavLst>
                                    </p:anim>
                                  </p:childTnLst>
                                </p:cTn>
                              </p:par>
                            </p:childTnLst>
                          </p:cTn>
                        </p:par>
                        <p:par>
                          <p:cTn id="95" fill="hold">
                            <p:stCondLst>
                              <p:cond delay="500"/>
                            </p:stCondLst>
                            <p:childTnLst>
                              <p:par>
                                <p:cTn id="96" presetID="2" presetClass="entr" presetSubtype="4" fill="hold" grpId="0" nodeType="afterEffect">
                                  <p:stCondLst>
                                    <p:cond delay="0"/>
                                  </p:stCondLst>
                                  <p:childTnLst>
                                    <p:set>
                                      <p:cBhvr>
                                        <p:cTn id="97" dur="1" fill="hold">
                                          <p:stCondLst>
                                            <p:cond delay="0"/>
                                          </p:stCondLst>
                                        </p:cTn>
                                        <p:tgtEl>
                                          <p:spTgt spid="14"/>
                                        </p:tgtEl>
                                        <p:attrNameLst>
                                          <p:attrName>style.visibility</p:attrName>
                                        </p:attrNameLst>
                                      </p:cBhvr>
                                      <p:to>
                                        <p:strVal val="visible"/>
                                      </p:to>
                                    </p:set>
                                    <p:anim calcmode="lin" valueType="num">
                                      <p:cBhvr additive="base">
                                        <p:cTn id="98" dur="500" fill="hold"/>
                                        <p:tgtEl>
                                          <p:spTgt spid="14"/>
                                        </p:tgtEl>
                                        <p:attrNameLst>
                                          <p:attrName>ppt_x</p:attrName>
                                        </p:attrNameLst>
                                      </p:cBhvr>
                                      <p:tavLst>
                                        <p:tav tm="0">
                                          <p:val>
                                            <p:strVal val="#ppt_x"/>
                                          </p:val>
                                        </p:tav>
                                        <p:tav tm="100000">
                                          <p:val>
                                            <p:strVal val="#ppt_x"/>
                                          </p:val>
                                        </p:tav>
                                      </p:tavLst>
                                    </p:anim>
                                    <p:anim calcmode="lin" valueType="num">
                                      <p:cBhvr additive="base">
                                        <p:cTn id="99" dur="500" fill="hold"/>
                                        <p:tgtEl>
                                          <p:spTgt spid="14"/>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15"/>
                                        </p:tgtEl>
                                        <p:attrNameLst>
                                          <p:attrName>style.visibility</p:attrName>
                                        </p:attrNameLst>
                                      </p:cBhvr>
                                      <p:to>
                                        <p:strVal val="visible"/>
                                      </p:to>
                                    </p:set>
                                    <p:anim calcmode="lin" valueType="num">
                                      <p:cBhvr additive="base">
                                        <p:cTn id="102" dur="500" fill="hold"/>
                                        <p:tgtEl>
                                          <p:spTgt spid="15"/>
                                        </p:tgtEl>
                                        <p:attrNameLst>
                                          <p:attrName>ppt_x</p:attrName>
                                        </p:attrNameLst>
                                      </p:cBhvr>
                                      <p:tavLst>
                                        <p:tav tm="0">
                                          <p:val>
                                            <p:strVal val="#ppt_x"/>
                                          </p:val>
                                        </p:tav>
                                        <p:tav tm="100000">
                                          <p:val>
                                            <p:strVal val="#ppt_x"/>
                                          </p:val>
                                        </p:tav>
                                      </p:tavLst>
                                    </p:anim>
                                    <p:anim calcmode="lin" valueType="num">
                                      <p:cBhvr additive="base">
                                        <p:cTn id="10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500" fill="hold"/>
                                        <p:tgtEl>
                                          <p:spTgt spid="17"/>
                                        </p:tgtEl>
                                        <p:attrNameLst>
                                          <p:attrName>ppt_x</p:attrName>
                                        </p:attrNameLst>
                                      </p:cBhvr>
                                      <p:tavLst>
                                        <p:tav tm="0">
                                          <p:val>
                                            <p:strVal val="#ppt_x"/>
                                          </p:val>
                                        </p:tav>
                                        <p:tav tm="100000">
                                          <p:val>
                                            <p:strVal val="#ppt_x"/>
                                          </p:val>
                                        </p:tav>
                                      </p:tavLst>
                                    </p:anim>
                                    <p:anim calcmode="lin" valueType="num">
                                      <p:cBhvr additive="base">
                                        <p:cTn id="109" dur="500" fill="hold"/>
                                        <p:tgtEl>
                                          <p:spTgt spid="17"/>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additive="base">
                                        <p:cTn id="112" dur="500" fill="hold"/>
                                        <p:tgtEl>
                                          <p:spTgt spid="21"/>
                                        </p:tgtEl>
                                        <p:attrNameLst>
                                          <p:attrName>ppt_x</p:attrName>
                                        </p:attrNameLst>
                                      </p:cBhvr>
                                      <p:tavLst>
                                        <p:tav tm="0">
                                          <p:val>
                                            <p:strVal val="#ppt_x"/>
                                          </p:val>
                                        </p:tav>
                                        <p:tav tm="100000">
                                          <p:val>
                                            <p:strVal val="#ppt_x"/>
                                          </p:val>
                                        </p:tav>
                                      </p:tavLst>
                                    </p:anim>
                                    <p:anim calcmode="lin" valueType="num">
                                      <p:cBhvr additive="base">
                                        <p:cTn id="113" dur="500" fill="hold"/>
                                        <p:tgtEl>
                                          <p:spTgt spid="21"/>
                                        </p:tgtEl>
                                        <p:attrNameLst>
                                          <p:attrName>ppt_y</p:attrName>
                                        </p:attrNameLst>
                                      </p:cBhvr>
                                      <p:tavLst>
                                        <p:tav tm="0">
                                          <p:val>
                                            <p:strVal val="1+#ppt_h/2"/>
                                          </p:val>
                                        </p:tav>
                                        <p:tav tm="100000">
                                          <p:val>
                                            <p:strVal val="#ppt_y"/>
                                          </p:val>
                                        </p:tav>
                                      </p:tavLst>
                                    </p:anim>
                                  </p:childTnLst>
                                </p:cTn>
                              </p:par>
                            </p:childTnLst>
                          </p:cTn>
                        </p:par>
                        <p:par>
                          <p:cTn id="114" fill="hold">
                            <p:stCondLst>
                              <p:cond delay="500"/>
                            </p:stCondLst>
                            <p:childTnLst>
                              <p:par>
                                <p:cTn id="115" presetID="2" presetClass="entr" presetSubtype="4" fill="hold" grpId="0" nodeType="afterEffect">
                                  <p:stCondLst>
                                    <p:cond delay="0"/>
                                  </p:stCondLst>
                                  <p:childTnLst>
                                    <p:set>
                                      <p:cBhvr>
                                        <p:cTn id="116" dur="1" fill="hold">
                                          <p:stCondLst>
                                            <p:cond delay="0"/>
                                          </p:stCondLst>
                                        </p:cTn>
                                        <p:tgtEl>
                                          <p:spTgt spid="20"/>
                                        </p:tgtEl>
                                        <p:attrNameLst>
                                          <p:attrName>style.visibility</p:attrName>
                                        </p:attrNameLst>
                                      </p:cBhvr>
                                      <p:to>
                                        <p:strVal val="visible"/>
                                      </p:to>
                                    </p:set>
                                    <p:anim calcmode="lin" valueType="num">
                                      <p:cBhvr additive="base">
                                        <p:cTn id="117" dur="500" fill="hold"/>
                                        <p:tgtEl>
                                          <p:spTgt spid="20"/>
                                        </p:tgtEl>
                                        <p:attrNameLst>
                                          <p:attrName>ppt_x</p:attrName>
                                        </p:attrNameLst>
                                      </p:cBhvr>
                                      <p:tavLst>
                                        <p:tav tm="0">
                                          <p:val>
                                            <p:strVal val="#ppt_x"/>
                                          </p:val>
                                        </p:tav>
                                        <p:tav tm="100000">
                                          <p:val>
                                            <p:strVal val="#ppt_x"/>
                                          </p:val>
                                        </p:tav>
                                      </p:tavLst>
                                    </p:anim>
                                    <p:anim calcmode="lin" valueType="num">
                                      <p:cBhvr additive="base">
                                        <p:cTn id="118" dur="500" fill="hold"/>
                                        <p:tgtEl>
                                          <p:spTgt spid="20"/>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19"/>
                                        </p:tgtEl>
                                        <p:attrNameLst>
                                          <p:attrName>style.visibility</p:attrName>
                                        </p:attrNameLst>
                                      </p:cBhvr>
                                      <p:to>
                                        <p:strVal val="visible"/>
                                      </p:to>
                                    </p:set>
                                    <p:anim calcmode="lin" valueType="num">
                                      <p:cBhvr additive="base">
                                        <p:cTn id="121" dur="500" fill="hold"/>
                                        <p:tgtEl>
                                          <p:spTgt spid="19"/>
                                        </p:tgtEl>
                                        <p:attrNameLst>
                                          <p:attrName>ppt_x</p:attrName>
                                        </p:attrNameLst>
                                      </p:cBhvr>
                                      <p:tavLst>
                                        <p:tav tm="0">
                                          <p:val>
                                            <p:strVal val="#ppt_x"/>
                                          </p:val>
                                        </p:tav>
                                        <p:tav tm="100000">
                                          <p:val>
                                            <p:strVal val="#ppt_x"/>
                                          </p:val>
                                        </p:tav>
                                      </p:tavLst>
                                    </p:anim>
                                    <p:anim calcmode="lin" valueType="num">
                                      <p:cBhvr additive="base">
                                        <p:cTn id="122" dur="500" fill="hold"/>
                                        <p:tgtEl>
                                          <p:spTgt spid="19"/>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22"/>
                                        </p:tgtEl>
                                        <p:attrNameLst>
                                          <p:attrName>style.visibility</p:attrName>
                                        </p:attrNameLst>
                                      </p:cBhvr>
                                      <p:to>
                                        <p:strVal val="visible"/>
                                      </p:to>
                                    </p:set>
                                    <p:anim calcmode="lin" valueType="num">
                                      <p:cBhvr additive="base">
                                        <p:cTn id="125" dur="500" fill="hold"/>
                                        <p:tgtEl>
                                          <p:spTgt spid="22"/>
                                        </p:tgtEl>
                                        <p:attrNameLst>
                                          <p:attrName>ppt_x</p:attrName>
                                        </p:attrNameLst>
                                      </p:cBhvr>
                                      <p:tavLst>
                                        <p:tav tm="0">
                                          <p:val>
                                            <p:strVal val="#ppt_x"/>
                                          </p:val>
                                        </p:tav>
                                        <p:tav tm="100000">
                                          <p:val>
                                            <p:strVal val="#ppt_x"/>
                                          </p:val>
                                        </p:tav>
                                      </p:tavLst>
                                    </p:anim>
                                    <p:anim calcmode="lin" valueType="num">
                                      <p:cBhvr additive="base">
                                        <p:cTn id="1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500"/>
                                        <p:tgtEl>
                                          <p:spTgt spid="26"/>
                                        </p:tgtEl>
                                      </p:cBhvr>
                                    </p:animEffect>
                                  </p:childTnLst>
                                </p:cTn>
                              </p:par>
                              <p:par>
                                <p:cTn id="132" presetID="2" presetClass="entr" presetSubtype="4" fill="hold" nodeType="withEffect">
                                  <p:stCondLst>
                                    <p:cond delay="0"/>
                                  </p:stCondLst>
                                  <p:childTnLst>
                                    <p:set>
                                      <p:cBhvr>
                                        <p:cTn id="133" dur="1" fill="hold">
                                          <p:stCondLst>
                                            <p:cond delay="0"/>
                                          </p:stCondLst>
                                        </p:cTn>
                                        <p:tgtEl>
                                          <p:spTgt spid="27"/>
                                        </p:tgtEl>
                                        <p:attrNameLst>
                                          <p:attrName>style.visibility</p:attrName>
                                        </p:attrNameLst>
                                      </p:cBhvr>
                                      <p:to>
                                        <p:strVal val="visible"/>
                                      </p:to>
                                    </p:set>
                                    <p:anim calcmode="lin" valueType="num">
                                      <p:cBhvr additive="base">
                                        <p:cTn id="134" dur="500" fill="hold"/>
                                        <p:tgtEl>
                                          <p:spTgt spid="27"/>
                                        </p:tgtEl>
                                        <p:attrNameLst>
                                          <p:attrName>ppt_x</p:attrName>
                                        </p:attrNameLst>
                                      </p:cBhvr>
                                      <p:tavLst>
                                        <p:tav tm="0">
                                          <p:val>
                                            <p:strVal val="#ppt_x"/>
                                          </p:val>
                                        </p:tav>
                                        <p:tav tm="100000">
                                          <p:val>
                                            <p:strVal val="#ppt_x"/>
                                          </p:val>
                                        </p:tav>
                                      </p:tavLst>
                                    </p:anim>
                                    <p:anim calcmode="lin" valueType="num">
                                      <p:cBhvr additive="base">
                                        <p:cTn id="135" dur="500" fill="hold"/>
                                        <p:tgtEl>
                                          <p:spTgt spid="27"/>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29"/>
                                        </p:tgtEl>
                                        <p:attrNameLst>
                                          <p:attrName>style.visibility</p:attrName>
                                        </p:attrNameLst>
                                      </p:cBhvr>
                                      <p:to>
                                        <p:strVal val="visible"/>
                                      </p:to>
                                    </p:set>
                                    <p:anim calcmode="lin" valueType="num">
                                      <p:cBhvr additive="base">
                                        <p:cTn id="138" dur="500" fill="hold"/>
                                        <p:tgtEl>
                                          <p:spTgt spid="29"/>
                                        </p:tgtEl>
                                        <p:attrNameLst>
                                          <p:attrName>ppt_x</p:attrName>
                                        </p:attrNameLst>
                                      </p:cBhvr>
                                      <p:tavLst>
                                        <p:tav tm="0">
                                          <p:val>
                                            <p:strVal val="#ppt_x"/>
                                          </p:val>
                                        </p:tav>
                                        <p:tav tm="100000">
                                          <p:val>
                                            <p:strVal val="#ppt_x"/>
                                          </p:val>
                                        </p:tav>
                                      </p:tavLst>
                                    </p:anim>
                                    <p:anim calcmode="lin" valueType="num">
                                      <p:cBhvr additive="base">
                                        <p:cTn id="139" dur="500" fill="hold"/>
                                        <p:tgtEl>
                                          <p:spTgt spid="29"/>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 calcmode="lin" valueType="num">
                                      <p:cBhvr additive="base">
                                        <p:cTn id="142" dur="500" fill="hold"/>
                                        <p:tgtEl>
                                          <p:spTgt spid="28"/>
                                        </p:tgtEl>
                                        <p:attrNameLst>
                                          <p:attrName>ppt_x</p:attrName>
                                        </p:attrNameLst>
                                      </p:cBhvr>
                                      <p:tavLst>
                                        <p:tav tm="0">
                                          <p:val>
                                            <p:strVal val="#ppt_x"/>
                                          </p:val>
                                        </p:tav>
                                        <p:tav tm="100000">
                                          <p:val>
                                            <p:strVal val="#ppt_x"/>
                                          </p:val>
                                        </p:tav>
                                      </p:tavLst>
                                    </p:anim>
                                    <p:anim calcmode="lin" valueType="num">
                                      <p:cBhvr additive="base">
                                        <p:cTn id="143" dur="500" fill="hold"/>
                                        <p:tgtEl>
                                          <p:spTgt spid="28"/>
                                        </p:tgtEl>
                                        <p:attrNameLst>
                                          <p:attrName>ppt_y</p:attrName>
                                        </p:attrNameLst>
                                      </p:cBhvr>
                                      <p:tavLst>
                                        <p:tav tm="0">
                                          <p:val>
                                            <p:strVal val="1+#ppt_h/2"/>
                                          </p:val>
                                        </p:tav>
                                        <p:tav tm="100000">
                                          <p:val>
                                            <p:strVal val="#ppt_y"/>
                                          </p:val>
                                        </p:tav>
                                      </p:tavLst>
                                    </p:anim>
                                  </p:childTnLst>
                                </p:cTn>
                              </p:par>
                            </p:childTnLst>
                          </p:cTn>
                        </p:par>
                        <p:par>
                          <p:cTn id="144" fill="hold">
                            <p:stCondLst>
                              <p:cond delay="500"/>
                            </p:stCondLst>
                            <p:childTnLst>
                              <p:par>
                                <p:cTn id="145" presetID="2" presetClass="entr" presetSubtype="4"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 calcmode="lin" valueType="num">
                                      <p:cBhvr additive="base">
                                        <p:cTn id="147" dur="500" fill="hold"/>
                                        <p:tgtEl>
                                          <p:spTgt spid="30"/>
                                        </p:tgtEl>
                                        <p:attrNameLst>
                                          <p:attrName>ppt_x</p:attrName>
                                        </p:attrNameLst>
                                      </p:cBhvr>
                                      <p:tavLst>
                                        <p:tav tm="0">
                                          <p:val>
                                            <p:strVal val="#ppt_x"/>
                                          </p:val>
                                        </p:tav>
                                        <p:tav tm="100000">
                                          <p:val>
                                            <p:strVal val="#ppt_x"/>
                                          </p:val>
                                        </p:tav>
                                      </p:tavLst>
                                    </p:anim>
                                    <p:anim calcmode="lin" valueType="num">
                                      <p:cBhvr additive="base">
                                        <p:cTn id="14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31"/>
                                        </p:tgtEl>
                                        <p:attrNameLst>
                                          <p:attrName>style.visibility</p:attrName>
                                        </p:attrNameLst>
                                      </p:cBhvr>
                                      <p:to>
                                        <p:strVal val="visible"/>
                                      </p:to>
                                    </p:set>
                                    <p:anim calcmode="lin" valueType="num">
                                      <p:cBhvr additive="base">
                                        <p:cTn id="153" dur="500" fill="hold"/>
                                        <p:tgtEl>
                                          <p:spTgt spid="31"/>
                                        </p:tgtEl>
                                        <p:attrNameLst>
                                          <p:attrName>ppt_x</p:attrName>
                                        </p:attrNameLst>
                                      </p:cBhvr>
                                      <p:tavLst>
                                        <p:tav tm="0">
                                          <p:val>
                                            <p:strVal val="#ppt_x"/>
                                          </p:val>
                                        </p:tav>
                                        <p:tav tm="100000">
                                          <p:val>
                                            <p:strVal val="#ppt_x"/>
                                          </p:val>
                                        </p:tav>
                                      </p:tavLst>
                                    </p:anim>
                                    <p:anim calcmode="lin" valueType="num">
                                      <p:cBhvr additive="base">
                                        <p:cTn id="154" dur="500" fill="hold"/>
                                        <p:tgtEl>
                                          <p:spTgt spid="31"/>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35"/>
                                        </p:tgtEl>
                                        <p:attrNameLst>
                                          <p:attrName>style.visibility</p:attrName>
                                        </p:attrNameLst>
                                      </p:cBhvr>
                                      <p:to>
                                        <p:strVal val="visible"/>
                                      </p:to>
                                    </p:set>
                                    <p:anim calcmode="lin" valueType="num">
                                      <p:cBhvr additive="base">
                                        <p:cTn id="157" dur="500" fill="hold"/>
                                        <p:tgtEl>
                                          <p:spTgt spid="35"/>
                                        </p:tgtEl>
                                        <p:attrNameLst>
                                          <p:attrName>ppt_x</p:attrName>
                                        </p:attrNameLst>
                                      </p:cBhvr>
                                      <p:tavLst>
                                        <p:tav tm="0">
                                          <p:val>
                                            <p:strVal val="#ppt_x"/>
                                          </p:val>
                                        </p:tav>
                                        <p:tav tm="100000">
                                          <p:val>
                                            <p:strVal val="#ppt_x"/>
                                          </p:val>
                                        </p:tav>
                                      </p:tavLst>
                                    </p:anim>
                                    <p:anim calcmode="lin" valueType="num">
                                      <p:cBhvr additive="base">
                                        <p:cTn id="158" dur="500" fill="hold"/>
                                        <p:tgtEl>
                                          <p:spTgt spid="35"/>
                                        </p:tgtEl>
                                        <p:attrNameLst>
                                          <p:attrName>ppt_y</p:attrName>
                                        </p:attrNameLst>
                                      </p:cBhvr>
                                      <p:tavLst>
                                        <p:tav tm="0">
                                          <p:val>
                                            <p:strVal val="1+#ppt_h/2"/>
                                          </p:val>
                                        </p:tav>
                                        <p:tav tm="100000">
                                          <p:val>
                                            <p:strVal val="#ppt_y"/>
                                          </p:val>
                                        </p:tav>
                                      </p:tavLst>
                                    </p:anim>
                                  </p:childTnLst>
                                </p:cTn>
                              </p:par>
                            </p:childTnLst>
                          </p:cTn>
                        </p:par>
                        <p:par>
                          <p:cTn id="159" fill="hold">
                            <p:stCondLst>
                              <p:cond delay="500"/>
                            </p:stCondLst>
                            <p:childTnLst>
                              <p:par>
                                <p:cTn id="160" presetID="2" presetClass="entr" presetSubtype="4" fill="hold" grpId="0" nodeType="afterEffect">
                                  <p:stCondLst>
                                    <p:cond delay="0"/>
                                  </p:stCondLst>
                                  <p:childTnLst>
                                    <p:set>
                                      <p:cBhvr>
                                        <p:cTn id="161" dur="1" fill="hold">
                                          <p:stCondLst>
                                            <p:cond delay="0"/>
                                          </p:stCondLst>
                                        </p:cTn>
                                        <p:tgtEl>
                                          <p:spTgt spid="34"/>
                                        </p:tgtEl>
                                        <p:attrNameLst>
                                          <p:attrName>style.visibility</p:attrName>
                                        </p:attrNameLst>
                                      </p:cBhvr>
                                      <p:to>
                                        <p:strVal val="visible"/>
                                      </p:to>
                                    </p:set>
                                    <p:anim calcmode="lin" valueType="num">
                                      <p:cBhvr additive="base">
                                        <p:cTn id="162" dur="500" fill="hold"/>
                                        <p:tgtEl>
                                          <p:spTgt spid="34"/>
                                        </p:tgtEl>
                                        <p:attrNameLst>
                                          <p:attrName>ppt_x</p:attrName>
                                        </p:attrNameLst>
                                      </p:cBhvr>
                                      <p:tavLst>
                                        <p:tav tm="0">
                                          <p:val>
                                            <p:strVal val="#ppt_x"/>
                                          </p:val>
                                        </p:tav>
                                        <p:tav tm="100000">
                                          <p:val>
                                            <p:strVal val="#ppt_x"/>
                                          </p:val>
                                        </p:tav>
                                      </p:tavLst>
                                    </p:anim>
                                    <p:anim calcmode="lin" valueType="num">
                                      <p:cBhvr additive="base">
                                        <p:cTn id="163" dur="500" fill="hold"/>
                                        <p:tgtEl>
                                          <p:spTgt spid="34"/>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32"/>
                                        </p:tgtEl>
                                        <p:attrNameLst>
                                          <p:attrName>style.visibility</p:attrName>
                                        </p:attrNameLst>
                                      </p:cBhvr>
                                      <p:to>
                                        <p:strVal val="visible"/>
                                      </p:to>
                                    </p:set>
                                    <p:anim calcmode="lin" valueType="num">
                                      <p:cBhvr additive="base">
                                        <p:cTn id="166" dur="500" fill="hold"/>
                                        <p:tgtEl>
                                          <p:spTgt spid="32"/>
                                        </p:tgtEl>
                                        <p:attrNameLst>
                                          <p:attrName>ppt_x</p:attrName>
                                        </p:attrNameLst>
                                      </p:cBhvr>
                                      <p:tavLst>
                                        <p:tav tm="0">
                                          <p:val>
                                            <p:strVal val="#ppt_x"/>
                                          </p:val>
                                        </p:tav>
                                        <p:tav tm="100000">
                                          <p:val>
                                            <p:strVal val="#ppt_x"/>
                                          </p:val>
                                        </p:tav>
                                      </p:tavLst>
                                    </p:anim>
                                    <p:anim calcmode="lin" valueType="num">
                                      <p:cBhvr additive="base">
                                        <p:cTn id="16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nodeType="clickEffect">
                                  <p:stCondLst>
                                    <p:cond delay="0"/>
                                  </p:stCondLst>
                                  <p:childTnLst>
                                    <p:set>
                                      <p:cBhvr>
                                        <p:cTn id="171" dur="1" fill="hold">
                                          <p:stCondLst>
                                            <p:cond delay="0"/>
                                          </p:stCondLst>
                                        </p:cTn>
                                        <p:tgtEl>
                                          <p:spTgt spid="37"/>
                                        </p:tgtEl>
                                        <p:attrNameLst>
                                          <p:attrName>style.visibility</p:attrName>
                                        </p:attrNameLst>
                                      </p:cBhvr>
                                      <p:to>
                                        <p:strVal val="visible"/>
                                      </p:to>
                                    </p:set>
                                    <p:anim calcmode="lin" valueType="num">
                                      <p:cBhvr additive="base">
                                        <p:cTn id="172" dur="500" fill="hold"/>
                                        <p:tgtEl>
                                          <p:spTgt spid="37"/>
                                        </p:tgtEl>
                                        <p:attrNameLst>
                                          <p:attrName>ppt_x</p:attrName>
                                        </p:attrNameLst>
                                      </p:cBhvr>
                                      <p:tavLst>
                                        <p:tav tm="0">
                                          <p:val>
                                            <p:strVal val="#ppt_x"/>
                                          </p:val>
                                        </p:tav>
                                        <p:tav tm="100000">
                                          <p:val>
                                            <p:strVal val="#ppt_x"/>
                                          </p:val>
                                        </p:tav>
                                      </p:tavLst>
                                    </p:anim>
                                    <p:anim calcmode="lin" valueType="num">
                                      <p:cBhvr additive="base">
                                        <p:cTn id="173" dur="500" fill="hold"/>
                                        <p:tgtEl>
                                          <p:spTgt spid="37"/>
                                        </p:tgtEl>
                                        <p:attrNameLst>
                                          <p:attrName>ppt_y</p:attrName>
                                        </p:attrNameLst>
                                      </p:cBhvr>
                                      <p:tavLst>
                                        <p:tav tm="0">
                                          <p:val>
                                            <p:strVal val="1+#ppt_h/2"/>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38"/>
                                        </p:tgtEl>
                                        <p:attrNameLst>
                                          <p:attrName>style.visibility</p:attrName>
                                        </p:attrNameLst>
                                      </p:cBhvr>
                                      <p:to>
                                        <p:strVal val="visible"/>
                                      </p:to>
                                    </p:set>
                                    <p:anim calcmode="lin" valueType="num">
                                      <p:cBhvr additive="base">
                                        <p:cTn id="176" dur="500" fill="hold"/>
                                        <p:tgtEl>
                                          <p:spTgt spid="38"/>
                                        </p:tgtEl>
                                        <p:attrNameLst>
                                          <p:attrName>ppt_x</p:attrName>
                                        </p:attrNameLst>
                                      </p:cBhvr>
                                      <p:tavLst>
                                        <p:tav tm="0">
                                          <p:val>
                                            <p:strVal val="#ppt_x"/>
                                          </p:val>
                                        </p:tav>
                                        <p:tav tm="100000">
                                          <p:val>
                                            <p:strVal val="#ppt_x"/>
                                          </p:val>
                                        </p:tav>
                                      </p:tavLst>
                                    </p:anim>
                                    <p:anim calcmode="lin" valueType="num">
                                      <p:cBhvr additive="base">
                                        <p:cTn id="177" dur="500" fill="hold"/>
                                        <p:tgtEl>
                                          <p:spTgt spid="38"/>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40"/>
                                        </p:tgtEl>
                                        <p:attrNameLst>
                                          <p:attrName>style.visibility</p:attrName>
                                        </p:attrNameLst>
                                      </p:cBhvr>
                                      <p:to>
                                        <p:strVal val="visible"/>
                                      </p:to>
                                    </p:set>
                                    <p:anim calcmode="lin" valueType="num">
                                      <p:cBhvr additive="base">
                                        <p:cTn id="180" dur="500" fill="hold"/>
                                        <p:tgtEl>
                                          <p:spTgt spid="40"/>
                                        </p:tgtEl>
                                        <p:attrNameLst>
                                          <p:attrName>ppt_x</p:attrName>
                                        </p:attrNameLst>
                                      </p:cBhvr>
                                      <p:tavLst>
                                        <p:tav tm="0">
                                          <p:val>
                                            <p:strVal val="#ppt_x"/>
                                          </p:val>
                                        </p:tav>
                                        <p:tav tm="100000">
                                          <p:val>
                                            <p:strVal val="#ppt_x"/>
                                          </p:val>
                                        </p:tav>
                                      </p:tavLst>
                                    </p:anim>
                                    <p:anim calcmode="lin" valueType="num">
                                      <p:cBhvr additive="base">
                                        <p:cTn id="181" dur="500" fill="hold"/>
                                        <p:tgtEl>
                                          <p:spTgt spid="40"/>
                                        </p:tgtEl>
                                        <p:attrNameLst>
                                          <p:attrName>ppt_y</p:attrName>
                                        </p:attrNameLst>
                                      </p:cBhvr>
                                      <p:tavLst>
                                        <p:tav tm="0">
                                          <p:val>
                                            <p:strVal val="1+#ppt_h/2"/>
                                          </p:val>
                                        </p:tav>
                                        <p:tav tm="100000">
                                          <p:val>
                                            <p:strVal val="#ppt_y"/>
                                          </p:val>
                                        </p:tav>
                                      </p:tavLst>
                                    </p:anim>
                                  </p:childTnLst>
                                </p:cTn>
                              </p:par>
                            </p:childTnLst>
                          </p:cTn>
                        </p:par>
                        <p:par>
                          <p:cTn id="182" fill="hold">
                            <p:stCondLst>
                              <p:cond delay="500"/>
                            </p:stCondLst>
                            <p:childTnLst>
                              <p:par>
                                <p:cTn id="183" presetID="2" presetClass="entr" presetSubtype="4" fill="hold" grpId="0" nodeType="afterEffect">
                                  <p:stCondLst>
                                    <p:cond delay="0"/>
                                  </p:stCondLst>
                                  <p:childTnLst>
                                    <p:set>
                                      <p:cBhvr>
                                        <p:cTn id="184" dur="1" fill="hold">
                                          <p:stCondLst>
                                            <p:cond delay="0"/>
                                          </p:stCondLst>
                                        </p:cTn>
                                        <p:tgtEl>
                                          <p:spTgt spid="39"/>
                                        </p:tgtEl>
                                        <p:attrNameLst>
                                          <p:attrName>style.visibility</p:attrName>
                                        </p:attrNameLst>
                                      </p:cBhvr>
                                      <p:to>
                                        <p:strVal val="visible"/>
                                      </p:to>
                                    </p:set>
                                    <p:anim calcmode="lin" valueType="num">
                                      <p:cBhvr additive="base">
                                        <p:cTn id="185" dur="500" fill="hold"/>
                                        <p:tgtEl>
                                          <p:spTgt spid="39"/>
                                        </p:tgtEl>
                                        <p:attrNameLst>
                                          <p:attrName>ppt_x</p:attrName>
                                        </p:attrNameLst>
                                      </p:cBhvr>
                                      <p:tavLst>
                                        <p:tav tm="0">
                                          <p:val>
                                            <p:strVal val="#ppt_x"/>
                                          </p:val>
                                        </p:tav>
                                        <p:tav tm="100000">
                                          <p:val>
                                            <p:strVal val="#ppt_x"/>
                                          </p:val>
                                        </p:tav>
                                      </p:tavLst>
                                    </p:anim>
                                    <p:anim calcmode="lin" valueType="num">
                                      <p:cBhvr additive="base">
                                        <p:cTn id="186" dur="500" fill="hold"/>
                                        <p:tgtEl>
                                          <p:spTgt spid="39"/>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41"/>
                                        </p:tgtEl>
                                        <p:attrNameLst>
                                          <p:attrName>style.visibility</p:attrName>
                                        </p:attrNameLst>
                                      </p:cBhvr>
                                      <p:to>
                                        <p:strVal val="visible"/>
                                      </p:to>
                                    </p:set>
                                    <p:anim calcmode="lin" valueType="num">
                                      <p:cBhvr additive="base">
                                        <p:cTn id="189" dur="500" fill="hold"/>
                                        <p:tgtEl>
                                          <p:spTgt spid="41"/>
                                        </p:tgtEl>
                                        <p:attrNameLst>
                                          <p:attrName>ppt_x</p:attrName>
                                        </p:attrNameLst>
                                      </p:cBhvr>
                                      <p:tavLst>
                                        <p:tav tm="0">
                                          <p:val>
                                            <p:strVal val="#ppt_x"/>
                                          </p:val>
                                        </p:tav>
                                        <p:tav tm="100000">
                                          <p:val>
                                            <p:strVal val="#ppt_x"/>
                                          </p:val>
                                        </p:tav>
                                      </p:tavLst>
                                    </p:anim>
                                    <p:anim calcmode="lin" valueType="num">
                                      <p:cBhvr additive="base">
                                        <p:cTn id="19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53" presetClass="entr" presetSubtype="16" fill="hold" grpId="0" nodeType="clickEffect">
                                  <p:stCondLst>
                                    <p:cond delay="0"/>
                                  </p:stCondLst>
                                  <p:childTnLst>
                                    <p:set>
                                      <p:cBhvr>
                                        <p:cTn id="194" dur="1" fill="hold">
                                          <p:stCondLst>
                                            <p:cond delay="0"/>
                                          </p:stCondLst>
                                        </p:cTn>
                                        <p:tgtEl>
                                          <p:spTgt spid="43"/>
                                        </p:tgtEl>
                                        <p:attrNameLst>
                                          <p:attrName>style.visibility</p:attrName>
                                        </p:attrNameLst>
                                      </p:cBhvr>
                                      <p:to>
                                        <p:strVal val="visible"/>
                                      </p:to>
                                    </p:set>
                                    <p:anim calcmode="lin" valueType="num">
                                      <p:cBhvr>
                                        <p:cTn id="195" dur="500" fill="hold"/>
                                        <p:tgtEl>
                                          <p:spTgt spid="43"/>
                                        </p:tgtEl>
                                        <p:attrNameLst>
                                          <p:attrName>ppt_w</p:attrName>
                                        </p:attrNameLst>
                                      </p:cBhvr>
                                      <p:tavLst>
                                        <p:tav tm="0">
                                          <p:val>
                                            <p:fltVal val="0"/>
                                          </p:val>
                                        </p:tav>
                                        <p:tav tm="100000">
                                          <p:val>
                                            <p:strVal val="#ppt_w"/>
                                          </p:val>
                                        </p:tav>
                                      </p:tavLst>
                                    </p:anim>
                                    <p:anim calcmode="lin" valueType="num">
                                      <p:cBhvr>
                                        <p:cTn id="196" dur="500" fill="hold"/>
                                        <p:tgtEl>
                                          <p:spTgt spid="43"/>
                                        </p:tgtEl>
                                        <p:attrNameLst>
                                          <p:attrName>ppt_h</p:attrName>
                                        </p:attrNameLst>
                                      </p:cBhvr>
                                      <p:tavLst>
                                        <p:tav tm="0">
                                          <p:val>
                                            <p:fltVal val="0"/>
                                          </p:val>
                                        </p:tav>
                                        <p:tav tm="100000">
                                          <p:val>
                                            <p:strVal val="#ppt_h"/>
                                          </p:val>
                                        </p:tav>
                                      </p:tavLst>
                                    </p:anim>
                                    <p:animEffect transition="in" filter="fade">
                                      <p:cBhvr>
                                        <p:cTn id="19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P spid="11" grpId="0" animBg="1"/>
      <p:bldP spid="12" grpId="0"/>
      <p:bldP spid="16" grpId="0"/>
      <p:bldP spid="18" grpId="0" animBg="1"/>
      <p:bldP spid="4" grpId="0"/>
      <p:bldP spid="6" grpId="0" animBg="1"/>
      <p:bldP spid="7" grpId="0"/>
      <p:bldP spid="14" grpId="0" animBg="1"/>
      <p:bldP spid="15" grpId="0"/>
      <p:bldP spid="19" grpId="0"/>
      <p:bldP spid="20" grpId="0" animBg="1"/>
      <p:bldP spid="26" grpId="0"/>
      <p:bldP spid="28" grpId="0"/>
      <p:bldP spid="29" grpId="0" animBg="1"/>
      <p:bldP spid="30" grpId="0" animBg="1"/>
      <p:bldP spid="32" grpId="0"/>
      <p:bldP spid="34" grpId="0" animBg="1"/>
      <p:bldP spid="38" grpId="0" animBg="1"/>
      <p:bldP spid="39" grpId="0" animBg="1"/>
      <p:bldP spid="40" grpId="0"/>
      <p:bldP spid="41" grpId="0"/>
      <p:bldP spid="42" grpId="0"/>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4BF1-F094-CE65-B43A-97A5152E118F}"/>
              </a:ext>
            </a:extLst>
          </p:cNvPr>
          <p:cNvSpPr>
            <a:spLocks noGrp="1"/>
          </p:cNvSpPr>
          <p:nvPr>
            <p:ph type="title"/>
          </p:nvPr>
        </p:nvSpPr>
        <p:spPr/>
        <p:txBody>
          <a:bodyPr/>
          <a:lstStyle/>
          <a:p>
            <a:r>
              <a:rPr lang="en-US" sz="3200" dirty="0">
                <a:solidFill>
                  <a:srgbClr val="52CBBE"/>
                </a:solidFill>
                <a:latin typeface="Calibri" panose="020F0502020204030204" pitchFamily="34" charset="0"/>
                <a:cs typeface="Arial" panose="020B0604020202020204" pitchFamily="34" charset="0"/>
              </a:rPr>
              <a:t>Create bank branch</a:t>
            </a:r>
          </a:p>
        </p:txBody>
      </p:sp>
      <p:pic>
        <p:nvPicPr>
          <p:cNvPr id="4" name="Content Placeholder 3">
            <a:extLst>
              <a:ext uri="{FF2B5EF4-FFF2-40B4-BE49-F238E27FC236}">
                <a16:creationId xmlns:a16="http://schemas.microsoft.com/office/drawing/2014/main" id="{6121BF96-7BFB-FC02-47E9-618B5826969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37283" y="1576643"/>
            <a:ext cx="6914327" cy="3695716"/>
          </a:xfrm>
          <a:prstGeom prst="rect">
            <a:avLst/>
          </a:prstGeom>
          <a:effectLst>
            <a:outerShdw blurRad="152400" dist="317500" dir="5400000" sx="90000" sy="-19000" rotWithShape="0">
              <a:prstClr val="black">
                <a:alpha val="15000"/>
              </a:prstClr>
            </a:outerShdw>
          </a:effectLst>
        </p:spPr>
      </p:pic>
      <p:sp>
        <p:nvSpPr>
          <p:cNvPr id="5" name="Rectangle: Rounded Corners 4">
            <a:extLst>
              <a:ext uri="{FF2B5EF4-FFF2-40B4-BE49-F238E27FC236}">
                <a16:creationId xmlns:a16="http://schemas.microsoft.com/office/drawing/2014/main" id="{925ED790-2A7A-11C1-A538-9DDF5B8BEB97}"/>
              </a:ext>
            </a:extLst>
          </p:cNvPr>
          <p:cNvSpPr/>
          <p:nvPr/>
        </p:nvSpPr>
        <p:spPr>
          <a:xfrm>
            <a:off x="3305526" y="2083085"/>
            <a:ext cx="636990" cy="10148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Text Box 9">
            <a:extLst>
              <a:ext uri="{FF2B5EF4-FFF2-40B4-BE49-F238E27FC236}">
                <a16:creationId xmlns:a16="http://schemas.microsoft.com/office/drawing/2014/main" id="{C5E5987E-FB23-193D-282A-E27B1299F5E9}"/>
              </a:ext>
            </a:extLst>
          </p:cNvPr>
          <p:cNvSpPr txBox="1"/>
          <p:nvPr/>
        </p:nvSpPr>
        <p:spPr>
          <a:xfrm>
            <a:off x="3874235" y="188823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400"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E57B1B8-AD54-F5EC-4953-E359F5D093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37283" y="1576643"/>
            <a:ext cx="6914327" cy="3695716"/>
          </a:xfrm>
          <a:prstGeom prst="rect">
            <a:avLst/>
          </a:prstGeom>
          <a:effectLst>
            <a:outerShdw blurRad="152400" dist="317500" dir="5400000" sx="90000" sy="-19000" rotWithShape="0">
              <a:prstClr val="black">
                <a:alpha val="15000"/>
              </a:prstClr>
            </a:outerShdw>
          </a:effectLst>
        </p:spPr>
      </p:pic>
      <p:sp>
        <p:nvSpPr>
          <p:cNvPr id="8" name="Text Box 9">
            <a:extLst>
              <a:ext uri="{FF2B5EF4-FFF2-40B4-BE49-F238E27FC236}">
                <a16:creationId xmlns:a16="http://schemas.microsoft.com/office/drawing/2014/main" id="{8EEBA3BE-20E8-4D0A-435E-9E022478D7F5}"/>
              </a:ext>
            </a:extLst>
          </p:cNvPr>
          <p:cNvSpPr txBox="1"/>
          <p:nvPr/>
        </p:nvSpPr>
        <p:spPr>
          <a:xfrm>
            <a:off x="2737283" y="360987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2C49E290-BA71-97FF-8779-DBB149FB52FD}"/>
              </a:ext>
            </a:extLst>
          </p:cNvPr>
          <p:cNvCxnSpPr>
            <a:cxnSpLocks/>
          </p:cNvCxnSpPr>
          <p:nvPr/>
        </p:nvCxnSpPr>
        <p:spPr>
          <a:xfrm>
            <a:off x="2921871" y="3966741"/>
            <a:ext cx="216535"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Text Box 9">
            <a:extLst>
              <a:ext uri="{FF2B5EF4-FFF2-40B4-BE49-F238E27FC236}">
                <a16:creationId xmlns:a16="http://schemas.microsoft.com/office/drawing/2014/main" id="{F855D565-6689-9500-BF35-9926FDE88AE1}"/>
              </a:ext>
            </a:extLst>
          </p:cNvPr>
          <p:cNvSpPr txBox="1"/>
          <p:nvPr/>
        </p:nvSpPr>
        <p:spPr>
          <a:xfrm>
            <a:off x="2658967" y="413097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2BF424D0-B26F-C16B-B799-1C789B973B1D}"/>
              </a:ext>
            </a:extLst>
          </p:cNvPr>
          <p:cNvCxnSpPr/>
          <p:nvPr/>
        </p:nvCxnSpPr>
        <p:spPr>
          <a:xfrm flipV="1">
            <a:off x="2895796" y="4286734"/>
            <a:ext cx="2755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4" name="Text Box 9">
            <a:extLst>
              <a:ext uri="{FF2B5EF4-FFF2-40B4-BE49-F238E27FC236}">
                <a16:creationId xmlns:a16="http://schemas.microsoft.com/office/drawing/2014/main" id="{6437C691-293D-0452-F998-A8ADBB145F6E}"/>
              </a:ext>
            </a:extLst>
          </p:cNvPr>
          <p:cNvSpPr txBox="1"/>
          <p:nvPr/>
        </p:nvSpPr>
        <p:spPr>
          <a:xfrm>
            <a:off x="9092890" y="415818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4A590268-119F-406D-4FB1-A64E1D95BB78}"/>
              </a:ext>
            </a:extLst>
          </p:cNvPr>
          <p:cNvSpPr/>
          <p:nvPr/>
        </p:nvSpPr>
        <p:spPr>
          <a:xfrm>
            <a:off x="9211426" y="4460767"/>
            <a:ext cx="439687" cy="16601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6" name="Picture 15">
            <a:extLst>
              <a:ext uri="{FF2B5EF4-FFF2-40B4-BE49-F238E27FC236}">
                <a16:creationId xmlns:a16="http://schemas.microsoft.com/office/drawing/2014/main" id="{6F485EEF-E8DF-5DCB-FF0C-2B4262F662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283" y="1592309"/>
            <a:ext cx="6913830" cy="3680050"/>
          </a:xfrm>
          <a:prstGeom prst="rect">
            <a:avLst/>
          </a:prstGeom>
          <a:effectLst>
            <a:outerShdw blurRad="152400" dist="317500" dir="5400000" sx="90000" sy="-19000" rotWithShape="0">
              <a:prstClr val="black">
                <a:alpha val="15000"/>
              </a:prstClr>
            </a:outerShdw>
          </a:effectLst>
        </p:spPr>
      </p:pic>
      <p:sp>
        <p:nvSpPr>
          <p:cNvPr id="17" name="Rectangle: Rounded Corners 16">
            <a:extLst>
              <a:ext uri="{FF2B5EF4-FFF2-40B4-BE49-F238E27FC236}">
                <a16:creationId xmlns:a16="http://schemas.microsoft.com/office/drawing/2014/main" id="{1BBC259B-884C-FF9B-1C86-CEF20511487B}"/>
              </a:ext>
            </a:extLst>
          </p:cNvPr>
          <p:cNvSpPr/>
          <p:nvPr/>
        </p:nvSpPr>
        <p:spPr>
          <a:xfrm>
            <a:off x="2736786" y="2275401"/>
            <a:ext cx="655155" cy="15740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9">
            <a:extLst>
              <a:ext uri="{FF2B5EF4-FFF2-40B4-BE49-F238E27FC236}">
                <a16:creationId xmlns:a16="http://schemas.microsoft.com/office/drawing/2014/main" id="{E1E73FB6-BD15-43EF-F88E-AD00B2E0A0E6}"/>
              </a:ext>
            </a:extLst>
          </p:cNvPr>
          <p:cNvSpPr txBox="1"/>
          <p:nvPr/>
        </p:nvSpPr>
        <p:spPr>
          <a:xfrm>
            <a:off x="3387142" y="215401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19" name="Text Box 9">
            <a:extLst>
              <a:ext uri="{FF2B5EF4-FFF2-40B4-BE49-F238E27FC236}">
                <a16:creationId xmlns:a16="http://schemas.microsoft.com/office/drawing/2014/main" id="{83725E0C-1B3F-52AC-CF9D-1F6C0642C5F3}"/>
              </a:ext>
            </a:extLst>
          </p:cNvPr>
          <p:cNvSpPr txBox="1"/>
          <p:nvPr/>
        </p:nvSpPr>
        <p:spPr>
          <a:xfrm>
            <a:off x="8655017" y="469528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9CF576B-8C05-F321-302A-DF769F4DBFAB}"/>
              </a:ext>
            </a:extLst>
          </p:cNvPr>
          <p:cNvSpPr/>
          <p:nvPr/>
        </p:nvSpPr>
        <p:spPr>
          <a:xfrm>
            <a:off x="8787362" y="4884411"/>
            <a:ext cx="588659" cy="12515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1" name="Picture 20">
            <a:extLst>
              <a:ext uri="{FF2B5EF4-FFF2-40B4-BE49-F238E27FC236}">
                <a16:creationId xmlns:a16="http://schemas.microsoft.com/office/drawing/2014/main" id="{ABE59343-00AE-1B41-6E16-94F599A13A2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36786" y="1563437"/>
            <a:ext cx="6914327" cy="3708922"/>
          </a:xfrm>
          <a:prstGeom prst="rect">
            <a:avLst/>
          </a:prstGeom>
        </p:spPr>
      </p:pic>
      <p:sp>
        <p:nvSpPr>
          <p:cNvPr id="22" name="Text Box 9">
            <a:extLst>
              <a:ext uri="{FF2B5EF4-FFF2-40B4-BE49-F238E27FC236}">
                <a16:creationId xmlns:a16="http://schemas.microsoft.com/office/drawing/2014/main" id="{DD15AFCF-848B-9701-2D10-B3ABCACD7E97}"/>
              </a:ext>
            </a:extLst>
          </p:cNvPr>
          <p:cNvSpPr txBox="1"/>
          <p:nvPr/>
        </p:nvSpPr>
        <p:spPr>
          <a:xfrm>
            <a:off x="3319272" y="254533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5EA3622B-A598-36C7-198C-596141BD6D46}"/>
              </a:ext>
            </a:extLst>
          </p:cNvPr>
          <p:cNvSpPr/>
          <p:nvPr/>
        </p:nvSpPr>
        <p:spPr>
          <a:xfrm>
            <a:off x="2736290" y="2722791"/>
            <a:ext cx="650356" cy="14495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Text Box 9">
            <a:extLst>
              <a:ext uri="{FF2B5EF4-FFF2-40B4-BE49-F238E27FC236}">
                <a16:creationId xmlns:a16="http://schemas.microsoft.com/office/drawing/2014/main" id="{45484813-A5FD-AD08-CD99-35A218C00FD4}"/>
              </a:ext>
            </a:extLst>
          </p:cNvPr>
          <p:cNvSpPr txBox="1"/>
          <p:nvPr/>
        </p:nvSpPr>
        <p:spPr>
          <a:xfrm>
            <a:off x="4211968" y="389915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2E4E0ED4-10A6-FF8F-7F75-F87EC7C7F976}"/>
              </a:ext>
            </a:extLst>
          </p:cNvPr>
          <p:cNvSpPr/>
          <p:nvPr/>
        </p:nvSpPr>
        <p:spPr>
          <a:xfrm>
            <a:off x="3959864" y="4048105"/>
            <a:ext cx="289703" cy="11007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Title 1">
            <a:extLst>
              <a:ext uri="{FF2B5EF4-FFF2-40B4-BE49-F238E27FC236}">
                <a16:creationId xmlns:a16="http://schemas.microsoft.com/office/drawing/2014/main" id="{1DDEBF27-8680-76D1-95FC-6271FC1D006C}"/>
              </a:ext>
            </a:extLst>
          </p:cNvPr>
          <p:cNvSpPr txBox="1">
            <a:spLocks/>
          </p:cNvSpPr>
          <p:nvPr/>
        </p:nvSpPr>
        <p:spPr>
          <a:xfrm>
            <a:off x="0" y="58210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5D7373"/>
                </a:solidFill>
                <a:latin typeface="Calibri" panose="020F0502020204030204" pitchFamily="34" charset="0"/>
                <a:ea typeface="Calibri" panose="020F0502020204030204" pitchFamily="34" charset="0"/>
                <a:cs typeface="Arial" panose="020B0604020202020204" pitchFamily="34" charset="0"/>
              </a:rPr>
              <a:t>if you have a contact add want to add it </a:t>
            </a:r>
          </a:p>
        </p:txBody>
      </p:sp>
      <p:pic>
        <p:nvPicPr>
          <p:cNvPr id="27" name="Content Placeholder 3">
            <a:extLst>
              <a:ext uri="{FF2B5EF4-FFF2-40B4-BE49-F238E27FC236}">
                <a16:creationId xmlns:a16="http://schemas.microsoft.com/office/drawing/2014/main" id="{9528F283-0018-0125-C617-DA865FBE04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36290" y="1592309"/>
            <a:ext cx="6913830" cy="3673382"/>
          </a:xfrm>
          <a:prstGeom prst="rect">
            <a:avLst/>
          </a:prstGeom>
        </p:spPr>
      </p:pic>
      <p:sp>
        <p:nvSpPr>
          <p:cNvPr id="28" name="Rectangle: Rounded Corners 27">
            <a:extLst>
              <a:ext uri="{FF2B5EF4-FFF2-40B4-BE49-F238E27FC236}">
                <a16:creationId xmlns:a16="http://schemas.microsoft.com/office/drawing/2014/main" id="{5DECC2D9-DF5C-29D8-CB65-C29894839C22}"/>
              </a:ext>
            </a:extLst>
          </p:cNvPr>
          <p:cNvSpPr/>
          <p:nvPr/>
        </p:nvSpPr>
        <p:spPr>
          <a:xfrm>
            <a:off x="2766079" y="2872008"/>
            <a:ext cx="587097" cy="17370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Text Box 9">
            <a:extLst>
              <a:ext uri="{FF2B5EF4-FFF2-40B4-BE49-F238E27FC236}">
                <a16:creationId xmlns:a16="http://schemas.microsoft.com/office/drawing/2014/main" id="{3407A3F3-B4D8-4AB3-DE85-6C511E1AEC73}"/>
              </a:ext>
            </a:extLst>
          </p:cNvPr>
          <p:cNvSpPr txBox="1"/>
          <p:nvPr/>
        </p:nvSpPr>
        <p:spPr>
          <a:xfrm>
            <a:off x="3294603" y="2778196"/>
            <a:ext cx="943137" cy="775869"/>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0" name="Text Box 9">
            <a:extLst>
              <a:ext uri="{FF2B5EF4-FFF2-40B4-BE49-F238E27FC236}">
                <a16:creationId xmlns:a16="http://schemas.microsoft.com/office/drawing/2014/main" id="{96C258E7-D7EE-8F7D-7769-7DF6D93E0B6A}"/>
              </a:ext>
            </a:extLst>
          </p:cNvPr>
          <p:cNvSpPr txBox="1"/>
          <p:nvPr/>
        </p:nvSpPr>
        <p:spPr>
          <a:xfrm>
            <a:off x="8727093" y="3819163"/>
            <a:ext cx="943137" cy="775869"/>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1" name="Rectangle: Rounded Corners 30">
            <a:extLst>
              <a:ext uri="{FF2B5EF4-FFF2-40B4-BE49-F238E27FC236}">
                <a16:creationId xmlns:a16="http://schemas.microsoft.com/office/drawing/2014/main" id="{0F08F995-B23A-E616-61FC-9F75B329A0C1}"/>
              </a:ext>
            </a:extLst>
          </p:cNvPr>
          <p:cNvSpPr/>
          <p:nvPr/>
        </p:nvSpPr>
        <p:spPr>
          <a:xfrm>
            <a:off x="9092890" y="4030309"/>
            <a:ext cx="462422" cy="10277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Text Box 9">
            <a:extLst>
              <a:ext uri="{FF2B5EF4-FFF2-40B4-BE49-F238E27FC236}">
                <a16:creationId xmlns:a16="http://schemas.microsoft.com/office/drawing/2014/main" id="{1FEAEC15-B64D-DB53-F6E3-B097B9701540}"/>
              </a:ext>
            </a:extLst>
          </p:cNvPr>
          <p:cNvSpPr txBox="1"/>
          <p:nvPr/>
        </p:nvSpPr>
        <p:spPr>
          <a:xfrm>
            <a:off x="9081691" y="4542849"/>
            <a:ext cx="943137" cy="775869"/>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3" name="Rectangle: Rounded Corners 32">
            <a:extLst>
              <a:ext uri="{FF2B5EF4-FFF2-40B4-BE49-F238E27FC236}">
                <a16:creationId xmlns:a16="http://schemas.microsoft.com/office/drawing/2014/main" id="{67278A38-707E-A130-B1DE-DACA569002BA}"/>
              </a:ext>
            </a:extLst>
          </p:cNvPr>
          <p:cNvSpPr/>
          <p:nvPr/>
        </p:nvSpPr>
        <p:spPr>
          <a:xfrm>
            <a:off x="9372248" y="4784930"/>
            <a:ext cx="277871" cy="14443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42690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2" presetClass="entr" presetSubtype="4"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ID="2" presetClass="entr" presetSubtype="4"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500" fill="hold"/>
                                        <p:tgtEl>
                                          <p:spTgt spid="16"/>
                                        </p:tgtEl>
                                        <p:attrNameLst>
                                          <p:attrName>ppt_x</p:attrName>
                                        </p:attrNameLst>
                                      </p:cBhvr>
                                      <p:tavLst>
                                        <p:tav tm="0">
                                          <p:val>
                                            <p:strVal val="#ppt_x"/>
                                          </p:val>
                                        </p:tav>
                                        <p:tav tm="100000">
                                          <p:val>
                                            <p:strVal val="#ppt_x"/>
                                          </p:val>
                                        </p:tav>
                                      </p:tavLst>
                                    </p:anim>
                                    <p:anim calcmode="lin" valueType="num">
                                      <p:cBhvr additive="base">
                                        <p:cTn id="61" dur="500" fill="hold"/>
                                        <p:tgtEl>
                                          <p:spTgt spid="16"/>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ppt_x"/>
                                          </p:val>
                                        </p:tav>
                                        <p:tav tm="100000">
                                          <p:val>
                                            <p:strVal val="#ppt_x"/>
                                          </p:val>
                                        </p:tav>
                                      </p:tavLst>
                                    </p:anim>
                                    <p:anim calcmode="lin" valueType="num">
                                      <p:cBhvr additive="base">
                                        <p:cTn id="65" dur="500" fill="hold"/>
                                        <p:tgtEl>
                                          <p:spTgt spid="17"/>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ppt_x"/>
                                          </p:val>
                                        </p:tav>
                                        <p:tav tm="100000">
                                          <p:val>
                                            <p:strVal val="#ppt_x"/>
                                          </p:val>
                                        </p:tav>
                                      </p:tavLst>
                                    </p:anim>
                                    <p:anim calcmode="lin" valueType="num">
                                      <p:cBhvr additive="base">
                                        <p:cTn id="69" dur="500" fill="hold"/>
                                        <p:tgtEl>
                                          <p:spTgt spid="18"/>
                                        </p:tgtEl>
                                        <p:attrNameLst>
                                          <p:attrName>ppt_y</p:attrName>
                                        </p:attrNameLst>
                                      </p:cBhvr>
                                      <p:tavLst>
                                        <p:tav tm="0">
                                          <p:val>
                                            <p:strVal val="1+#ppt_h/2"/>
                                          </p:val>
                                        </p:tav>
                                        <p:tav tm="100000">
                                          <p:val>
                                            <p:strVal val="#ppt_y"/>
                                          </p:val>
                                        </p:tav>
                                      </p:tavLst>
                                    </p:anim>
                                  </p:childTnLst>
                                </p:cTn>
                              </p:par>
                            </p:childTnLst>
                          </p:cTn>
                        </p:par>
                        <p:par>
                          <p:cTn id="70" fill="hold">
                            <p:stCondLst>
                              <p:cond delay="500"/>
                            </p:stCondLst>
                            <p:childTnLst>
                              <p:par>
                                <p:cTn id="71" presetID="2" presetClass="entr" presetSubtype="4"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500" fill="hold"/>
                                        <p:tgtEl>
                                          <p:spTgt spid="22"/>
                                        </p:tgtEl>
                                        <p:attrNameLst>
                                          <p:attrName>ppt_x</p:attrName>
                                        </p:attrNameLst>
                                      </p:cBhvr>
                                      <p:tavLst>
                                        <p:tav tm="0">
                                          <p:val>
                                            <p:strVal val="#ppt_x"/>
                                          </p:val>
                                        </p:tav>
                                        <p:tav tm="100000">
                                          <p:val>
                                            <p:strVal val="#ppt_x"/>
                                          </p:val>
                                        </p:tav>
                                      </p:tavLst>
                                    </p:anim>
                                    <p:anim calcmode="lin" valueType="num">
                                      <p:cBhvr additive="base">
                                        <p:cTn id="88" dur="500" fill="hold"/>
                                        <p:tgtEl>
                                          <p:spTgt spid="2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ppt_x"/>
                                          </p:val>
                                        </p:tav>
                                        <p:tav tm="100000">
                                          <p:val>
                                            <p:strVal val="#ppt_x"/>
                                          </p:val>
                                        </p:tav>
                                      </p:tavLst>
                                    </p:anim>
                                    <p:anim calcmode="lin" valueType="num">
                                      <p:cBhvr additive="base">
                                        <p:cTn id="92" dur="500" fill="hold"/>
                                        <p:tgtEl>
                                          <p:spTgt spid="23"/>
                                        </p:tgtEl>
                                        <p:attrNameLst>
                                          <p:attrName>ppt_y</p:attrName>
                                        </p:attrNameLst>
                                      </p:cBhvr>
                                      <p:tavLst>
                                        <p:tav tm="0">
                                          <p:val>
                                            <p:strVal val="1+#ppt_h/2"/>
                                          </p:val>
                                        </p:tav>
                                        <p:tav tm="100000">
                                          <p:val>
                                            <p:strVal val="#ppt_y"/>
                                          </p:val>
                                        </p:tav>
                                      </p:tavLst>
                                    </p:anim>
                                  </p:childTnLst>
                                </p:cTn>
                              </p:par>
                            </p:childTnLst>
                          </p:cTn>
                        </p:par>
                        <p:par>
                          <p:cTn id="93" fill="hold">
                            <p:stCondLst>
                              <p:cond delay="500"/>
                            </p:stCondLst>
                            <p:childTnLst>
                              <p:par>
                                <p:cTn id="94" presetID="2" presetClass="entr" presetSubtype="4" fill="hold" grpId="0" nodeType="afterEffect">
                                  <p:stCondLst>
                                    <p:cond delay="0"/>
                                  </p:stCondLst>
                                  <p:childTnLst>
                                    <p:set>
                                      <p:cBhvr>
                                        <p:cTn id="95" dur="1" fill="hold">
                                          <p:stCondLst>
                                            <p:cond delay="0"/>
                                          </p:stCondLst>
                                        </p:cTn>
                                        <p:tgtEl>
                                          <p:spTgt spid="25"/>
                                        </p:tgtEl>
                                        <p:attrNameLst>
                                          <p:attrName>style.visibility</p:attrName>
                                        </p:attrNameLst>
                                      </p:cBhvr>
                                      <p:to>
                                        <p:strVal val="visible"/>
                                      </p:to>
                                    </p:set>
                                    <p:anim calcmode="lin" valueType="num">
                                      <p:cBhvr additive="base">
                                        <p:cTn id="96" dur="500" fill="hold"/>
                                        <p:tgtEl>
                                          <p:spTgt spid="25"/>
                                        </p:tgtEl>
                                        <p:attrNameLst>
                                          <p:attrName>ppt_x</p:attrName>
                                        </p:attrNameLst>
                                      </p:cBhvr>
                                      <p:tavLst>
                                        <p:tav tm="0">
                                          <p:val>
                                            <p:strVal val="#ppt_x"/>
                                          </p:val>
                                        </p:tav>
                                        <p:tav tm="100000">
                                          <p:val>
                                            <p:strVal val="#ppt_x"/>
                                          </p:val>
                                        </p:tav>
                                      </p:tavLst>
                                    </p:anim>
                                    <p:anim calcmode="lin" valueType="num">
                                      <p:cBhvr additive="base">
                                        <p:cTn id="97" dur="500" fill="hold"/>
                                        <p:tgtEl>
                                          <p:spTgt spid="25"/>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additive="base">
                                        <p:cTn id="100" dur="500" fill="hold"/>
                                        <p:tgtEl>
                                          <p:spTgt spid="24"/>
                                        </p:tgtEl>
                                        <p:attrNameLst>
                                          <p:attrName>ppt_x</p:attrName>
                                        </p:attrNameLst>
                                      </p:cBhvr>
                                      <p:tavLst>
                                        <p:tav tm="0">
                                          <p:val>
                                            <p:strVal val="#ppt_x"/>
                                          </p:val>
                                        </p:tav>
                                        <p:tav tm="100000">
                                          <p:val>
                                            <p:strVal val="#ppt_x"/>
                                          </p:val>
                                        </p:tav>
                                      </p:tavLst>
                                    </p:anim>
                                    <p:anim calcmode="lin" valueType="num">
                                      <p:cBhvr additive="base">
                                        <p:cTn id="10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500"/>
                                        <p:tgtEl>
                                          <p:spTgt spid="26"/>
                                        </p:tgtEl>
                                      </p:cBhvr>
                                    </p:animEffect>
                                  </p:childTnLst>
                                </p:cTn>
                              </p:par>
                              <p:par>
                                <p:cTn id="107" presetID="2" presetClass="entr" presetSubtype="4"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 calcmode="lin" valueType="num">
                                      <p:cBhvr additive="base">
                                        <p:cTn id="109" dur="500" fill="hold"/>
                                        <p:tgtEl>
                                          <p:spTgt spid="27"/>
                                        </p:tgtEl>
                                        <p:attrNameLst>
                                          <p:attrName>ppt_x</p:attrName>
                                        </p:attrNameLst>
                                      </p:cBhvr>
                                      <p:tavLst>
                                        <p:tav tm="0">
                                          <p:val>
                                            <p:strVal val="#ppt_x"/>
                                          </p:val>
                                        </p:tav>
                                        <p:tav tm="100000">
                                          <p:val>
                                            <p:strVal val="#ppt_x"/>
                                          </p:val>
                                        </p:tav>
                                      </p:tavLst>
                                    </p:anim>
                                    <p:anim calcmode="lin" valueType="num">
                                      <p:cBhvr additive="base">
                                        <p:cTn id="110" dur="500" fill="hold"/>
                                        <p:tgtEl>
                                          <p:spTgt spid="27"/>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additive="base">
                                        <p:cTn id="113" dur="500" fill="hold"/>
                                        <p:tgtEl>
                                          <p:spTgt spid="28"/>
                                        </p:tgtEl>
                                        <p:attrNameLst>
                                          <p:attrName>ppt_x</p:attrName>
                                        </p:attrNameLst>
                                      </p:cBhvr>
                                      <p:tavLst>
                                        <p:tav tm="0">
                                          <p:val>
                                            <p:strVal val="#ppt_x"/>
                                          </p:val>
                                        </p:tav>
                                        <p:tav tm="100000">
                                          <p:val>
                                            <p:strVal val="#ppt_x"/>
                                          </p:val>
                                        </p:tav>
                                      </p:tavLst>
                                    </p:anim>
                                    <p:anim calcmode="lin" valueType="num">
                                      <p:cBhvr additive="base">
                                        <p:cTn id="114" dur="500" fill="hold"/>
                                        <p:tgtEl>
                                          <p:spTgt spid="28"/>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additive="base">
                                        <p:cTn id="117" dur="500" fill="hold"/>
                                        <p:tgtEl>
                                          <p:spTgt spid="29"/>
                                        </p:tgtEl>
                                        <p:attrNameLst>
                                          <p:attrName>ppt_x</p:attrName>
                                        </p:attrNameLst>
                                      </p:cBhvr>
                                      <p:tavLst>
                                        <p:tav tm="0">
                                          <p:val>
                                            <p:strVal val="#ppt_x"/>
                                          </p:val>
                                        </p:tav>
                                        <p:tav tm="100000">
                                          <p:val>
                                            <p:strVal val="#ppt_x"/>
                                          </p:val>
                                        </p:tav>
                                      </p:tavLst>
                                    </p:anim>
                                    <p:anim calcmode="lin" valueType="num">
                                      <p:cBhvr additive="base">
                                        <p:cTn id="118" dur="500" fill="hold"/>
                                        <p:tgtEl>
                                          <p:spTgt spid="29"/>
                                        </p:tgtEl>
                                        <p:attrNameLst>
                                          <p:attrName>ppt_y</p:attrName>
                                        </p:attrNameLst>
                                      </p:cBhvr>
                                      <p:tavLst>
                                        <p:tav tm="0">
                                          <p:val>
                                            <p:strVal val="1+#ppt_h/2"/>
                                          </p:val>
                                        </p:tav>
                                        <p:tav tm="100000">
                                          <p:val>
                                            <p:strVal val="#ppt_y"/>
                                          </p:val>
                                        </p:tav>
                                      </p:tavLst>
                                    </p:anim>
                                  </p:childTnLst>
                                </p:cTn>
                              </p:par>
                            </p:childTnLst>
                          </p:cTn>
                        </p:par>
                        <p:par>
                          <p:cTn id="119" fill="hold">
                            <p:stCondLst>
                              <p:cond delay="500"/>
                            </p:stCondLst>
                            <p:childTnLst>
                              <p:par>
                                <p:cTn id="120" presetID="2" presetClass="entr" presetSubtype="4" fill="hold" grpId="0" nodeType="afterEffect">
                                  <p:stCondLst>
                                    <p:cond delay="0"/>
                                  </p:stCondLst>
                                  <p:childTnLst>
                                    <p:set>
                                      <p:cBhvr>
                                        <p:cTn id="121" dur="1" fill="hold">
                                          <p:stCondLst>
                                            <p:cond delay="0"/>
                                          </p:stCondLst>
                                        </p:cTn>
                                        <p:tgtEl>
                                          <p:spTgt spid="30"/>
                                        </p:tgtEl>
                                        <p:attrNameLst>
                                          <p:attrName>style.visibility</p:attrName>
                                        </p:attrNameLst>
                                      </p:cBhvr>
                                      <p:to>
                                        <p:strVal val="visible"/>
                                      </p:to>
                                    </p:set>
                                    <p:anim calcmode="lin" valueType="num">
                                      <p:cBhvr additive="base">
                                        <p:cTn id="122" dur="500" fill="hold"/>
                                        <p:tgtEl>
                                          <p:spTgt spid="30"/>
                                        </p:tgtEl>
                                        <p:attrNameLst>
                                          <p:attrName>ppt_x</p:attrName>
                                        </p:attrNameLst>
                                      </p:cBhvr>
                                      <p:tavLst>
                                        <p:tav tm="0">
                                          <p:val>
                                            <p:strVal val="#ppt_x"/>
                                          </p:val>
                                        </p:tav>
                                        <p:tav tm="100000">
                                          <p:val>
                                            <p:strVal val="#ppt_x"/>
                                          </p:val>
                                        </p:tav>
                                      </p:tavLst>
                                    </p:anim>
                                    <p:anim calcmode="lin" valueType="num">
                                      <p:cBhvr additive="base">
                                        <p:cTn id="123" dur="500" fill="hold"/>
                                        <p:tgtEl>
                                          <p:spTgt spid="30"/>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31"/>
                                        </p:tgtEl>
                                        <p:attrNameLst>
                                          <p:attrName>style.visibility</p:attrName>
                                        </p:attrNameLst>
                                      </p:cBhvr>
                                      <p:to>
                                        <p:strVal val="visible"/>
                                      </p:to>
                                    </p:set>
                                    <p:anim calcmode="lin" valueType="num">
                                      <p:cBhvr additive="base">
                                        <p:cTn id="126" dur="500" fill="hold"/>
                                        <p:tgtEl>
                                          <p:spTgt spid="31"/>
                                        </p:tgtEl>
                                        <p:attrNameLst>
                                          <p:attrName>ppt_x</p:attrName>
                                        </p:attrNameLst>
                                      </p:cBhvr>
                                      <p:tavLst>
                                        <p:tav tm="0">
                                          <p:val>
                                            <p:strVal val="#ppt_x"/>
                                          </p:val>
                                        </p:tav>
                                        <p:tav tm="100000">
                                          <p:val>
                                            <p:strVal val="#ppt_x"/>
                                          </p:val>
                                        </p:tav>
                                      </p:tavLst>
                                    </p:anim>
                                    <p:anim calcmode="lin" valueType="num">
                                      <p:cBhvr additive="base">
                                        <p:cTn id="127" dur="500" fill="hold"/>
                                        <p:tgtEl>
                                          <p:spTgt spid="31"/>
                                        </p:tgtEl>
                                        <p:attrNameLst>
                                          <p:attrName>ppt_y</p:attrName>
                                        </p:attrNameLst>
                                      </p:cBhvr>
                                      <p:tavLst>
                                        <p:tav tm="0">
                                          <p:val>
                                            <p:strVal val="1+#ppt_h/2"/>
                                          </p:val>
                                        </p:tav>
                                        <p:tav tm="100000">
                                          <p:val>
                                            <p:strVal val="#ppt_y"/>
                                          </p:val>
                                        </p:tav>
                                      </p:tavLst>
                                    </p:anim>
                                  </p:childTnLst>
                                </p:cTn>
                              </p:par>
                            </p:childTnLst>
                          </p:cTn>
                        </p:par>
                        <p:par>
                          <p:cTn id="128" fill="hold">
                            <p:stCondLst>
                              <p:cond delay="1000"/>
                            </p:stCondLst>
                            <p:childTnLst>
                              <p:par>
                                <p:cTn id="129" presetID="2" presetClass="entr" presetSubtype="4" fill="hold" grpId="0" nodeType="afterEffect">
                                  <p:stCondLst>
                                    <p:cond delay="0"/>
                                  </p:stCondLst>
                                  <p:childTnLst>
                                    <p:set>
                                      <p:cBhvr>
                                        <p:cTn id="130" dur="1" fill="hold">
                                          <p:stCondLst>
                                            <p:cond delay="0"/>
                                          </p:stCondLst>
                                        </p:cTn>
                                        <p:tgtEl>
                                          <p:spTgt spid="33"/>
                                        </p:tgtEl>
                                        <p:attrNameLst>
                                          <p:attrName>style.visibility</p:attrName>
                                        </p:attrNameLst>
                                      </p:cBhvr>
                                      <p:to>
                                        <p:strVal val="visible"/>
                                      </p:to>
                                    </p:set>
                                    <p:anim calcmode="lin" valueType="num">
                                      <p:cBhvr additive="base">
                                        <p:cTn id="131" dur="500" fill="hold"/>
                                        <p:tgtEl>
                                          <p:spTgt spid="33"/>
                                        </p:tgtEl>
                                        <p:attrNameLst>
                                          <p:attrName>ppt_x</p:attrName>
                                        </p:attrNameLst>
                                      </p:cBhvr>
                                      <p:tavLst>
                                        <p:tav tm="0">
                                          <p:val>
                                            <p:strVal val="#ppt_x"/>
                                          </p:val>
                                        </p:tav>
                                        <p:tav tm="100000">
                                          <p:val>
                                            <p:strVal val="#ppt_x"/>
                                          </p:val>
                                        </p:tav>
                                      </p:tavLst>
                                    </p:anim>
                                    <p:anim calcmode="lin" valueType="num">
                                      <p:cBhvr additive="base">
                                        <p:cTn id="132" dur="500" fill="hold"/>
                                        <p:tgtEl>
                                          <p:spTgt spid="33"/>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32"/>
                                        </p:tgtEl>
                                        <p:attrNameLst>
                                          <p:attrName>style.visibility</p:attrName>
                                        </p:attrNameLst>
                                      </p:cBhvr>
                                      <p:to>
                                        <p:strVal val="visible"/>
                                      </p:to>
                                    </p:set>
                                    <p:anim calcmode="lin" valueType="num">
                                      <p:cBhvr additive="base">
                                        <p:cTn id="135" dur="500" fill="hold"/>
                                        <p:tgtEl>
                                          <p:spTgt spid="32"/>
                                        </p:tgtEl>
                                        <p:attrNameLst>
                                          <p:attrName>ppt_x</p:attrName>
                                        </p:attrNameLst>
                                      </p:cBhvr>
                                      <p:tavLst>
                                        <p:tav tm="0">
                                          <p:val>
                                            <p:strVal val="#ppt_x"/>
                                          </p:val>
                                        </p:tav>
                                        <p:tav tm="100000">
                                          <p:val>
                                            <p:strVal val="#ppt_x"/>
                                          </p:val>
                                        </p:tav>
                                      </p:tavLst>
                                    </p:anim>
                                    <p:anim calcmode="lin" valueType="num">
                                      <p:cBhvr additive="base">
                                        <p:cTn id="1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P spid="8" grpId="0"/>
      <p:bldP spid="12" grpId="0"/>
      <p:bldP spid="14" grpId="0"/>
      <p:bldP spid="15" grpId="0" animBg="1"/>
      <p:bldP spid="17" grpId="0" animBg="1"/>
      <p:bldP spid="18" grpId="0"/>
      <p:bldP spid="19" grpId="0"/>
      <p:bldP spid="20" grpId="0" animBg="1"/>
      <p:bldP spid="22" grpId="0"/>
      <p:bldP spid="23" grpId="0" animBg="1"/>
      <p:bldP spid="24" grpId="0"/>
      <p:bldP spid="25" grpId="0" animBg="1"/>
      <p:bldP spid="26" grpId="0"/>
      <p:bldP spid="28" grpId="0" animBg="1"/>
      <p:bldP spid="29" grpId="0"/>
      <p:bldP spid="30" grpId="0"/>
      <p:bldP spid="31" grpId="0" animBg="1"/>
      <p:bldP spid="32" grpId="0"/>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54E08E3A-549C-0CD8-9886-6C521216A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1489E-1EBD-B0E8-A210-3108C5C399B8}"/>
              </a:ext>
            </a:extLst>
          </p:cNvPr>
          <p:cNvSpPr>
            <a:spLocks noGrp="1"/>
          </p:cNvSpPr>
          <p:nvPr>
            <p:ph type="title"/>
          </p:nvPr>
        </p:nvSpPr>
        <p:spPr/>
        <p:txBody>
          <a:bodyPr/>
          <a:lstStyle/>
          <a:p>
            <a:r>
              <a:rPr lang="en-US" sz="3200" dirty="0">
                <a:solidFill>
                  <a:srgbClr val="52CBBE"/>
                </a:solidFill>
                <a:latin typeface="Calibri" panose="020F0502020204030204" pitchFamily="34" charset="0"/>
                <a:cs typeface="Arial" panose="020B0604020202020204" pitchFamily="34" charset="0"/>
              </a:rPr>
              <a:t>Create bank Account</a:t>
            </a:r>
          </a:p>
        </p:txBody>
      </p:sp>
      <p:sp>
        <p:nvSpPr>
          <p:cNvPr id="3" name="Content Placeholder 2">
            <a:extLst>
              <a:ext uri="{FF2B5EF4-FFF2-40B4-BE49-F238E27FC236}">
                <a16:creationId xmlns:a16="http://schemas.microsoft.com/office/drawing/2014/main" id="{80FB6ACC-C893-6F24-4203-DE292245B3BD}"/>
              </a:ext>
            </a:extLst>
          </p:cNvPr>
          <p:cNvSpPr>
            <a:spLocks noGrp="1"/>
          </p:cNvSpPr>
          <p:nvPr>
            <p:ph idx="1"/>
          </p:nvPr>
        </p:nvSpPr>
        <p:spPr/>
        <p:txBody>
          <a:bodyPr>
            <a:normAutofit/>
          </a:bodyPr>
          <a:lstStyle/>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Setup</a:t>
            </a:r>
          </a:p>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Payment</a:t>
            </a:r>
          </a:p>
          <a:p>
            <a:pPr marL="342900" indent="-342900">
              <a:lnSpc>
                <a:spcPct val="107000"/>
              </a:lnSpc>
              <a:spcAft>
                <a:spcPts val="800"/>
              </a:spcAft>
              <a:buFont typeface="Symbol" panose="05050102010706020507" pitchFamily="18" charset="2"/>
              <a:buChar char=""/>
            </a:pPr>
            <a:r>
              <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Bank Account</a:t>
            </a:r>
          </a:p>
        </p:txBody>
      </p:sp>
      <p:pic>
        <p:nvPicPr>
          <p:cNvPr id="16" name="Picture 15">
            <a:extLst>
              <a:ext uri="{FF2B5EF4-FFF2-40B4-BE49-F238E27FC236}">
                <a16:creationId xmlns:a16="http://schemas.microsoft.com/office/drawing/2014/main" id="{B46005F7-045B-E66C-8F21-8898B81308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75121" y="1592607"/>
            <a:ext cx="5943600" cy="3175635"/>
          </a:xfrm>
          <a:prstGeom prst="rect">
            <a:avLst/>
          </a:prstGeom>
          <a:effectLst>
            <a:outerShdw blurRad="152400" dist="317500" dir="5400000" sx="90000" sy="-19000" rotWithShape="0">
              <a:prstClr val="black">
                <a:alpha val="15000"/>
              </a:prstClr>
            </a:outerShdw>
          </a:effectLst>
        </p:spPr>
      </p:pic>
      <p:sp>
        <p:nvSpPr>
          <p:cNvPr id="17" name="Text Box 9">
            <a:extLst>
              <a:ext uri="{FF2B5EF4-FFF2-40B4-BE49-F238E27FC236}">
                <a16:creationId xmlns:a16="http://schemas.microsoft.com/office/drawing/2014/main" id="{1126B71A-C85A-FF54-18FC-A42445755A23}"/>
              </a:ext>
            </a:extLst>
          </p:cNvPr>
          <p:cNvSpPr txBox="1"/>
          <p:nvPr/>
        </p:nvSpPr>
        <p:spPr>
          <a:xfrm>
            <a:off x="5032538" y="371132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2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AFC93BE7-FDE2-E9B9-C6FC-66E67F8668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5121" y="2302601"/>
            <a:ext cx="5943600" cy="1906905"/>
          </a:xfrm>
          <a:prstGeom prst="rect">
            <a:avLst/>
          </a:prstGeom>
          <a:effectLst>
            <a:outerShdw blurRad="152400" dist="317500" dir="5400000" sx="90000" sy="-19000" rotWithShape="0">
              <a:prstClr val="black">
                <a:alpha val="15000"/>
              </a:prstClr>
            </a:outerShdw>
          </a:effectLst>
        </p:spPr>
      </p:pic>
      <p:sp>
        <p:nvSpPr>
          <p:cNvPr id="19" name="Rectangle: Rounded Corners 18">
            <a:extLst>
              <a:ext uri="{FF2B5EF4-FFF2-40B4-BE49-F238E27FC236}">
                <a16:creationId xmlns:a16="http://schemas.microsoft.com/office/drawing/2014/main" id="{FE426FC0-E066-5E03-69C2-BAD8E6254D6B}"/>
              </a:ext>
            </a:extLst>
          </p:cNvPr>
          <p:cNvSpPr/>
          <p:nvPr/>
        </p:nvSpPr>
        <p:spPr>
          <a:xfrm>
            <a:off x="3275121" y="3648722"/>
            <a:ext cx="309245" cy="18089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Text Box 9">
            <a:extLst>
              <a:ext uri="{FF2B5EF4-FFF2-40B4-BE49-F238E27FC236}">
                <a16:creationId xmlns:a16="http://schemas.microsoft.com/office/drawing/2014/main" id="{9010EF22-4421-DF08-0547-A57C7046AF5F}"/>
              </a:ext>
            </a:extLst>
          </p:cNvPr>
          <p:cNvSpPr txBox="1"/>
          <p:nvPr/>
        </p:nvSpPr>
        <p:spPr>
          <a:xfrm>
            <a:off x="3598073" y="360354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DDD1B-878A-A442-2BF6-9AE3A96445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75121" y="2568948"/>
            <a:ext cx="5943600" cy="1281430"/>
          </a:xfrm>
          <a:prstGeom prst="rect">
            <a:avLst/>
          </a:prstGeom>
          <a:effectLst>
            <a:outerShdw blurRad="152400" dist="317500" dir="5400000" sx="90000" sy="-19000" rotWithShape="0">
              <a:prstClr val="black">
                <a:alpha val="15000"/>
              </a:prstClr>
            </a:outerShdw>
          </a:effectLst>
        </p:spPr>
      </p:pic>
      <p:cxnSp>
        <p:nvCxnSpPr>
          <p:cNvPr id="22" name="Straight Connector 21">
            <a:extLst>
              <a:ext uri="{FF2B5EF4-FFF2-40B4-BE49-F238E27FC236}">
                <a16:creationId xmlns:a16="http://schemas.microsoft.com/office/drawing/2014/main" id="{B785650B-430C-0656-0E4D-418CACEAB1E4}"/>
              </a:ext>
            </a:extLst>
          </p:cNvPr>
          <p:cNvCxnSpPr>
            <a:cxnSpLocks/>
          </p:cNvCxnSpPr>
          <p:nvPr/>
        </p:nvCxnSpPr>
        <p:spPr>
          <a:xfrm flipV="1">
            <a:off x="3510054" y="3271913"/>
            <a:ext cx="184785"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C4541C2-6010-5537-2DE6-6E48B5C625B2}"/>
              </a:ext>
            </a:extLst>
          </p:cNvPr>
          <p:cNvCxnSpPr>
            <a:cxnSpLocks/>
          </p:cNvCxnSpPr>
          <p:nvPr/>
        </p:nvCxnSpPr>
        <p:spPr>
          <a:xfrm>
            <a:off x="3386428" y="3429000"/>
            <a:ext cx="395876"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97AE2E-1451-BE4A-2B2E-7C5FDEF50807}"/>
              </a:ext>
            </a:extLst>
          </p:cNvPr>
          <p:cNvCxnSpPr>
            <a:cxnSpLocks/>
          </p:cNvCxnSpPr>
          <p:nvPr/>
        </p:nvCxnSpPr>
        <p:spPr>
          <a:xfrm>
            <a:off x="3386428" y="3509158"/>
            <a:ext cx="335706"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8" name="Text Box 9">
            <a:extLst>
              <a:ext uri="{FF2B5EF4-FFF2-40B4-BE49-F238E27FC236}">
                <a16:creationId xmlns:a16="http://schemas.microsoft.com/office/drawing/2014/main" id="{487BF95C-6E9A-7FE1-12A1-85C5C76A38FD}"/>
              </a:ext>
            </a:extLst>
          </p:cNvPr>
          <p:cNvSpPr txBox="1"/>
          <p:nvPr/>
        </p:nvSpPr>
        <p:spPr>
          <a:xfrm>
            <a:off x="8612795" y="340298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9" name="Rectangle: Rounded Corners 28">
            <a:extLst>
              <a:ext uri="{FF2B5EF4-FFF2-40B4-BE49-F238E27FC236}">
                <a16:creationId xmlns:a16="http://schemas.microsoft.com/office/drawing/2014/main" id="{3F2F333F-95E4-13E0-5FB1-D85AA16CCA43}"/>
              </a:ext>
            </a:extLst>
          </p:cNvPr>
          <p:cNvSpPr/>
          <p:nvPr/>
        </p:nvSpPr>
        <p:spPr>
          <a:xfrm>
            <a:off x="8899902" y="3514890"/>
            <a:ext cx="318819" cy="196432"/>
          </a:xfrm>
          <a:prstGeom prst="roundRect">
            <a:avLst>
              <a:gd name="adj" fmla="val 29934"/>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9AB03FE0-3B97-43C9-04C5-E5F6795613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75121" y="2282588"/>
            <a:ext cx="5943600" cy="1943735"/>
          </a:xfrm>
          <a:prstGeom prst="rect">
            <a:avLst/>
          </a:prstGeom>
        </p:spPr>
      </p:pic>
      <p:sp>
        <p:nvSpPr>
          <p:cNvPr id="11" name="Rectangle: Rounded Corners 10">
            <a:extLst>
              <a:ext uri="{FF2B5EF4-FFF2-40B4-BE49-F238E27FC236}">
                <a16:creationId xmlns:a16="http://schemas.microsoft.com/office/drawing/2014/main" id="{44492AC3-7FE4-E94F-DDD8-DEA1F2D63EE1}"/>
              </a:ext>
            </a:extLst>
          </p:cNvPr>
          <p:cNvSpPr/>
          <p:nvPr/>
        </p:nvSpPr>
        <p:spPr>
          <a:xfrm>
            <a:off x="3266241" y="2740252"/>
            <a:ext cx="522605" cy="11430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Text Box 9">
            <a:extLst>
              <a:ext uri="{FF2B5EF4-FFF2-40B4-BE49-F238E27FC236}">
                <a16:creationId xmlns:a16="http://schemas.microsoft.com/office/drawing/2014/main" id="{9784190D-F097-D93A-6406-3359B692A3A2}"/>
              </a:ext>
            </a:extLst>
          </p:cNvPr>
          <p:cNvSpPr txBox="1"/>
          <p:nvPr/>
        </p:nvSpPr>
        <p:spPr>
          <a:xfrm>
            <a:off x="3782304" y="263845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 Box 9">
            <a:extLst>
              <a:ext uri="{FF2B5EF4-FFF2-40B4-BE49-F238E27FC236}">
                <a16:creationId xmlns:a16="http://schemas.microsoft.com/office/drawing/2014/main" id="{AB51EA52-DB97-CD59-2AB4-2E42D3A0AEF7}"/>
              </a:ext>
            </a:extLst>
          </p:cNvPr>
          <p:cNvSpPr txBox="1"/>
          <p:nvPr/>
        </p:nvSpPr>
        <p:spPr>
          <a:xfrm>
            <a:off x="8508342" y="373917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F510E91B-3D10-50D2-5D40-0FE936BC5B97}"/>
              </a:ext>
            </a:extLst>
          </p:cNvPr>
          <p:cNvSpPr/>
          <p:nvPr/>
        </p:nvSpPr>
        <p:spPr>
          <a:xfrm>
            <a:off x="8750967" y="3936879"/>
            <a:ext cx="243867" cy="11375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5" name="Picture 14">
            <a:extLst>
              <a:ext uri="{FF2B5EF4-FFF2-40B4-BE49-F238E27FC236}">
                <a16:creationId xmlns:a16="http://schemas.microsoft.com/office/drawing/2014/main" id="{5693C3FB-F37C-BA81-1084-BB89480F84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25749" y="1592606"/>
            <a:ext cx="5992971" cy="3175635"/>
          </a:xfrm>
          <a:prstGeom prst="rect">
            <a:avLst/>
          </a:prstGeom>
        </p:spPr>
      </p:pic>
      <p:sp>
        <p:nvSpPr>
          <p:cNvPr id="23" name="Rectangle: Rounded Corners 22">
            <a:extLst>
              <a:ext uri="{FF2B5EF4-FFF2-40B4-BE49-F238E27FC236}">
                <a16:creationId xmlns:a16="http://schemas.microsoft.com/office/drawing/2014/main" id="{D9823966-3B49-516C-6A9F-83BECAC24BF6}"/>
              </a:ext>
            </a:extLst>
          </p:cNvPr>
          <p:cNvSpPr/>
          <p:nvPr/>
        </p:nvSpPr>
        <p:spPr>
          <a:xfrm>
            <a:off x="3249811" y="1940695"/>
            <a:ext cx="518160" cy="12382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Text Box 9">
            <a:extLst>
              <a:ext uri="{FF2B5EF4-FFF2-40B4-BE49-F238E27FC236}">
                <a16:creationId xmlns:a16="http://schemas.microsoft.com/office/drawing/2014/main" id="{F68F167B-9A21-BC67-2D06-9D2B1C8D909F}"/>
              </a:ext>
            </a:extLst>
          </p:cNvPr>
          <p:cNvSpPr txBox="1"/>
          <p:nvPr/>
        </p:nvSpPr>
        <p:spPr>
          <a:xfrm>
            <a:off x="3795911" y="174067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27" name="Text Box 9">
            <a:extLst>
              <a:ext uri="{FF2B5EF4-FFF2-40B4-BE49-F238E27FC236}">
                <a16:creationId xmlns:a16="http://schemas.microsoft.com/office/drawing/2014/main" id="{F2A23D64-636E-9051-CEAA-E55E7FDE35CC}"/>
              </a:ext>
            </a:extLst>
          </p:cNvPr>
          <p:cNvSpPr txBox="1"/>
          <p:nvPr/>
        </p:nvSpPr>
        <p:spPr>
          <a:xfrm>
            <a:off x="8277601" y="445291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E62FC14A-7CBA-FE4E-FE3C-EF7AB7A2D051}"/>
              </a:ext>
            </a:extLst>
          </p:cNvPr>
          <p:cNvSpPr/>
          <p:nvPr/>
        </p:nvSpPr>
        <p:spPr>
          <a:xfrm>
            <a:off x="8440797" y="4646851"/>
            <a:ext cx="459105" cy="11366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1" name="Picture 30">
            <a:extLst>
              <a:ext uri="{FF2B5EF4-FFF2-40B4-BE49-F238E27FC236}">
                <a16:creationId xmlns:a16="http://schemas.microsoft.com/office/drawing/2014/main" id="{C8CA2816-73E9-CD66-54B0-A971E128E5F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10356" y="1577646"/>
            <a:ext cx="6008364" cy="3190595"/>
          </a:xfrm>
          <a:prstGeom prst="rect">
            <a:avLst/>
          </a:prstGeom>
        </p:spPr>
      </p:pic>
      <p:sp>
        <p:nvSpPr>
          <p:cNvPr id="32" name="Rectangle: Rounded Corners 31">
            <a:extLst>
              <a:ext uri="{FF2B5EF4-FFF2-40B4-BE49-F238E27FC236}">
                <a16:creationId xmlns:a16="http://schemas.microsoft.com/office/drawing/2014/main" id="{FB817182-06A0-4469-8459-284BC03DD5D0}"/>
              </a:ext>
            </a:extLst>
          </p:cNvPr>
          <p:cNvSpPr/>
          <p:nvPr/>
        </p:nvSpPr>
        <p:spPr>
          <a:xfrm>
            <a:off x="3225748" y="1820104"/>
            <a:ext cx="434340" cy="10477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Text Box 9">
            <a:extLst>
              <a:ext uri="{FF2B5EF4-FFF2-40B4-BE49-F238E27FC236}">
                <a16:creationId xmlns:a16="http://schemas.microsoft.com/office/drawing/2014/main" id="{80E6A91B-877D-04F6-44D4-A8D5877DB7F0}"/>
              </a:ext>
            </a:extLst>
          </p:cNvPr>
          <p:cNvSpPr txBox="1"/>
          <p:nvPr/>
        </p:nvSpPr>
        <p:spPr>
          <a:xfrm>
            <a:off x="3661993" y="167532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34" name="Text Box 9">
            <a:extLst>
              <a:ext uri="{FF2B5EF4-FFF2-40B4-BE49-F238E27FC236}">
                <a16:creationId xmlns:a16="http://schemas.microsoft.com/office/drawing/2014/main" id="{C8A519D1-9316-6AF2-60F0-C36642A01160}"/>
              </a:ext>
            </a:extLst>
          </p:cNvPr>
          <p:cNvSpPr txBox="1"/>
          <p:nvPr/>
        </p:nvSpPr>
        <p:spPr>
          <a:xfrm>
            <a:off x="4210180" y="244299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9</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35" name="Rectangle: Rounded Corners 34">
            <a:extLst>
              <a:ext uri="{FF2B5EF4-FFF2-40B4-BE49-F238E27FC236}">
                <a16:creationId xmlns:a16="http://schemas.microsoft.com/office/drawing/2014/main" id="{1F0A1EF8-411D-11D7-C4C3-4CAB99B54308}"/>
              </a:ext>
            </a:extLst>
          </p:cNvPr>
          <p:cNvSpPr/>
          <p:nvPr/>
        </p:nvSpPr>
        <p:spPr>
          <a:xfrm>
            <a:off x="4406780" y="2621637"/>
            <a:ext cx="212725" cy="8636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Rectangle 2">
            <a:extLst>
              <a:ext uri="{FF2B5EF4-FFF2-40B4-BE49-F238E27FC236}">
                <a16:creationId xmlns:a16="http://schemas.microsoft.com/office/drawing/2014/main" id="{F63A61BA-1625-2871-2F25-CF8CDD704021}"/>
              </a:ext>
            </a:extLst>
          </p:cNvPr>
          <p:cNvSpPr>
            <a:spLocks noChangeArrowheads="1"/>
          </p:cNvSpPr>
          <p:nvPr/>
        </p:nvSpPr>
        <p:spPr bwMode="auto">
          <a:xfrm>
            <a:off x="3094522" y="1120446"/>
            <a:ext cx="1236371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FECD682A-791A-6EA8-861C-E8BAFFC84A8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182416" y="1577646"/>
            <a:ext cx="6035363" cy="3190595"/>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
            <a:extLst>
              <a:ext uri="{FF2B5EF4-FFF2-40B4-BE49-F238E27FC236}">
                <a16:creationId xmlns:a16="http://schemas.microsoft.com/office/drawing/2014/main" id="{218BD512-DD24-2707-80E9-66EA51CCA353}"/>
              </a:ext>
            </a:extLst>
          </p:cNvPr>
          <p:cNvSpPr>
            <a:spLocks noChangeArrowheads="1"/>
          </p:cNvSpPr>
          <p:nvPr/>
        </p:nvSpPr>
        <p:spPr bwMode="auto">
          <a:xfrm>
            <a:off x="3094522" y="5185489"/>
            <a:ext cx="1236371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38" name="Straight Connector 37">
            <a:extLst>
              <a:ext uri="{FF2B5EF4-FFF2-40B4-BE49-F238E27FC236}">
                <a16:creationId xmlns:a16="http://schemas.microsoft.com/office/drawing/2014/main" id="{251F2477-D270-6E0C-B422-62042B9171BD}"/>
              </a:ext>
            </a:extLst>
          </p:cNvPr>
          <p:cNvCxnSpPr/>
          <p:nvPr/>
        </p:nvCxnSpPr>
        <p:spPr>
          <a:xfrm flipV="1">
            <a:off x="3694839" y="2967156"/>
            <a:ext cx="369570" cy="762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D05E90E-8C35-0D60-E0CA-0FCE48E39D9A}"/>
              </a:ext>
            </a:extLst>
          </p:cNvPr>
          <p:cNvCxnSpPr/>
          <p:nvPr/>
        </p:nvCxnSpPr>
        <p:spPr>
          <a:xfrm flipV="1">
            <a:off x="3800249" y="3160831"/>
            <a:ext cx="2755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40" name="Text Box 9">
            <a:extLst>
              <a:ext uri="{FF2B5EF4-FFF2-40B4-BE49-F238E27FC236}">
                <a16:creationId xmlns:a16="http://schemas.microsoft.com/office/drawing/2014/main" id="{0AE85872-6213-F08E-58DD-01E19EF0F35A}"/>
              </a:ext>
            </a:extLst>
          </p:cNvPr>
          <p:cNvSpPr txBox="1"/>
          <p:nvPr/>
        </p:nvSpPr>
        <p:spPr>
          <a:xfrm>
            <a:off x="3230859" y="378402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Aft>
                <a:spcPts val="800"/>
              </a:spcAft>
            </a:pPr>
            <a:r>
              <a:rPr lang="en-US"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1" name="Rectangle: Rounded Corners 40">
            <a:extLst>
              <a:ext uri="{FF2B5EF4-FFF2-40B4-BE49-F238E27FC236}">
                <a16:creationId xmlns:a16="http://schemas.microsoft.com/office/drawing/2014/main" id="{E863FA5F-36CF-0764-D70F-8099D56D455D}"/>
              </a:ext>
            </a:extLst>
          </p:cNvPr>
          <p:cNvSpPr/>
          <p:nvPr/>
        </p:nvSpPr>
        <p:spPr>
          <a:xfrm>
            <a:off x="3521136" y="4170500"/>
            <a:ext cx="156210" cy="10477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Text Box 9">
            <a:extLst>
              <a:ext uri="{FF2B5EF4-FFF2-40B4-BE49-F238E27FC236}">
                <a16:creationId xmlns:a16="http://schemas.microsoft.com/office/drawing/2014/main" id="{C9D52570-A826-90AE-C3FF-59DCA71E427A}"/>
              </a:ext>
            </a:extLst>
          </p:cNvPr>
          <p:cNvSpPr txBox="1"/>
          <p:nvPr/>
        </p:nvSpPr>
        <p:spPr>
          <a:xfrm>
            <a:off x="7455915" y="413152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3" name="Rectangle: Rounded Corners 42">
            <a:extLst>
              <a:ext uri="{FF2B5EF4-FFF2-40B4-BE49-F238E27FC236}">
                <a16:creationId xmlns:a16="http://schemas.microsoft.com/office/drawing/2014/main" id="{E1F8CAA4-77B7-4766-F995-13248158C06C}"/>
              </a:ext>
            </a:extLst>
          </p:cNvPr>
          <p:cNvSpPr/>
          <p:nvPr/>
        </p:nvSpPr>
        <p:spPr>
          <a:xfrm>
            <a:off x="7705752" y="4353819"/>
            <a:ext cx="309245" cy="10477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44" name="Picture 43">
            <a:extLst>
              <a:ext uri="{FF2B5EF4-FFF2-40B4-BE49-F238E27FC236}">
                <a16:creationId xmlns:a16="http://schemas.microsoft.com/office/drawing/2014/main" id="{56126B09-0C4F-81C8-CC0B-F05AA6DDA10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61162" y="1577645"/>
            <a:ext cx="6066438" cy="3175635"/>
          </a:xfrm>
          <a:prstGeom prst="rect">
            <a:avLst/>
          </a:prstGeom>
        </p:spPr>
      </p:pic>
      <p:sp>
        <p:nvSpPr>
          <p:cNvPr id="45" name="Text Box 9">
            <a:extLst>
              <a:ext uri="{FF2B5EF4-FFF2-40B4-BE49-F238E27FC236}">
                <a16:creationId xmlns:a16="http://schemas.microsoft.com/office/drawing/2014/main" id="{3E9870B0-6C18-BF06-7E50-F98515E1A40C}"/>
              </a:ext>
            </a:extLst>
          </p:cNvPr>
          <p:cNvSpPr txBox="1"/>
          <p:nvPr/>
        </p:nvSpPr>
        <p:spPr>
          <a:xfrm>
            <a:off x="5621961" y="240258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13</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id="{5A22AC7A-EC44-155F-CE76-6F53A2CF5168}"/>
              </a:ext>
            </a:extLst>
          </p:cNvPr>
          <p:cNvSpPr/>
          <p:nvPr/>
        </p:nvSpPr>
        <p:spPr>
          <a:xfrm>
            <a:off x="5894888" y="2621637"/>
            <a:ext cx="337820" cy="10033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47" name="Picture 46">
            <a:extLst>
              <a:ext uri="{FF2B5EF4-FFF2-40B4-BE49-F238E27FC236}">
                <a16:creationId xmlns:a16="http://schemas.microsoft.com/office/drawing/2014/main" id="{BE295C4E-E7F6-FEA5-68D2-BE504005F25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155698" y="1555368"/>
            <a:ext cx="6071902" cy="3227673"/>
          </a:xfrm>
          <a:prstGeom prst="rect">
            <a:avLst/>
          </a:prstGeom>
        </p:spPr>
      </p:pic>
      <p:cxnSp>
        <p:nvCxnSpPr>
          <p:cNvPr id="48" name="Straight Connector 47">
            <a:extLst>
              <a:ext uri="{FF2B5EF4-FFF2-40B4-BE49-F238E27FC236}">
                <a16:creationId xmlns:a16="http://schemas.microsoft.com/office/drawing/2014/main" id="{A6B63B3E-CF0A-6948-1BE8-A7535A2242A8}"/>
              </a:ext>
            </a:extLst>
          </p:cNvPr>
          <p:cNvCxnSpPr/>
          <p:nvPr/>
        </p:nvCxnSpPr>
        <p:spPr>
          <a:xfrm flipV="1">
            <a:off x="3788846" y="2967156"/>
            <a:ext cx="35687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AB0F104-136D-FE5F-E10F-7B7C6101F291}"/>
              </a:ext>
            </a:extLst>
          </p:cNvPr>
          <p:cNvCxnSpPr/>
          <p:nvPr/>
        </p:nvCxnSpPr>
        <p:spPr>
          <a:xfrm flipV="1">
            <a:off x="3870126" y="3116322"/>
            <a:ext cx="2755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50" name="Text Box 9">
            <a:extLst>
              <a:ext uri="{FF2B5EF4-FFF2-40B4-BE49-F238E27FC236}">
                <a16:creationId xmlns:a16="http://schemas.microsoft.com/office/drawing/2014/main" id="{13BC2AB1-7DD1-C8C6-6AA2-F629354CD605}"/>
              </a:ext>
            </a:extLst>
          </p:cNvPr>
          <p:cNvSpPr txBox="1"/>
          <p:nvPr/>
        </p:nvSpPr>
        <p:spPr>
          <a:xfrm>
            <a:off x="3173536" y="403026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14</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51" name="Rectangle: Rounded Corners 50">
            <a:extLst>
              <a:ext uri="{FF2B5EF4-FFF2-40B4-BE49-F238E27FC236}">
                <a16:creationId xmlns:a16="http://schemas.microsoft.com/office/drawing/2014/main" id="{F6A34A20-7FEE-3030-0C3F-3CB376E43044}"/>
              </a:ext>
            </a:extLst>
          </p:cNvPr>
          <p:cNvSpPr/>
          <p:nvPr/>
        </p:nvSpPr>
        <p:spPr>
          <a:xfrm>
            <a:off x="3508891" y="4109620"/>
            <a:ext cx="234950" cy="11430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Text Box 9">
            <a:extLst>
              <a:ext uri="{FF2B5EF4-FFF2-40B4-BE49-F238E27FC236}">
                <a16:creationId xmlns:a16="http://schemas.microsoft.com/office/drawing/2014/main" id="{43B36E12-B920-1131-EBA8-22C013CE4999}"/>
              </a:ext>
            </a:extLst>
          </p:cNvPr>
          <p:cNvSpPr txBox="1"/>
          <p:nvPr/>
        </p:nvSpPr>
        <p:spPr>
          <a:xfrm>
            <a:off x="7987475" y="408367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15</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53" name="Rectangle: Rounded Corners 52">
            <a:extLst>
              <a:ext uri="{FF2B5EF4-FFF2-40B4-BE49-F238E27FC236}">
                <a16:creationId xmlns:a16="http://schemas.microsoft.com/office/drawing/2014/main" id="{D34A4460-CE3F-6D19-5B79-93D617BDE7FD}"/>
              </a:ext>
            </a:extLst>
          </p:cNvPr>
          <p:cNvSpPr/>
          <p:nvPr/>
        </p:nvSpPr>
        <p:spPr>
          <a:xfrm>
            <a:off x="8207657" y="4299367"/>
            <a:ext cx="434340" cy="10477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54" name="Picture 53">
            <a:extLst>
              <a:ext uri="{FF2B5EF4-FFF2-40B4-BE49-F238E27FC236}">
                <a16:creationId xmlns:a16="http://schemas.microsoft.com/office/drawing/2014/main" id="{85E1128C-95BE-8C76-0C8F-C5586179785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41690" y="1545529"/>
            <a:ext cx="6085910" cy="3237512"/>
          </a:xfrm>
          <a:prstGeom prst="rect">
            <a:avLst/>
          </a:prstGeom>
        </p:spPr>
      </p:pic>
      <p:sp>
        <p:nvSpPr>
          <p:cNvPr id="55" name="Rectangle: Rounded Corners 54">
            <a:extLst>
              <a:ext uri="{FF2B5EF4-FFF2-40B4-BE49-F238E27FC236}">
                <a16:creationId xmlns:a16="http://schemas.microsoft.com/office/drawing/2014/main" id="{47C6BF66-7A93-679B-560C-EE55B1F7C9E9}"/>
              </a:ext>
            </a:extLst>
          </p:cNvPr>
          <p:cNvSpPr/>
          <p:nvPr/>
        </p:nvSpPr>
        <p:spPr>
          <a:xfrm>
            <a:off x="3175571" y="2680669"/>
            <a:ext cx="434340" cy="10477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Text Box 9">
            <a:extLst>
              <a:ext uri="{FF2B5EF4-FFF2-40B4-BE49-F238E27FC236}">
                <a16:creationId xmlns:a16="http://schemas.microsoft.com/office/drawing/2014/main" id="{CC2CEC76-E37C-A2FF-34CB-E93ACE4A5454}"/>
              </a:ext>
            </a:extLst>
          </p:cNvPr>
          <p:cNvSpPr txBox="1"/>
          <p:nvPr/>
        </p:nvSpPr>
        <p:spPr>
          <a:xfrm>
            <a:off x="3506406" y="249461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16</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57" name="Text Box 9">
            <a:extLst>
              <a:ext uri="{FF2B5EF4-FFF2-40B4-BE49-F238E27FC236}">
                <a16:creationId xmlns:a16="http://schemas.microsoft.com/office/drawing/2014/main" id="{C73620E4-DD6A-9C9D-676B-552C49729D7A}"/>
              </a:ext>
            </a:extLst>
          </p:cNvPr>
          <p:cNvSpPr txBox="1"/>
          <p:nvPr/>
        </p:nvSpPr>
        <p:spPr>
          <a:xfrm>
            <a:off x="8167246" y="335031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17</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58" name="Rectangle: Rounded Corners 57">
            <a:extLst>
              <a:ext uri="{FF2B5EF4-FFF2-40B4-BE49-F238E27FC236}">
                <a16:creationId xmlns:a16="http://schemas.microsoft.com/office/drawing/2014/main" id="{1B482198-DDBB-A538-E250-DEB37A76A49E}"/>
              </a:ext>
            </a:extLst>
          </p:cNvPr>
          <p:cNvSpPr/>
          <p:nvPr/>
        </p:nvSpPr>
        <p:spPr>
          <a:xfrm>
            <a:off x="8475443" y="3558177"/>
            <a:ext cx="652780" cy="9588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59" name="Picture 58">
            <a:extLst>
              <a:ext uri="{FF2B5EF4-FFF2-40B4-BE49-F238E27FC236}">
                <a16:creationId xmlns:a16="http://schemas.microsoft.com/office/drawing/2014/main" id="{6B2344F6-450D-1801-CF39-C8915EE7B6D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31232" y="1536251"/>
            <a:ext cx="6203543" cy="3261162"/>
          </a:xfrm>
          <a:prstGeom prst="rect">
            <a:avLst/>
          </a:prstGeom>
        </p:spPr>
      </p:pic>
      <p:sp>
        <p:nvSpPr>
          <p:cNvPr id="60" name="Text Box 9">
            <a:extLst>
              <a:ext uri="{FF2B5EF4-FFF2-40B4-BE49-F238E27FC236}">
                <a16:creationId xmlns:a16="http://schemas.microsoft.com/office/drawing/2014/main" id="{5160A34B-FA8B-B38E-E580-53F0501CA1A8}"/>
              </a:ext>
            </a:extLst>
          </p:cNvPr>
          <p:cNvSpPr txBox="1"/>
          <p:nvPr/>
        </p:nvSpPr>
        <p:spPr>
          <a:xfrm>
            <a:off x="3548284" y="284423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18</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61" name="Text Box 9">
            <a:extLst>
              <a:ext uri="{FF2B5EF4-FFF2-40B4-BE49-F238E27FC236}">
                <a16:creationId xmlns:a16="http://schemas.microsoft.com/office/drawing/2014/main" id="{84C0786A-844E-B4D7-ACBE-7764C93B17CF}"/>
              </a:ext>
            </a:extLst>
          </p:cNvPr>
          <p:cNvSpPr txBox="1"/>
          <p:nvPr/>
        </p:nvSpPr>
        <p:spPr>
          <a:xfrm>
            <a:off x="4927412" y="281906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2" name="Text Box 9">
            <a:extLst>
              <a:ext uri="{FF2B5EF4-FFF2-40B4-BE49-F238E27FC236}">
                <a16:creationId xmlns:a16="http://schemas.microsoft.com/office/drawing/2014/main" id="{3AE7D742-FCBB-A4A6-74D6-5905114A9E39}"/>
              </a:ext>
            </a:extLst>
          </p:cNvPr>
          <p:cNvSpPr txBox="1"/>
          <p:nvPr/>
        </p:nvSpPr>
        <p:spPr>
          <a:xfrm>
            <a:off x="8766327" y="416549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20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3" name="Rectangle: Rounded Corners 62">
            <a:extLst>
              <a:ext uri="{FF2B5EF4-FFF2-40B4-BE49-F238E27FC236}">
                <a16:creationId xmlns:a16="http://schemas.microsoft.com/office/drawing/2014/main" id="{31E9B38D-C458-1D32-84DF-32072B2E03E4}"/>
              </a:ext>
            </a:extLst>
          </p:cNvPr>
          <p:cNvSpPr/>
          <p:nvPr/>
        </p:nvSpPr>
        <p:spPr>
          <a:xfrm>
            <a:off x="3813400" y="2956878"/>
            <a:ext cx="189230" cy="9588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24" name="Rectangle: Rounded Corners 1023">
            <a:extLst>
              <a:ext uri="{FF2B5EF4-FFF2-40B4-BE49-F238E27FC236}">
                <a16:creationId xmlns:a16="http://schemas.microsoft.com/office/drawing/2014/main" id="{9EA6EAE2-E322-AEF0-F917-6191E8840441}"/>
              </a:ext>
            </a:extLst>
          </p:cNvPr>
          <p:cNvSpPr/>
          <p:nvPr/>
        </p:nvSpPr>
        <p:spPr>
          <a:xfrm>
            <a:off x="5188017" y="2972191"/>
            <a:ext cx="305435" cy="9588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26" name="Rectangle: Rounded Corners 1025">
            <a:extLst>
              <a:ext uri="{FF2B5EF4-FFF2-40B4-BE49-F238E27FC236}">
                <a16:creationId xmlns:a16="http://schemas.microsoft.com/office/drawing/2014/main" id="{AC7DC0B4-057D-1D56-BC32-0D7E23C69BED}"/>
              </a:ext>
            </a:extLst>
          </p:cNvPr>
          <p:cNvSpPr/>
          <p:nvPr/>
        </p:nvSpPr>
        <p:spPr>
          <a:xfrm>
            <a:off x="9039161" y="4431960"/>
            <a:ext cx="240665" cy="11874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27" name="Picture 1026">
            <a:extLst>
              <a:ext uri="{FF2B5EF4-FFF2-40B4-BE49-F238E27FC236}">
                <a16:creationId xmlns:a16="http://schemas.microsoft.com/office/drawing/2014/main" id="{F8513682-14E9-2EAF-C4A6-1B3CA3C32E4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30255" y="1528459"/>
            <a:ext cx="6203542" cy="3268954"/>
          </a:xfrm>
          <a:prstGeom prst="rect">
            <a:avLst/>
          </a:prstGeom>
        </p:spPr>
      </p:pic>
      <p:sp>
        <p:nvSpPr>
          <p:cNvPr id="1028" name="Text Box 9">
            <a:extLst>
              <a:ext uri="{FF2B5EF4-FFF2-40B4-BE49-F238E27FC236}">
                <a16:creationId xmlns:a16="http://schemas.microsoft.com/office/drawing/2014/main" id="{9E9DE39C-B816-796C-472F-4D1C21542E39}"/>
              </a:ext>
            </a:extLst>
          </p:cNvPr>
          <p:cNvSpPr txBox="1"/>
          <p:nvPr/>
        </p:nvSpPr>
        <p:spPr>
          <a:xfrm>
            <a:off x="8811544" y="417212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21</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1029" name="Rectangle: Rounded Corners 1028">
            <a:extLst>
              <a:ext uri="{FF2B5EF4-FFF2-40B4-BE49-F238E27FC236}">
                <a16:creationId xmlns:a16="http://schemas.microsoft.com/office/drawing/2014/main" id="{629F312F-C74A-1824-C7BF-F5E87B365E4B}"/>
              </a:ext>
            </a:extLst>
          </p:cNvPr>
          <p:cNvSpPr/>
          <p:nvPr/>
        </p:nvSpPr>
        <p:spPr>
          <a:xfrm>
            <a:off x="9097306" y="4408587"/>
            <a:ext cx="254635" cy="9588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30346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fill="hold"/>
                                        <p:tgtEl>
                                          <p:spTgt spid="26"/>
                                        </p:tgtEl>
                                        <p:attrNameLst>
                                          <p:attrName>ppt_x</p:attrName>
                                        </p:attrNameLst>
                                      </p:cBhvr>
                                      <p:tavLst>
                                        <p:tav tm="0">
                                          <p:val>
                                            <p:strVal val="#ppt_x"/>
                                          </p:val>
                                        </p:tav>
                                        <p:tav tm="100000">
                                          <p:val>
                                            <p:strVal val="#ppt_x"/>
                                          </p:val>
                                        </p:tav>
                                      </p:tavLst>
                                    </p:anim>
                                    <p:anim calcmode="lin" valueType="num">
                                      <p:cBhvr additive="base">
                                        <p:cTn id="55" dur="500" fill="hold"/>
                                        <p:tgtEl>
                                          <p:spTgt spid="26"/>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ID="2" presetClass="entr" presetSubtype="4"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ppt_x"/>
                                          </p:val>
                                        </p:tav>
                                        <p:tav tm="100000">
                                          <p:val>
                                            <p:strVal val="#ppt_x"/>
                                          </p:val>
                                        </p:tav>
                                      </p:tavLst>
                                    </p:anim>
                                    <p:anim calcmode="lin" valueType="num">
                                      <p:cBhvr additive="base">
                                        <p:cTn id="68" dur="500" fill="hold"/>
                                        <p:tgtEl>
                                          <p:spTgt spid="2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ppt_x"/>
                                          </p:val>
                                        </p:tav>
                                        <p:tav tm="100000">
                                          <p:val>
                                            <p:strVal val="#ppt_x"/>
                                          </p:val>
                                        </p:tav>
                                      </p:tavLst>
                                    </p:anim>
                                    <p:anim calcmode="lin" valueType="num">
                                      <p:cBhvr additive="base">
                                        <p:cTn id="78" dur="500" fill="hold"/>
                                        <p:tgtEl>
                                          <p:spTgt spid="1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additive="base">
                                        <p:cTn id="85" dur="500" fill="hold"/>
                                        <p:tgtEl>
                                          <p:spTgt spid="12"/>
                                        </p:tgtEl>
                                        <p:attrNameLst>
                                          <p:attrName>ppt_x</p:attrName>
                                        </p:attrNameLst>
                                      </p:cBhvr>
                                      <p:tavLst>
                                        <p:tav tm="0">
                                          <p:val>
                                            <p:strVal val="#ppt_x"/>
                                          </p:val>
                                        </p:tav>
                                        <p:tav tm="100000">
                                          <p:val>
                                            <p:strVal val="#ppt_x"/>
                                          </p:val>
                                        </p:tav>
                                      </p:tavLst>
                                    </p:anim>
                                    <p:anim calcmode="lin" valueType="num">
                                      <p:cBhvr additive="base">
                                        <p:cTn id="86" dur="500" fill="hold"/>
                                        <p:tgtEl>
                                          <p:spTgt spid="12"/>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2" presetClass="entr" presetSubtype="4" fill="hold" grpId="0" nodeType="afterEffect">
                                  <p:stCondLst>
                                    <p:cond delay="0"/>
                                  </p:stCondLst>
                                  <p:childTnLst>
                                    <p:set>
                                      <p:cBhvr>
                                        <p:cTn id="89" dur="1" fill="hold">
                                          <p:stCondLst>
                                            <p:cond delay="0"/>
                                          </p:stCondLst>
                                        </p:cTn>
                                        <p:tgtEl>
                                          <p:spTgt spid="14"/>
                                        </p:tgtEl>
                                        <p:attrNameLst>
                                          <p:attrName>style.visibility</p:attrName>
                                        </p:attrNameLst>
                                      </p:cBhvr>
                                      <p:to>
                                        <p:strVal val="visible"/>
                                      </p:to>
                                    </p:set>
                                    <p:anim calcmode="lin" valueType="num">
                                      <p:cBhvr additive="base">
                                        <p:cTn id="90" dur="500" fill="hold"/>
                                        <p:tgtEl>
                                          <p:spTgt spid="14"/>
                                        </p:tgtEl>
                                        <p:attrNameLst>
                                          <p:attrName>ppt_x</p:attrName>
                                        </p:attrNameLst>
                                      </p:cBhvr>
                                      <p:tavLst>
                                        <p:tav tm="0">
                                          <p:val>
                                            <p:strVal val="#ppt_x"/>
                                          </p:val>
                                        </p:tav>
                                        <p:tav tm="100000">
                                          <p:val>
                                            <p:strVal val="#ppt_x"/>
                                          </p:val>
                                        </p:tav>
                                      </p:tavLst>
                                    </p:anim>
                                    <p:anim calcmode="lin" valueType="num">
                                      <p:cBhvr additive="base">
                                        <p:cTn id="91" dur="500" fill="hold"/>
                                        <p:tgtEl>
                                          <p:spTgt spid="14"/>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500" fill="hold"/>
                                        <p:tgtEl>
                                          <p:spTgt spid="13"/>
                                        </p:tgtEl>
                                        <p:attrNameLst>
                                          <p:attrName>ppt_x</p:attrName>
                                        </p:attrNameLst>
                                      </p:cBhvr>
                                      <p:tavLst>
                                        <p:tav tm="0">
                                          <p:val>
                                            <p:strVal val="#ppt_x"/>
                                          </p:val>
                                        </p:tav>
                                        <p:tav tm="100000">
                                          <p:val>
                                            <p:strVal val="#ppt_x"/>
                                          </p:val>
                                        </p:tav>
                                      </p:tavLst>
                                    </p:anim>
                                    <p:anim calcmode="lin" valueType="num">
                                      <p:cBhvr additive="base">
                                        <p:cTn id="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5"/>
                                        </p:tgtEl>
                                        <p:attrNameLst>
                                          <p:attrName>style.visibility</p:attrName>
                                        </p:attrNameLst>
                                      </p:cBhvr>
                                      <p:to>
                                        <p:strVal val="visible"/>
                                      </p:to>
                                    </p:set>
                                    <p:anim calcmode="lin" valueType="num">
                                      <p:cBhvr additive="base">
                                        <p:cTn id="100" dur="500" fill="hold"/>
                                        <p:tgtEl>
                                          <p:spTgt spid="15"/>
                                        </p:tgtEl>
                                        <p:attrNameLst>
                                          <p:attrName>ppt_x</p:attrName>
                                        </p:attrNameLst>
                                      </p:cBhvr>
                                      <p:tavLst>
                                        <p:tav tm="0">
                                          <p:val>
                                            <p:strVal val="#ppt_x"/>
                                          </p:val>
                                        </p:tav>
                                        <p:tav tm="100000">
                                          <p:val>
                                            <p:strVal val="#ppt_x"/>
                                          </p:val>
                                        </p:tav>
                                      </p:tavLst>
                                    </p:anim>
                                    <p:anim calcmode="lin" valueType="num">
                                      <p:cBhvr additive="base">
                                        <p:cTn id="101" dur="500" fill="hold"/>
                                        <p:tgtEl>
                                          <p:spTgt spid="15"/>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 calcmode="lin" valueType="num">
                                      <p:cBhvr additive="base">
                                        <p:cTn id="104" dur="500" fill="hold"/>
                                        <p:tgtEl>
                                          <p:spTgt spid="23"/>
                                        </p:tgtEl>
                                        <p:attrNameLst>
                                          <p:attrName>ppt_x</p:attrName>
                                        </p:attrNameLst>
                                      </p:cBhvr>
                                      <p:tavLst>
                                        <p:tav tm="0">
                                          <p:val>
                                            <p:strVal val="#ppt_x"/>
                                          </p:val>
                                        </p:tav>
                                        <p:tav tm="100000">
                                          <p:val>
                                            <p:strVal val="#ppt_x"/>
                                          </p:val>
                                        </p:tav>
                                      </p:tavLst>
                                    </p:anim>
                                    <p:anim calcmode="lin" valueType="num">
                                      <p:cBhvr additive="base">
                                        <p:cTn id="105" dur="500" fill="hold"/>
                                        <p:tgtEl>
                                          <p:spTgt spid="23"/>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25"/>
                                        </p:tgtEl>
                                        <p:attrNameLst>
                                          <p:attrName>style.visibility</p:attrName>
                                        </p:attrNameLst>
                                      </p:cBhvr>
                                      <p:to>
                                        <p:strVal val="visible"/>
                                      </p:to>
                                    </p:set>
                                    <p:anim calcmode="lin" valueType="num">
                                      <p:cBhvr additive="base">
                                        <p:cTn id="108" dur="500" fill="hold"/>
                                        <p:tgtEl>
                                          <p:spTgt spid="25"/>
                                        </p:tgtEl>
                                        <p:attrNameLst>
                                          <p:attrName>ppt_x</p:attrName>
                                        </p:attrNameLst>
                                      </p:cBhvr>
                                      <p:tavLst>
                                        <p:tav tm="0">
                                          <p:val>
                                            <p:strVal val="#ppt_x"/>
                                          </p:val>
                                        </p:tav>
                                        <p:tav tm="100000">
                                          <p:val>
                                            <p:strVal val="#ppt_x"/>
                                          </p:val>
                                        </p:tav>
                                      </p:tavLst>
                                    </p:anim>
                                    <p:anim calcmode="lin" valueType="num">
                                      <p:cBhvr additive="base">
                                        <p:cTn id="109" dur="500" fill="hold"/>
                                        <p:tgtEl>
                                          <p:spTgt spid="25"/>
                                        </p:tgtEl>
                                        <p:attrNameLst>
                                          <p:attrName>ppt_y</p:attrName>
                                        </p:attrNameLst>
                                      </p:cBhvr>
                                      <p:tavLst>
                                        <p:tav tm="0">
                                          <p:val>
                                            <p:strVal val="1+#ppt_h/2"/>
                                          </p:val>
                                        </p:tav>
                                        <p:tav tm="100000">
                                          <p:val>
                                            <p:strVal val="#ppt_y"/>
                                          </p:val>
                                        </p:tav>
                                      </p:tavLst>
                                    </p:anim>
                                  </p:childTnLst>
                                </p:cTn>
                              </p:par>
                            </p:childTnLst>
                          </p:cTn>
                        </p:par>
                        <p:par>
                          <p:cTn id="110" fill="hold">
                            <p:stCondLst>
                              <p:cond delay="500"/>
                            </p:stCondLst>
                            <p:childTnLst>
                              <p:par>
                                <p:cTn id="111" presetID="2" presetClass="entr" presetSubtype="4"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additive="base">
                                        <p:cTn id="113" dur="500" fill="hold"/>
                                        <p:tgtEl>
                                          <p:spTgt spid="30"/>
                                        </p:tgtEl>
                                        <p:attrNameLst>
                                          <p:attrName>ppt_x</p:attrName>
                                        </p:attrNameLst>
                                      </p:cBhvr>
                                      <p:tavLst>
                                        <p:tav tm="0">
                                          <p:val>
                                            <p:strVal val="#ppt_x"/>
                                          </p:val>
                                        </p:tav>
                                        <p:tav tm="100000">
                                          <p:val>
                                            <p:strVal val="#ppt_x"/>
                                          </p:val>
                                        </p:tav>
                                      </p:tavLst>
                                    </p:anim>
                                    <p:anim calcmode="lin" valueType="num">
                                      <p:cBhvr additive="base">
                                        <p:cTn id="114" dur="500" fill="hold"/>
                                        <p:tgtEl>
                                          <p:spTgt spid="30"/>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additive="base">
                                        <p:cTn id="117" dur="500" fill="hold"/>
                                        <p:tgtEl>
                                          <p:spTgt spid="27"/>
                                        </p:tgtEl>
                                        <p:attrNameLst>
                                          <p:attrName>ppt_x</p:attrName>
                                        </p:attrNameLst>
                                      </p:cBhvr>
                                      <p:tavLst>
                                        <p:tav tm="0">
                                          <p:val>
                                            <p:strVal val="#ppt_x"/>
                                          </p:val>
                                        </p:tav>
                                        <p:tav tm="100000">
                                          <p:val>
                                            <p:strVal val="#ppt_x"/>
                                          </p:val>
                                        </p:tav>
                                      </p:tavLst>
                                    </p:anim>
                                    <p:anim calcmode="lin" valueType="num">
                                      <p:cBhvr additive="base">
                                        <p:cTn id="1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additive="base">
                                        <p:cTn id="123" dur="500" fill="hold"/>
                                        <p:tgtEl>
                                          <p:spTgt spid="31"/>
                                        </p:tgtEl>
                                        <p:attrNameLst>
                                          <p:attrName>ppt_x</p:attrName>
                                        </p:attrNameLst>
                                      </p:cBhvr>
                                      <p:tavLst>
                                        <p:tav tm="0">
                                          <p:val>
                                            <p:strVal val="#ppt_x"/>
                                          </p:val>
                                        </p:tav>
                                        <p:tav tm="100000">
                                          <p:val>
                                            <p:strVal val="#ppt_x"/>
                                          </p:val>
                                        </p:tav>
                                      </p:tavLst>
                                    </p:anim>
                                    <p:anim calcmode="lin" valueType="num">
                                      <p:cBhvr additive="base">
                                        <p:cTn id="124" dur="500" fill="hold"/>
                                        <p:tgtEl>
                                          <p:spTgt spid="31"/>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2"/>
                                        </p:tgtEl>
                                        <p:attrNameLst>
                                          <p:attrName>style.visibility</p:attrName>
                                        </p:attrNameLst>
                                      </p:cBhvr>
                                      <p:to>
                                        <p:strVal val="visible"/>
                                      </p:to>
                                    </p:set>
                                    <p:anim calcmode="lin" valueType="num">
                                      <p:cBhvr additive="base">
                                        <p:cTn id="127" dur="500" fill="hold"/>
                                        <p:tgtEl>
                                          <p:spTgt spid="32"/>
                                        </p:tgtEl>
                                        <p:attrNameLst>
                                          <p:attrName>ppt_x</p:attrName>
                                        </p:attrNameLst>
                                      </p:cBhvr>
                                      <p:tavLst>
                                        <p:tav tm="0">
                                          <p:val>
                                            <p:strVal val="#ppt_x"/>
                                          </p:val>
                                        </p:tav>
                                        <p:tav tm="100000">
                                          <p:val>
                                            <p:strVal val="#ppt_x"/>
                                          </p:val>
                                        </p:tav>
                                      </p:tavLst>
                                    </p:anim>
                                    <p:anim calcmode="lin" valueType="num">
                                      <p:cBhvr additive="base">
                                        <p:cTn id="128" dur="500" fill="hold"/>
                                        <p:tgtEl>
                                          <p:spTgt spid="32"/>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33"/>
                                        </p:tgtEl>
                                        <p:attrNameLst>
                                          <p:attrName>style.visibility</p:attrName>
                                        </p:attrNameLst>
                                      </p:cBhvr>
                                      <p:to>
                                        <p:strVal val="visible"/>
                                      </p:to>
                                    </p:set>
                                    <p:anim calcmode="lin" valueType="num">
                                      <p:cBhvr additive="base">
                                        <p:cTn id="131" dur="500" fill="hold"/>
                                        <p:tgtEl>
                                          <p:spTgt spid="33"/>
                                        </p:tgtEl>
                                        <p:attrNameLst>
                                          <p:attrName>ppt_x</p:attrName>
                                        </p:attrNameLst>
                                      </p:cBhvr>
                                      <p:tavLst>
                                        <p:tav tm="0">
                                          <p:val>
                                            <p:strVal val="#ppt_x"/>
                                          </p:val>
                                        </p:tav>
                                        <p:tav tm="100000">
                                          <p:val>
                                            <p:strVal val="#ppt_x"/>
                                          </p:val>
                                        </p:tav>
                                      </p:tavLst>
                                    </p:anim>
                                    <p:anim calcmode="lin" valueType="num">
                                      <p:cBhvr additive="base">
                                        <p:cTn id="132" dur="500" fill="hold"/>
                                        <p:tgtEl>
                                          <p:spTgt spid="33"/>
                                        </p:tgtEl>
                                        <p:attrNameLst>
                                          <p:attrName>ppt_y</p:attrName>
                                        </p:attrNameLst>
                                      </p:cBhvr>
                                      <p:tavLst>
                                        <p:tav tm="0">
                                          <p:val>
                                            <p:strVal val="1+#ppt_h/2"/>
                                          </p:val>
                                        </p:tav>
                                        <p:tav tm="100000">
                                          <p:val>
                                            <p:strVal val="#ppt_y"/>
                                          </p:val>
                                        </p:tav>
                                      </p:tavLst>
                                    </p:anim>
                                  </p:childTnLst>
                                </p:cTn>
                              </p:par>
                            </p:childTnLst>
                          </p:cTn>
                        </p:par>
                        <p:par>
                          <p:cTn id="133" fill="hold">
                            <p:stCondLst>
                              <p:cond delay="500"/>
                            </p:stCondLst>
                            <p:childTnLst>
                              <p:par>
                                <p:cTn id="134" presetID="2" presetClass="entr" presetSubtype="4" fill="hold" grpId="0" nodeType="afterEffect">
                                  <p:stCondLst>
                                    <p:cond delay="0"/>
                                  </p:stCondLst>
                                  <p:childTnLst>
                                    <p:set>
                                      <p:cBhvr>
                                        <p:cTn id="135" dur="1" fill="hold">
                                          <p:stCondLst>
                                            <p:cond delay="0"/>
                                          </p:stCondLst>
                                        </p:cTn>
                                        <p:tgtEl>
                                          <p:spTgt spid="35"/>
                                        </p:tgtEl>
                                        <p:attrNameLst>
                                          <p:attrName>style.visibility</p:attrName>
                                        </p:attrNameLst>
                                      </p:cBhvr>
                                      <p:to>
                                        <p:strVal val="visible"/>
                                      </p:to>
                                    </p:set>
                                    <p:anim calcmode="lin" valueType="num">
                                      <p:cBhvr additive="base">
                                        <p:cTn id="136" dur="500" fill="hold"/>
                                        <p:tgtEl>
                                          <p:spTgt spid="35"/>
                                        </p:tgtEl>
                                        <p:attrNameLst>
                                          <p:attrName>ppt_x</p:attrName>
                                        </p:attrNameLst>
                                      </p:cBhvr>
                                      <p:tavLst>
                                        <p:tav tm="0">
                                          <p:val>
                                            <p:strVal val="#ppt_x"/>
                                          </p:val>
                                        </p:tav>
                                        <p:tav tm="100000">
                                          <p:val>
                                            <p:strVal val="#ppt_x"/>
                                          </p:val>
                                        </p:tav>
                                      </p:tavLst>
                                    </p:anim>
                                    <p:anim calcmode="lin" valueType="num">
                                      <p:cBhvr additive="base">
                                        <p:cTn id="137" dur="500" fill="hold"/>
                                        <p:tgtEl>
                                          <p:spTgt spid="35"/>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34"/>
                                        </p:tgtEl>
                                        <p:attrNameLst>
                                          <p:attrName>style.visibility</p:attrName>
                                        </p:attrNameLst>
                                      </p:cBhvr>
                                      <p:to>
                                        <p:strVal val="visible"/>
                                      </p:to>
                                    </p:set>
                                    <p:anim calcmode="lin" valueType="num">
                                      <p:cBhvr additive="base">
                                        <p:cTn id="140" dur="500" fill="hold"/>
                                        <p:tgtEl>
                                          <p:spTgt spid="34"/>
                                        </p:tgtEl>
                                        <p:attrNameLst>
                                          <p:attrName>ppt_x</p:attrName>
                                        </p:attrNameLst>
                                      </p:cBhvr>
                                      <p:tavLst>
                                        <p:tav tm="0">
                                          <p:val>
                                            <p:strVal val="#ppt_x"/>
                                          </p:val>
                                        </p:tav>
                                        <p:tav tm="100000">
                                          <p:val>
                                            <p:strVal val="#ppt_x"/>
                                          </p:val>
                                        </p:tav>
                                      </p:tavLst>
                                    </p:anim>
                                    <p:anim calcmode="lin" valueType="num">
                                      <p:cBhvr additive="base">
                                        <p:cTn id="1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nodePh="1">
                                  <p:stCondLst>
                                    <p:cond delay="0"/>
                                  </p:stCondLst>
                                  <p:endCondLst>
                                    <p:cond evt="begin" delay="0">
                                      <p:tn val="144"/>
                                    </p:cond>
                                  </p:endCondLst>
                                  <p:childTnLst>
                                    <p:set>
                                      <p:cBhvr>
                                        <p:cTn id="145" dur="1" fill="hold">
                                          <p:stCondLst>
                                            <p:cond delay="0"/>
                                          </p:stCondLst>
                                        </p:cTn>
                                        <p:tgtEl>
                                          <p:spTgt spid="36"/>
                                        </p:tgtEl>
                                        <p:attrNameLst>
                                          <p:attrName>style.visibility</p:attrName>
                                        </p:attrNameLst>
                                      </p:cBhvr>
                                      <p:to>
                                        <p:strVal val="visible"/>
                                      </p:to>
                                    </p:set>
                                    <p:anim calcmode="lin" valueType="num">
                                      <p:cBhvr additive="base">
                                        <p:cTn id="146" dur="500" fill="hold"/>
                                        <p:tgtEl>
                                          <p:spTgt spid="36"/>
                                        </p:tgtEl>
                                        <p:attrNameLst>
                                          <p:attrName>ppt_x</p:attrName>
                                        </p:attrNameLst>
                                      </p:cBhvr>
                                      <p:tavLst>
                                        <p:tav tm="0">
                                          <p:val>
                                            <p:strVal val="#ppt_x"/>
                                          </p:val>
                                        </p:tav>
                                        <p:tav tm="100000">
                                          <p:val>
                                            <p:strVal val="#ppt_x"/>
                                          </p:val>
                                        </p:tav>
                                      </p:tavLst>
                                    </p:anim>
                                    <p:anim calcmode="lin" valueType="num">
                                      <p:cBhvr additive="base">
                                        <p:cTn id="147" dur="500" fill="hold"/>
                                        <p:tgtEl>
                                          <p:spTgt spid="36"/>
                                        </p:tgtEl>
                                        <p:attrNameLst>
                                          <p:attrName>ppt_y</p:attrName>
                                        </p:attrNameLst>
                                      </p:cBhvr>
                                      <p:tavLst>
                                        <p:tav tm="0">
                                          <p:val>
                                            <p:strVal val="1+#ppt_h/2"/>
                                          </p:val>
                                        </p:tav>
                                        <p:tav tm="100000">
                                          <p:val>
                                            <p:strVal val="#ppt_y"/>
                                          </p:val>
                                        </p:tav>
                                      </p:tavLst>
                                    </p:anim>
                                  </p:childTnLst>
                                </p:cTn>
                              </p:par>
                              <p:par>
                                <p:cTn id="148" presetID="2" presetClass="entr" presetSubtype="4" fill="hold" nodeType="withEffect">
                                  <p:stCondLst>
                                    <p:cond delay="0"/>
                                  </p:stCondLst>
                                  <p:childTnLst>
                                    <p:set>
                                      <p:cBhvr>
                                        <p:cTn id="149" dur="1" fill="hold">
                                          <p:stCondLst>
                                            <p:cond delay="0"/>
                                          </p:stCondLst>
                                        </p:cTn>
                                        <p:tgtEl>
                                          <p:spTgt spid="1025"/>
                                        </p:tgtEl>
                                        <p:attrNameLst>
                                          <p:attrName>style.visibility</p:attrName>
                                        </p:attrNameLst>
                                      </p:cBhvr>
                                      <p:to>
                                        <p:strVal val="visible"/>
                                      </p:to>
                                    </p:set>
                                    <p:anim calcmode="lin" valueType="num">
                                      <p:cBhvr additive="base">
                                        <p:cTn id="150" dur="500" fill="hold"/>
                                        <p:tgtEl>
                                          <p:spTgt spid="1025"/>
                                        </p:tgtEl>
                                        <p:attrNameLst>
                                          <p:attrName>ppt_x</p:attrName>
                                        </p:attrNameLst>
                                      </p:cBhvr>
                                      <p:tavLst>
                                        <p:tav tm="0">
                                          <p:val>
                                            <p:strVal val="#ppt_x"/>
                                          </p:val>
                                        </p:tav>
                                        <p:tav tm="100000">
                                          <p:val>
                                            <p:strVal val="#ppt_x"/>
                                          </p:val>
                                        </p:tav>
                                      </p:tavLst>
                                    </p:anim>
                                    <p:anim calcmode="lin" valueType="num">
                                      <p:cBhvr additive="base">
                                        <p:cTn id="151" dur="500" fill="hold"/>
                                        <p:tgtEl>
                                          <p:spTgt spid="1025"/>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37"/>
                                        </p:tgtEl>
                                        <p:attrNameLst>
                                          <p:attrName>style.visibility</p:attrName>
                                        </p:attrNameLst>
                                      </p:cBhvr>
                                      <p:to>
                                        <p:strVal val="visible"/>
                                      </p:to>
                                    </p:set>
                                    <p:anim calcmode="lin" valueType="num">
                                      <p:cBhvr additive="base">
                                        <p:cTn id="154" dur="500" fill="hold"/>
                                        <p:tgtEl>
                                          <p:spTgt spid="37"/>
                                        </p:tgtEl>
                                        <p:attrNameLst>
                                          <p:attrName>ppt_x</p:attrName>
                                        </p:attrNameLst>
                                      </p:cBhvr>
                                      <p:tavLst>
                                        <p:tav tm="0">
                                          <p:val>
                                            <p:strVal val="#ppt_x"/>
                                          </p:val>
                                        </p:tav>
                                        <p:tav tm="100000">
                                          <p:val>
                                            <p:strVal val="#ppt_x"/>
                                          </p:val>
                                        </p:tav>
                                      </p:tavLst>
                                    </p:anim>
                                    <p:anim calcmode="lin" valueType="num">
                                      <p:cBhvr additive="base">
                                        <p:cTn id="15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38"/>
                                        </p:tgtEl>
                                        <p:attrNameLst>
                                          <p:attrName>style.visibility</p:attrName>
                                        </p:attrNameLst>
                                      </p:cBhvr>
                                      <p:to>
                                        <p:strVal val="visible"/>
                                      </p:to>
                                    </p:set>
                                    <p:anim calcmode="lin" valueType="num">
                                      <p:cBhvr additive="base">
                                        <p:cTn id="160" dur="500" fill="hold"/>
                                        <p:tgtEl>
                                          <p:spTgt spid="38"/>
                                        </p:tgtEl>
                                        <p:attrNameLst>
                                          <p:attrName>ppt_x</p:attrName>
                                        </p:attrNameLst>
                                      </p:cBhvr>
                                      <p:tavLst>
                                        <p:tav tm="0">
                                          <p:val>
                                            <p:strVal val="#ppt_x"/>
                                          </p:val>
                                        </p:tav>
                                        <p:tav tm="100000">
                                          <p:val>
                                            <p:strVal val="#ppt_x"/>
                                          </p:val>
                                        </p:tav>
                                      </p:tavLst>
                                    </p:anim>
                                    <p:anim calcmode="lin" valueType="num">
                                      <p:cBhvr additive="base">
                                        <p:cTn id="161" dur="500" fill="hold"/>
                                        <p:tgtEl>
                                          <p:spTgt spid="38"/>
                                        </p:tgtEl>
                                        <p:attrNameLst>
                                          <p:attrName>ppt_y</p:attrName>
                                        </p:attrNameLst>
                                      </p:cBhvr>
                                      <p:tavLst>
                                        <p:tav tm="0">
                                          <p:val>
                                            <p:strVal val="1+#ppt_h/2"/>
                                          </p:val>
                                        </p:tav>
                                        <p:tav tm="100000">
                                          <p:val>
                                            <p:strVal val="#ppt_y"/>
                                          </p:val>
                                        </p:tav>
                                      </p:tavLst>
                                    </p:anim>
                                  </p:childTnLst>
                                </p:cTn>
                              </p:par>
                              <p:par>
                                <p:cTn id="162" presetID="2" presetClass="entr" presetSubtype="4" fill="hold" nodeType="withEffect">
                                  <p:stCondLst>
                                    <p:cond delay="0"/>
                                  </p:stCondLst>
                                  <p:childTnLst>
                                    <p:set>
                                      <p:cBhvr>
                                        <p:cTn id="163" dur="1" fill="hold">
                                          <p:stCondLst>
                                            <p:cond delay="0"/>
                                          </p:stCondLst>
                                        </p:cTn>
                                        <p:tgtEl>
                                          <p:spTgt spid="39"/>
                                        </p:tgtEl>
                                        <p:attrNameLst>
                                          <p:attrName>style.visibility</p:attrName>
                                        </p:attrNameLst>
                                      </p:cBhvr>
                                      <p:to>
                                        <p:strVal val="visible"/>
                                      </p:to>
                                    </p:set>
                                    <p:anim calcmode="lin" valueType="num">
                                      <p:cBhvr additive="base">
                                        <p:cTn id="164" dur="500" fill="hold"/>
                                        <p:tgtEl>
                                          <p:spTgt spid="39"/>
                                        </p:tgtEl>
                                        <p:attrNameLst>
                                          <p:attrName>ppt_x</p:attrName>
                                        </p:attrNameLst>
                                      </p:cBhvr>
                                      <p:tavLst>
                                        <p:tav tm="0">
                                          <p:val>
                                            <p:strVal val="#ppt_x"/>
                                          </p:val>
                                        </p:tav>
                                        <p:tav tm="100000">
                                          <p:val>
                                            <p:strVal val="#ppt_x"/>
                                          </p:val>
                                        </p:tav>
                                      </p:tavLst>
                                    </p:anim>
                                    <p:anim calcmode="lin" valueType="num">
                                      <p:cBhvr additive="base">
                                        <p:cTn id="165" dur="500" fill="hold"/>
                                        <p:tgtEl>
                                          <p:spTgt spid="39"/>
                                        </p:tgtEl>
                                        <p:attrNameLst>
                                          <p:attrName>ppt_y</p:attrName>
                                        </p:attrNameLst>
                                      </p:cBhvr>
                                      <p:tavLst>
                                        <p:tav tm="0">
                                          <p:val>
                                            <p:strVal val="1+#ppt_h/2"/>
                                          </p:val>
                                        </p:tav>
                                        <p:tav tm="100000">
                                          <p:val>
                                            <p:strVal val="#ppt_y"/>
                                          </p:val>
                                        </p:tav>
                                      </p:tavLst>
                                    </p:anim>
                                  </p:childTnLst>
                                </p:cTn>
                              </p:par>
                            </p:childTnLst>
                          </p:cTn>
                        </p:par>
                        <p:par>
                          <p:cTn id="166" fill="hold">
                            <p:stCondLst>
                              <p:cond delay="500"/>
                            </p:stCondLst>
                            <p:childTnLst>
                              <p:par>
                                <p:cTn id="167" presetID="2" presetClass="entr" presetSubtype="4" fill="hold" grpId="0" nodeType="afterEffect">
                                  <p:stCondLst>
                                    <p:cond delay="0"/>
                                  </p:stCondLst>
                                  <p:childTnLst>
                                    <p:set>
                                      <p:cBhvr>
                                        <p:cTn id="168" dur="1" fill="hold">
                                          <p:stCondLst>
                                            <p:cond delay="0"/>
                                          </p:stCondLst>
                                        </p:cTn>
                                        <p:tgtEl>
                                          <p:spTgt spid="41"/>
                                        </p:tgtEl>
                                        <p:attrNameLst>
                                          <p:attrName>style.visibility</p:attrName>
                                        </p:attrNameLst>
                                      </p:cBhvr>
                                      <p:to>
                                        <p:strVal val="visible"/>
                                      </p:to>
                                    </p:set>
                                    <p:anim calcmode="lin" valueType="num">
                                      <p:cBhvr additive="base">
                                        <p:cTn id="169" dur="500" fill="hold"/>
                                        <p:tgtEl>
                                          <p:spTgt spid="41"/>
                                        </p:tgtEl>
                                        <p:attrNameLst>
                                          <p:attrName>ppt_x</p:attrName>
                                        </p:attrNameLst>
                                      </p:cBhvr>
                                      <p:tavLst>
                                        <p:tav tm="0">
                                          <p:val>
                                            <p:strVal val="#ppt_x"/>
                                          </p:val>
                                        </p:tav>
                                        <p:tav tm="100000">
                                          <p:val>
                                            <p:strVal val="#ppt_x"/>
                                          </p:val>
                                        </p:tav>
                                      </p:tavLst>
                                    </p:anim>
                                    <p:anim calcmode="lin" valueType="num">
                                      <p:cBhvr additive="base">
                                        <p:cTn id="170" dur="500" fill="hold"/>
                                        <p:tgtEl>
                                          <p:spTgt spid="41"/>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40"/>
                                        </p:tgtEl>
                                        <p:attrNameLst>
                                          <p:attrName>style.visibility</p:attrName>
                                        </p:attrNameLst>
                                      </p:cBhvr>
                                      <p:to>
                                        <p:strVal val="visible"/>
                                      </p:to>
                                    </p:set>
                                    <p:anim calcmode="lin" valueType="num">
                                      <p:cBhvr additive="base">
                                        <p:cTn id="173" dur="500" fill="hold"/>
                                        <p:tgtEl>
                                          <p:spTgt spid="40"/>
                                        </p:tgtEl>
                                        <p:attrNameLst>
                                          <p:attrName>ppt_x</p:attrName>
                                        </p:attrNameLst>
                                      </p:cBhvr>
                                      <p:tavLst>
                                        <p:tav tm="0">
                                          <p:val>
                                            <p:strVal val="#ppt_x"/>
                                          </p:val>
                                        </p:tav>
                                        <p:tav tm="100000">
                                          <p:val>
                                            <p:strVal val="#ppt_x"/>
                                          </p:val>
                                        </p:tav>
                                      </p:tavLst>
                                    </p:anim>
                                    <p:anim calcmode="lin" valueType="num">
                                      <p:cBhvr additive="base">
                                        <p:cTn id="174" dur="500" fill="hold"/>
                                        <p:tgtEl>
                                          <p:spTgt spid="40"/>
                                        </p:tgtEl>
                                        <p:attrNameLst>
                                          <p:attrName>ppt_y</p:attrName>
                                        </p:attrNameLst>
                                      </p:cBhvr>
                                      <p:tavLst>
                                        <p:tav tm="0">
                                          <p:val>
                                            <p:strVal val="1+#ppt_h/2"/>
                                          </p:val>
                                        </p:tav>
                                        <p:tav tm="100000">
                                          <p:val>
                                            <p:strVal val="#ppt_y"/>
                                          </p:val>
                                        </p:tav>
                                      </p:tavLst>
                                    </p:anim>
                                  </p:childTnLst>
                                </p:cTn>
                              </p:par>
                            </p:childTnLst>
                          </p:cTn>
                        </p:par>
                        <p:par>
                          <p:cTn id="175" fill="hold">
                            <p:stCondLst>
                              <p:cond delay="1000"/>
                            </p:stCondLst>
                            <p:childTnLst>
                              <p:par>
                                <p:cTn id="176" presetID="2" presetClass="entr" presetSubtype="4" fill="hold" grpId="0" nodeType="afterEffect">
                                  <p:stCondLst>
                                    <p:cond delay="0"/>
                                  </p:stCondLst>
                                  <p:childTnLst>
                                    <p:set>
                                      <p:cBhvr>
                                        <p:cTn id="177" dur="1" fill="hold">
                                          <p:stCondLst>
                                            <p:cond delay="0"/>
                                          </p:stCondLst>
                                        </p:cTn>
                                        <p:tgtEl>
                                          <p:spTgt spid="43"/>
                                        </p:tgtEl>
                                        <p:attrNameLst>
                                          <p:attrName>style.visibility</p:attrName>
                                        </p:attrNameLst>
                                      </p:cBhvr>
                                      <p:to>
                                        <p:strVal val="visible"/>
                                      </p:to>
                                    </p:set>
                                    <p:anim calcmode="lin" valueType="num">
                                      <p:cBhvr additive="base">
                                        <p:cTn id="178" dur="500" fill="hold"/>
                                        <p:tgtEl>
                                          <p:spTgt spid="43"/>
                                        </p:tgtEl>
                                        <p:attrNameLst>
                                          <p:attrName>ppt_x</p:attrName>
                                        </p:attrNameLst>
                                      </p:cBhvr>
                                      <p:tavLst>
                                        <p:tav tm="0">
                                          <p:val>
                                            <p:strVal val="#ppt_x"/>
                                          </p:val>
                                        </p:tav>
                                        <p:tav tm="100000">
                                          <p:val>
                                            <p:strVal val="#ppt_x"/>
                                          </p:val>
                                        </p:tav>
                                      </p:tavLst>
                                    </p:anim>
                                    <p:anim calcmode="lin" valueType="num">
                                      <p:cBhvr additive="base">
                                        <p:cTn id="179" dur="500" fill="hold"/>
                                        <p:tgtEl>
                                          <p:spTgt spid="43"/>
                                        </p:tgtEl>
                                        <p:attrNameLst>
                                          <p:attrName>ppt_y</p:attrName>
                                        </p:attrNameLst>
                                      </p:cBhvr>
                                      <p:tavLst>
                                        <p:tav tm="0">
                                          <p:val>
                                            <p:strVal val="1+#ppt_h/2"/>
                                          </p:val>
                                        </p:tav>
                                        <p:tav tm="100000">
                                          <p:val>
                                            <p:strVal val="#ppt_y"/>
                                          </p:val>
                                        </p:tav>
                                      </p:tavLst>
                                    </p:anim>
                                  </p:childTnLst>
                                </p:cTn>
                              </p:par>
                              <p:par>
                                <p:cTn id="180" presetID="2" presetClass="entr" presetSubtype="4" fill="hold" grpId="0" nodeType="withEffect">
                                  <p:stCondLst>
                                    <p:cond delay="0"/>
                                  </p:stCondLst>
                                  <p:childTnLst>
                                    <p:set>
                                      <p:cBhvr>
                                        <p:cTn id="181" dur="1" fill="hold">
                                          <p:stCondLst>
                                            <p:cond delay="0"/>
                                          </p:stCondLst>
                                        </p:cTn>
                                        <p:tgtEl>
                                          <p:spTgt spid="42"/>
                                        </p:tgtEl>
                                        <p:attrNameLst>
                                          <p:attrName>style.visibility</p:attrName>
                                        </p:attrNameLst>
                                      </p:cBhvr>
                                      <p:to>
                                        <p:strVal val="visible"/>
                                      </p:to>
                                    </p:set>
                                    <p:anim calcmode="lin" valueType="num">
                                      <p:cBhvr additive="base">
                                        <p:cTn id="182" dur="500" fill="hold"/>
                                        <p:tgtEl>
                                          <p:spTgt spid="42"/>
                                        </p:tgtEl>
                                        <p:attrNameLst>
                                          <p:attrName>ppt_x</p:attrName>
                                        </p:attrNameLst>
                                      </p:cBhvr>
                                      <p:tavLst>
                                        <p:tav tm="0">
                                          <p:val>
                                            <p:strVal val="#ppt_x"/>
                                          </p:val>
                                        </p:tav>
                                        <p:tav tm="100000">
                                          <p:val>
                                            <p:strVal val="#ppt_x"/>
                                          </p:val>
                                        </p:tav>
                                      </p:tavLst>
                                    </p:anim>
                                    <p:anim calcmode="lin" valueType="num">
                                      <p:cBhvr additive="base">
                                        <p:cTn id="18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nodeType="clickEffect">
                                  <p:stCondLst>
                                    <p:cond delay="0"/>
                                  </p:stCondLst>
                                  <p:childTnLst>
                                    <p:set>
                                      <p:cBhvr>
                                        <p:cTn id="187" dur="1" fill="hold">
                                          <p:stCondLst>
                                            <p:cond delay="0"/>
                                          </p:stCondLst>
                                        </p:cTn>
                                        <p:tgtEl>
                                          <p:spTgt spid="44"/>
                                        </p:tgtEl>
                                        <p:attrNameLst>
                                          <p:attrName>style.visibility</p:attrName>
                                        </p:attrNameLst>
                                      </p:cBhvr>
                                      <p:to>
                                        <p:strVal val="visible"/>
                                      </p:to>
                                    </p:set>
                                    <p:anim calcmode="lin" valueType="num">
                                      <p:cBhvr additive="base">
                                        <p:cTn id="188" dur="500" fill="hold"/>
                                        <p:tgtEl>
                                          <p:spTgt spid="44"/>
                                        </p:tgtEl>
                                        <p:attrNameLst>
                                          <p:attrName>ppt_x</p:attrName>
                                        </p:attrNameLst>
                                      </p:cBhvr>
                                      <p:tavLst>
                                        <p:tav tm="0">
                                          <p:val>
                                            <p:strVal val="#ppt_x"/>
                                          </p:val>
                                        </p:tav>
                                        <p:tav tm="100000">
                                          <p:val>
                                            <p:strVal val="#ppt_x"/>
                                          </p:val>
                                        </p:tav>
                                      </p:tavLst>
                                    </p:anim>
                                    <p:anim calcmode="lin" valueType="num">
                                      <p:cBhvr additive="base">
                                        <p:cTn id="189" dur="500" fill="hold"/>
                                        <p:tgtEl>
                                          <p:spTgt spid="44"/>
                                        </p:tgtEl>
                                        <p:attrNameLst>
                                          <p:attrName>ppt_y</p:attrName>
                                        </p:attrNameLst>
                                      </p:cBhvr>
                                      <p:tavLst>
                                        <p:tav tm="0">
                                          <p:val>
                                            <p:strVal val="1+#ppt_h/2"/>
                                          </p:val>
                                        </p:tav>
                                        <p:tav tm="100000">
                                          <p:val>
                                            <p:strVal val="#ppt_y"/>
                                          </p:val>
                                        </p:tav>
                                      </p:tavLst>
                                    </p:anim>
                                  </p:childTnLst>
                                </p:cTn>
                              </p:par>
                              <p:par>
                                <p:cTn id="190" presetID="2" presetClass="entr" presetSubtype="4" fill="hold" grpId="0" nodeType="withEffect">
                                  <p:stCondLst>
                                    <p:cond delay="0"/>
                                  </p:stCondLst>
                                  <p:childTnLst>
                                    <p:set>
                                      <p:cBhvr>
                                        <p:cTn id="191" dur="1" fill="hold">
                                          <p:stCondLst>
                                            <p:cond delay="0"/>
                                          </p:stCondLst>
                                        </p:cTn>
                                        <p:tgtEl>
                                          <p:spTgt spid="46"/>
                                        </p:tgtEl>
                                        <p:attrNameLst>
                                          <p:attrName>style.visibility</p:attrName>
                                        </p:attrNameLst>
                                      </p:cBhvr>
                                      <p:to>
                                        <p:strVal val="visible"/>
                                      </p:to>
                                    </p:set>
                                    <p:anim calcmode="lin" valueType="num">
                                      <p:cBhvr additive="base">
                                        <p:cTn id="192" dur="500" fill="hold"/>
                                        <p:tgtEl>
                                          <p:spTgt spid="46"/>
                                        </p:tgtEl>
                                        <p:attrNameLst>
                                          <p:attrName>ppt_x</p:attrName>
                                        </p:attrNameLst>
                                      </p:cBhvr>
                                      <p:tavLst>
                                        <p:tav tm="0">
                                          <p:val>
                                            <p:strVal val="#ppt_x"/>
                                          </p:val>
                                        </p:tav>
                                        <p:tav tm="100000">
                                          <p:val>
                                            <p:strVal val="#ppt_x"/>
                                          </p:val>
                                        </p:tav>
                                      </p:tavLst>
                                    </p:anim>
                                    <p:anim calcmode="lin" valueType="num">
                                      <p:cBhvr additive="base">
                                        <p:cTn id="193" dur="500" fill="hold"/>
                                        <p:tgtEl>
                                          <p:spTgt spid="46"/>
                                        </p:tgtEl>
                                        <p:attrNameLst>
                                          <p:attrName>ppt_y</p:attrName>
                                        </p:attrNameLst>
                                      </p:cBhvr>
                                      <p:tavLst>
                                        <p:tav tm="0">
                                          <p:val>
                                            <p:strVal val="1+#ppt_h/2"/>
                                          </p:val>
                                        </p:tav>
                                        <p:tav tm="100000">
                                          <p:val>
                                            <p:strVal val="#ppt_y"/>
                                          </p:val>
                                        </p:tav>
                                      </p:tavLst>
                                    </p:anim>
                                  </p:childTnLst>
                                </p:cTn>
                              </p:par>
                              <p:par>
                                <p:cTn id="194" presetID="2" presetClass="entr" presetSubtype="4" fill="hold" grpId="0" nodeType="withEffect">
                                  <p:stCondLst>
                                    <p:cond delay="0"/>
                                  </p:stCondLst>
                                  <p:childTnLst>
                                    <p:set>
                                      <p:cBhvr>
                                        <p:cTn id="195" dur="1" fill="hold">
                                          <p:stCondLst>
                                            <p:cond delay="0"/>
                                          </p:stCondLst>
                                        </p:cTn>
                                        <p:tgtEl>
                                          <p:spTgt spid="45"/>
                                        </p:tgtEl>
                                        <p:attrNameLst>
                                          <p:attrName>style.visibility</p:attrName>
                                        </p:attrNameLst>
                                      </p:cBhvr>
                                      <p:to>
                                        <p:strVal val="visible"/>
                                      </p:to>
                                    </p:set>
                                    <p:anim calcmode="lin" valueType="num">
                                      <p:cBhvr additive="base">
                                        <p:cTn id="196" dur="500" fill="hold"/>
                                        <p:tgtEl>
                                          <p:spTgt spid="45"/>
                                        </p:tgtEl>
                                        <p:attrNameLst>
                                          <p:attrName>ppt_x</p:attrName>
                                        </p:attrNameLst>
                                      </p:cBhvr>
                                      <p:tavLst>
                                        <p:tav tm="0">
                                          <p:val>
                                            <p:strVal val="#ppt_x"/>
                                          </p:val>
                                        </p:tav>
                                        <p:tav tm="100000">
                                          <p:val>
                                            <p:strVal val="#ppt_x"/>
                                          </p:val>
                                        </p:tav>
                                      </p:tavLst>
                                    </p:anim>
                                    <p:anim calcmode="lin" valueType="num">
                                      <p:cBhvr additive="base">
                                        <p:cTn id="19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nodeType="clickEffect">
                                  <p:stCondLst>
                                    <p:cond delay="0"/>
                                  </p:stCondLst>
                                  <p:childTnLst>
                                    <p:set>
                                      <p:cBhvr>
                                        <p:cTn id="201" dur="1" fill="hold">
                                          <p:stCondLst>
                                            <p:cond delay="0"/>
                                          </p:stCondLst>
                                        </p:cTn>
                                        <p:tgtEl>
                                          <p:spTgt spid="47"/>
                                        </p:tgtEl>
                                        <p:attrNameLst>
                                          <p:attrName>style.visibility</p:attrName>
                                        </p:attrNameLst>
                                      </p:cBhvr>
                                      <p:to>
                                        <p:strVal val="visible"/>
                                      </p:to>
                                    </p:set>
                                    <p:anim calcmode="lin" valueType="num">
                                      <p:cBhvr additive="base">
                                        <p:cTn id="202" dur="500" fill="hold"/>
                                        <p:tgtEl>
                                          <p:spTgt spid="47"/>
                                        </p:tgtEl>
                                        <p:attrNameLst>
                                          <p:attrName>ppt_x</p:attrName>
                                        </p:attrNameLst>
                                      </p:cBhvr>
                                      <p:tavLst>
                                        <p:tav tm="0">
                                          <p:val>
                                            <p:strVal val="#ppt_x"/>
                                          </p:val>
                                        </p:tav>
                                        <p:tav tm="100000">
                                          <p:val>
                                            <p:strVal val="#ppt_x"/>
                                          </p:val>
                                        </p:tav>
                                      </p:tavLst>
                                    </p:anim>
                                    <p:anim calcmode="lin" valueType="num">
                                      <p:cBhvr additive="base">
                                        <p:cTn id="203" dur="500" fill="hold"/>
                                        <p:tgtEl>
                                          <p:spTgt spid="47"/>
                                        </p:tgtEl>
                                        <p:attrNameLst>
                                          <p:attrName>ppt_y</p:attrName>
                                        </p:attrNameLst>
                                      </p:cBhvr>
                                      <p:tavLst>
                                        <p:tav tm="0">
                                          <p:val>
                                            <p:strVal val="1+#ppt_h/2"/>
                                          </p:val>
                                        </p:tav>
                                        <p:tav tm="100000">
                                          <p:val>
                                            <p:strVal val="#ppt_y"/>
                                          </p:val>
                                        </p:tav>
                                      </p:tavLst>
                                    </p:anim>
                                  </p:childTnLst>
                                </p:cTn>
                              </p:par>
                              <p:par>
                                <p:cTn id="204" presetID="2" presetClass="entr" presetSubtype="4" fill="hold" nodeType="withEffect">
                                  <p:stCondLst>
                                    <p:cond delay="0"/>
                                  </p:stCondLst>
                                  <p:childTnLst>
                                    <p:set>
                                      <p:cBhvr>
                                        <p:cTn id="205" dur="1" fill="hold">
                                          <p:stCondLst>
                                            <p:cond delay="0"/>
                                          </p:stCondLst>
                                        </p:cTn>
                                        <p:tgtEl>
                                          <p:spTgt spid="48"/>
                                        </p:tgtEl>
                                        <p:attrNameLst>
                                          <p:attrName>style.visibility</p:attrName>
                                        </p:attrNameLst>
                                      </p:cBhvr>
                                      <p:to>
                                        <p:strVal val="visible"/>
                                      </p:to>
                                    </p:set>
                                    <p:anim calcmode="lin" valueType="num">
                                      <p:cBhvr additive="base">
                                        <p:cTn id="206" dur="500" fill="hold"/>
                                        <p:tgtEl>
                                          <p:spTgt spid="48"/>
                                        </p:tgtEl>
                                        <p:attrNameLst>
                                          <p:attrName>ppt_x</p:attrName>
                                        </p:attrNameLst>
                                      </p:cBhvr>
                                      <p:tavLst>
                                        <p:tav tm="0">
                                          <p:val>
                                            <p:strVal val="#ppt_x"/>
                                          </p:val>
                                        </p:tav>
                                        <p:tav tm="100000">
                                          <p:val>
                                            <p:strVal val="#ppt_x"/>
                                          </p:val>
                                        </p:tav>
                                      </p:tavLst>
                                    </p:anim>
                                    <p:anim calcmode="lin" valueType="num">
                                      <p:cBhvr additive="base">
                                        <p:cTn id="207" dur="500" fill="hold"/>
                                        <p:tgtEl>
                                          <p:spTgt spid="48"/>
                                        </p:tgtEl>
                                        <p:attrNameLst>
                                          <p:attrName>ppt_y</p:attrName>
                                        </p:attrNameLst>
                                      </p:cBhvr>
                                      <p:tavLst>
                                        <p:tav tm="0">
                                          <p:val>
                                            <p:strVal val="1+#ppt_h/2"/>
                                          </p:val>
                                        </p:tav>
                                        <p:tav tm="100000">
                                          <p:val>
                                            <p:strVal val="#ppt_y"/>
                                          </p:val>
                                        </p:tav>
                                      </p:tavLst>
                                    </p:anim>
                                  </p:childTnLst>
                                </p:cTn>
                              </p:par>
                              <p:par>
                                <p:cTn id="208" presetID="2" presetClass="entr" presetSubtype="4" fill="hold" nodeType="withEffect">
                                  <p:stCondLst>
                                    <p:cond delay="0"/>
                                  </p:stCondLst>
                                  <p:childTnLst>
                                    <p:set>
                                      <p:cBhvr>
                                        <p:cTn id="209" dur="1" fill="hold">
                                          <p:stCondLst>
                                            <p:cond delay="0"/>
                                          </p:stCondLst>
                                        </p:cTn>
                                        <p:tgtEl>
                                          <p:spTgt spid="49"/>
                                        </p:tgtEl>
                                        <p:attrNameLst>
                                          <p:attrName>style.visibility</p:attrName>
                                        </p:attrNameLst>
                                      </p:cBhvr>
                                      <p:to>
                                        <p:strVal val="visible"/>
                                      </p:to>
                                    </p:set>
                                    <p:anim calcmode="lin" valueType="num">
                                      <p:cBhvr additive="base">
                                        <p:cTn id="210" dur="500" fill="hold"/>
                                        <p:tgtEl>
                                          <p:spTgt spid="49"/>
                                        </p:tgtEl>
                                        <p:attrNameLst>
                                          <p:attrName>ppt_x</p:attrName>
                                        </p:attrNameLst>
                                      </p:cBhvr>
                                      <p:tavLst>
                                        <p:tav tm="0">
                                          <p:val>
                                            <p:strVal val="#ppt_x"/>
                                          </p:val>
                                        </p:tav>
                                        <p:tav tm="100000">
                                          <p:val>
                                            <p:strVal val="#ppt_x"/>
                                          </p:val>
                                        </p:tav>
                                      </p:tavLst>
                                    </p:anim>
                                    <p:anim calcmode="lin" valueType="num">
                                      <p:cBhvr additive="base">
                                        <p:cTn id="211" dur="500" fill="hold"/>
                                        <p:tgtEl>
                                          <p:spTgt spid="49"/>
                                        </p:tgtEl>
                                        <p:attrNameLst>
                                          <p:attrName>ppt_y</p:attrName>
                                        </p:attrNameLst>
                                      </p:cBhvr>
                                      <p:tavLst>
                                        <p:tav tm="0">
                                          <p:val>
                                            <p:strVal val="1+#ppt_h/2"/>
                                          </p:val>
                                        </p:tav>
                                        <p:tav tm="100000">
                                          <p:val>
                                            <p:strVal val="#ppt_y"/>
                                          </p:val>
                                        </p:tav>
                                      </p:tavLst>
                                    </p:anim>
                                  </p:childTnLst>
                                </p:cTn>
                              </p:par>
                            </p:childTnLst>
                          </p:cTn>
                        </p:par>
                        <p:par>
                          <p:cTn id="212" fill="hold">
                            <p:stCondLst>
                              <p:cond delay="500"/>
                            </p:stCondLst>
                            <p:childTnLst>
                              <p:par>
                                <p:cTn id="213" presetID="2" presetClass="entr" presetSubtype="4" fill="hold" grpId="0" nodeType="afterEffect">
                                  <p:stCondLst>
                                    <p:cond delay="0"/>
                                  </p:stCondLst>
                                  <p:childTnLst>
                                    <p:set>
                                      <p:cBhvr>
                                        <p:cTn id="214" dur="1" fill="hold">
                                          <p:stCondLst>
                                            <p:cond delay="0"/>
                                          </p:stCondLst>
                                        </p:cTn>
                                        <p:tgtEl>
                                          <p:spTgt spid="51"/>
                                        </p:tgtEl>
                                        <p:attrNameLst>
                                          <p:attrName>style.visibility</p:attrName>
                                        </p:attrNameLst>
                                      </p:cBhvr>
                                      <p:to>
                                        <p:strVal val="visible"/>
                                      </p:to>
                                    </p:set>
                                    <p:anim calcmode="lin" valueType="num">
                                      <p:cBhvr additive="base">
                                        <p:cTn id="215" dur="500" fill="hold"/>
                                        <p:tgtEl>
                                          <p:spTgt spid="51"/>
                                        </p:tgtEl>
                                        <p:attrNameLst>
                                          <p:attrName>ppt_x</p:attrName>
                                        </p:attrNameLst>
                                      </p:cBhvr>
                                      <p:tavLst>
                                        <p:tav tm="0">
                                          <p:val>
                                            <p:strVal val="#ppt_x"/>
                                          </p:val>
                                        </p:tav>
                                        <p:tav tm="100000">
                                          <p:val>
                                            <p:strVal val="#ppt_x"/>
                                          </p:val>
                                        </p:tav>
                                      </p:tavLst>
                                    </p:anim>
                                    <p:anim calcmode="lin" valueType="num">
                                      <p:cBhvr additive="base">
                                        <p:cTn id="216" dur="500" fill="hold"/>
                                        <p:tgtEl>
                                          <p:spTgt spid="51"/>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50"/>
                                        </p:tgtEl>
                                        <p:attrNameLst>
                                          <p:attrName>style.visibility</p:attrName>
                                        </p:attrNameLst>
                                      </p:cBhvr>
                                      <p:to>
                                        <p:strVal val="visible"/>
                                      </p:to>
                                    </p:set>
                                    <p:anim calcmode="lin" valueType="num">
                                      <p:cBhvr additive="base">
                                        <p:cTn id="219" dur="500" fill="hold"/>
                                        <p:tgtEl>
                                          <p:spTgt spid="50"/>
                                        </p:tgtEl>
                                        <p:attrNameLst>
                                          <p:attrName>ppt_x</p:attrName>
                                        </p:attrNameLst>
                                      </p:cBhvr>
                                      <p:tavLst>
                                        <p:tav tm="0">
                                          <p:val>
                                            <p:strVal val="#ppt_x"/>
                                          </p:val>
                                        </p:tav>
                                        <p:tav tm="100000">
                                          <p:val>
                                            <p:strVal val="#ppt_x"/>
                                          </p:val>
                                        </p:tav>
                                      </p:tavLst>
                                    </p:anim>
                                    <p:anim calcmode="lin" valueType="num">
                                      <p:cBhvr additive="base">
                                        <p:cTn id="220" dur="500" fill="hold"/>
                                        <p:tgtEl>
                                          <p:spTgt spid="50"/>
                                        </p:tgtEl>
                                        <p:attrNameLst>
                                          <p:attrName>ppt_y</p:attrName>
                                        </p:attrNameLst>
                                      </p:cBhvr>
                                      <p:tavLst>
                                        <p:tav tm="0">
                                          <p:val>
                                            <p:strVal val="1+#ppt_h/2"/>
                                          </p:val>
                                        </p:tav>
                                        <p:tav tm="100000">
                                          <p:val>
                                            <p:strVal val="#ppt_y"/>
                                          </p:val>
                                        </p:tav>
                                      </p:tavLst>
                                    </p:anim>
                                  </p:childTnLst>
                                </p:cTn>
                              </p:par>
                            </p:childTnLst>
                          </p:cTn>
                        </p:par>
                        <p:par>
                          <p:cTn id="221" fill="hold">
                            <p:stCondLst>
                              <p:cond delay="1000"/>
                            </p:stCondLst>
                            <p:childTnLst>
                              <p:par>
                                <p:cTn id="222" presetID="2" presetClass="entr" presetSubtype="4" fill="hold" grpId="0" nodeType="afterEffect">
                                  <p:stCondLst>
                                    <p:cond delay="0"/>
                                  </p:stCondLst>
                                  <p:childTnLst>
                                    <p:set>
                                      <p:cBhvr>
                                        <p:cTn id="223" dur="1" fill="hold">
                                          <p:stCondLst>
                                            <p:cond delay="0"/>
                                          </p:stCondLst>
                                        </p:cTn>
                                        <p:tgtEl>
                                          <p:spTgt spid="53"/>
                                        </p:tgtEl>
                                        <p:attrNameLst>
                                          <p:attrName>style.visibility</p:attrName>
                                        </p:attrNameLst>
                                      </p:cBhvr>
                                      <p:to>
                                        <p:strVal val="visible"/>
                                      </p:to>
                                    </p:set>
                                    <p:anim calcmode="lin" valueType="num">
                                      <p:cBhvr additive="base">
                                        <p:cTn id="224" dur="500" fill="hold"/>
                                        <p:tgtEl>
                                          <p:spTgt spid="53"/>
                                        </p:tgtEl>
                                        <p:attrNameLst>
                                          <p:attrName>ppt_x</p:attrName>
                                        </p:attrNameLst>
                                      </p:cBhvr>
                                      <p:tavLst>
                                        <p:tav tm="0">
                                          <p:val>
                                            <p:strVal val="#ppt_x"/>
                                          </p:val>
                                        </p:tav>
                                        <p:tav tm="100000">
                                          <p:val>
                                            <p:strVal val="#ppt_x"/>
                                          </p:val>
                                        </p:tav>
                                      </p:tavLst>
                                    </p:anim>
                                    <p:anim calcmode="lin" valueType="num">
                                      <p:cBhvr additive="base">
                                        <p:cTn id="225" dur="500" fill="hold"/>
                                        <p:tgtEl>
                                          <p:spTgt spid="53"/>
                                        </p:tgtEl>
                                        <p:attrNameLst>
                                          <p:attrName>ppt_y</p:attrName>
                                        </p:attrNameLst>
                                      </p:cBhvr>
                                      <p:tavLst>
                                        <p:tav tm="0">
                                          <p:val>
                                            <p:strVal val="1+#ppt_h/2"/>
                                          </p:val>
                                        </p:tav>
                                        <p:tav tm="100000">
                                          <p:val>
                                            <p:strVal val="#ppt_y"/>
                                          </p:val>
                                        </p:tav>
                                      </p:tavLst>
                                    </p:anim>
                                  </p:childTnLst>
                                </p:cTn>
                              </p:par>
                              <p:par>
                                <p:cTn id="226" presetID="2" presetClass="entr" presetSubtype="4" fill="hold" grpId="0" nodeType="withEffect">
                                  <p:stCondLst>
                                    <p:cond delay="0"/>
                                  </p:stCondLst>
                                  <p:childTnLst>
                                    <p:set>
                                      <p:cBhvr>
                                        <p:cTn id="227" dur="1" fill="hold">
                                          <p:stCondLst>
                                            <p:cond delay="0"/>
                                          </p:stCondLst>
                                        </p:cTn>
                                        <p:tgtEl>
                                          <p:spTgt spid="52"/>
                                        </p:tgtEl>
                                        <p:attrNameLst>
                                          <p:attrName>style.visibility</p:attrName>
                                        </p:attrNameLst>
                                      </p:cBhvr>
                                      <p:to>
                                        <p:strVal val="visible"/>
                                      </p:to>
                                    </p:set>
                                    <p:anim calcmode="lin" valueType="num">
                                      <p:cBhvr additive="base">
                                        <p:cTn id="228" dur="500" fill="hold"/>
                                        <p:tgtEl>
                                          <p:spTgt spid="52"/>
                                        </p:tgtEl>
                                        <p:attrNameLst>
                                          <p:attrName>ppt_x</p:attrName>
                                        </p:attrNameLst>
                                      </p:cBhvr>
                                      <p:tavLst>
                                        <p:tav tm="0">
                                          <p:val>
                                            <p:strVal val="#ppt_x"/>
                                          </p:val>
                                        </p:tav>
                                        <p:tav tm="100000">
                                          <p:val>
                                            <p:strVal val="#ppt_x"/>
                                          </p:val>
                                        </p:tav>
                                      </p:tavLst>
                                    </p:anim>
                                    <p:anim calcmode="lin" valueType="num">
                                      <p:cBhvr additive="base">
                                        <p:cTn id="22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nodeType="clickEffect">
                                  <p:stCondLst>
                                    <p:cond delay="0"/>
                                  </p:stCondLst>
                                  <p:childTnLst>
                                    <p:set>
                                      <p:cBhvr>
                                        <p:cTn id="233" dur="1" fill="hold">
                                          <p:stCondLst>
                                            <p:cond delay="0"/>
                                          </p:stCondLst>
                                        </p:cTn>
                                        <p:tgtEl>
                                          <p:spTgt spid="54"/>
                                        </p:tgtEl>
                                        <p:attrNameLst>
                                          <p:attrName>style.visibility</p:attrName>
                                        </p:attrNameLst>
                                      </p:cBhvr>
                                      <p:to>
                                        <p:strVal val="visible"/>
                                      </p:to>
                                    </p:set>
                                    <p:anim calcmode="lin" valueType="num">
                                      <p:cBhvr additive="base">
                                        <p:cTn id="234" dur="500" fill="hold"/>
                                        <p:tgtEl>
                                          <p:spTgt spid="54"/>
                                        </p:tgtEl>
                                        <p:attrNameLst>
                                          <p:attrName>ppt_x</p:attrName>
                                        </p:attrNameLst>
                                      </p:cBhvr>
                                      <p:tavLst>
                                        <p:tav tm="0">
                                          <p:val>
                                            <p:strVal val="#ppt_x"/>
                                          </p:val>
                                        </p:tav>
                                        <p:tav tm="100000">
                                          <p:val>
                                            <p:strVal val="#ppt_x"/>
                                          </p:val>
                                        </p:tav>
                                      </p:tavLst>
                                    </p:anim>
                                    <p:anim calcmode="lin" valueType="num">
                                      <p:cBhvr additive="base">
                                        <p:cTn id="235" dur="500" fill="hold"/>
                                        <p:tgtEl>
                                          <p:spTgt spid="54"/>
                                        </p:tgtEl>
                                        <p:attrNameLst>
                                          <p:attrName>ppt_y</p:attrName>
                                        </p:attrNameLst>
                                      </p:cBhvr>
                                      <p:tavLst>
                                        <p:tav tm="0">
                                          <p:val>
                                            <p:strVal val="1+#ppt_h/2"/>
                                          </p:val>
                                        </p:tav>
                                        <p:tav tm="100000">
                                          <p:val>
                                            <p:strVal val="#ppt_y"/>
                                          </p:val>
                                        </p:tav>
                                      </p:tavLst>
                                    </p:anim>
                                  </p:childTnLst>
                                </p:cTn>
                              </p:par>
                              <p:par>
                                <p:cTn id="236" presetID="2" presetClass="entr" presetSubtype="4" fill="hold" grpId="0" nodeType="withEffect">
                                  <p:stCondLst>
                                    <p:cond delay="0"/>
                                  </p:stCondLst>
                                  <p:childTnLst>
                                    <p:set>
                                      <p:cBhvr>
                                        <p:cTn id="237" dur="1" fill="hold">
                                          <p:stCondLst>
                                            <p:cond delay="0"/>
                                          </p:stCondLst>
                                        </p:cTn>
                                        <p:tgtEl>
                                          <p:spTgt spid="55"/>
                                        </p:tgtEl>
                                        <p:attrNameLst>
                                          <p:attrName>style.visibility</p:attrName>
                                        </p:attrNameLst>
                                      </p:cBhvr>
                                      <p:to>
                                        <p:strVal val="visible"/>
                                      </p:to>
                                    </p:set>
                                    <p:anim calcmode="lin" valueType="num">
                                      <p:cBhvr additive="base">
                                        <p:cTn id="238" dur="500" fill="hold"/>
                                        <p:tgtEl>
                                          <p:spTgt spid="55"/>
                                        </p:tgtEl>
                                        <p:attrNameLst>
                                          <p:attrName>ppt_x</p:attrName>
                                        </p:attrNameLst>
                                      </p:cBhvr>
                                      <p:tavLst>
                                        <p:tav tm="0">
                                          <p:val>
                                            <p:strVal val="#ppt_x"/>
                                          </p:val>
                                        </p:tav>
                                        <p:tav tm="100000">
                                          <p:val>
                                            <p:strVal val="#ppt_x"/>
                                          </p:val>
                                        </p:tav>
                                      </p:tavLst>
                                    </p:anim>
                                    <p:anim calcmode="lin" valueType="num">
                                      <p:cBhvr additive="base">
                                        <p:cTn id="239" dur="500" fill="hold"/>
                                        <p:tgtEl>
                                          <p:spTgt spid="55"/>
                                        </p:tgtEl>
                                        <p:attrNameLst>
                                          <p:attrName>ppt_y</p:attrName>
                                        </p:attrNameLst>
                                      </p:cBhvr>
                                      <p:tavLst>
                                        <p:tav tm="0">
                                          <p:val>
                                            <p:strVal val="1+#ppt_h/2"/>
                                          </p:val>
                                        </p:tav>
                                        <p:tav tm="100000">
                                          <p:val>
                                            <p:strVal val="#ppt_y"/>
                                          </p:val>
                                        </p:tav>
                                      </p:tavLst>
                                    </p:anim>
                                  </p:childTnLst>
                                </p:cTn>
                              </p:par>
                              <p:par>
                                <p:cTn id="240" presetID="2" presetClass="entr" presetSubtype="4" fill="hold" grpId="0" nodeType="withEffect">
                                  <p:stCondLst>
                                    <p:cond delay="0"/>
                                  </p:stCondLst>
                                  <p:childTnLst>
                                    <p:set>
                                      <p:cBhvr>
                                        <p:cTn id="241" dur="1" fill="hold">
                                          <p:stCondLst>
                                            <p:cond delay="0"/>
                                          </p:stCondLst>
                                        </p:cTn>
                                        <p:tgtEl>
                                          <p:spTgt spid="56"/>
                                        </p:tgtEl>
                                        <p:attrNameLst>
                                          <p:attrName>style.visibility</p:attrName>
                                        </p:attrNameLst>
                                      </p:cBhvr>
                                      <p:to>
                                        <p:strVal val="visible"/>
                                      </p:to>
                                    </p:set>
                                    <p:anim calcmode="lin" valueType="num">
                                      <p:cBhvr additive="base">
                                        <p:cTn id="242" dur="500" fill="hold"/>
                                        <p:tgtEl>
                                          <p:spTgt spid="56"/>
                                        </p:tgtEl>
                                        <p:attrNameLst>
                                          <p:attrName>ppt_x</p:attrName>
                                        </p:attrNameLst>
                                      </p:cBhvr>
                                      <p:tavLst>
                                        <p:tav tm="0">
                                          <p:val>
                                            <p:strVal val="#ppt_x"/>
                                          </p:val>
                                        </p:tav>
                                        <p:tav tm="100000">
                                          <p:val>
                                            <p:strVal val="#ppt_x"/>
                                          </p:val>
                                        </p:tav>
                                      </p:tavLst>
                                    </p:anim>
                                    <p:anim calcmode="lin" valueType="num">
                                      <p:cBhvr additive="base">
                                        <p:cTn id="243" dur="500" fill="hold"/>
                                        <p:tgtEl>
                                          <p:spTgt spid="56"/>
                                        </p:tgtEl>
                                        <p:attrNameLst>
                                          <p:attrName>ppt_y</p:attrName>
                                        </p:attrNameLst>
                                      </p:cBhvr>
                                      <p:tavLst>
                                        <p:tav tm="0">
                                          <p:val>
                                            <p:strVal val="1+#ppt_h/2"/>
                                          </p:val>
                                        </p:tav>
                                        <p:tav tm="100000">
                                          <p:val>
                                            <p:strVal val="#ppt_y"/>
                                          </p:val>
                                        </p:tav>
                                      </p:tavLst>
                                    </p:anim>
                                  </p:childTnLst>
                                </p:cTn>
                              </p:par>
                            </p:childTnLst>
                          </p:cTn>
                        </p:par>
                        <p:par>
                          <p:cTn id="244" fill="hold">
                            <p:stCondLst>
                              <p:cond delay="500"/>
                            </p:stCondLst>
                            <p:childTnLst>
                              <p:par>
                                <p:cTn id="245" presetID="2" presetClass="entr" presetSubtype="4" fill="hold" grpId="0" nodeType="afterEffect">
                                  <p:stCondLst>
                                    <p:cond delay="0"/>
                                  </p:stCondLst>
                                  <p:childTnLst>
                                    <p:set>
                                      <p:cBhvr>
                                        <p:cTn id="246" dur="1" fill="hold">
                                          <p:stCondLst>
                                            <p:cond delay="0"/>
                                          </p:stCondLst>
                                        </p:cTn>
                                        <p:tgtEl>
                                          <p:spTgt spid="58"/>
                                        </p:tgtEl>
                                        <p:attrNameLst>
                                          <p:attrName>style.visibility</p:attrName>
                                        </p:attrNameLst>
                                      </p:cBhvr>
                                      <p:to>
                                        <p:strVal val="visible"/>
                                      </p:to>
                                    </p:set>
                                    <p:anim calcmode="lin" valueType="num">
                                      <p:cBhvr additive="base">
                                        <p:cTn id="247" dur="500" fill="hold"/>
                                        <p:tgtEl>
                                          <p:spTgt spid="58"/>
                                        </p:tgtEl>
                                        <p:attrNameLst>
                                          <p:attrName>ppt_x</p:attrName>
                                        </p:attrNameLst>
                                      </p:cBhvr>
                                      <p:tavLst>
                                        <p:tav tm="0">
                                          <p:val>
                                            <p:strVal val="#ppt_x"/>
                                          </p:val>
                                        </p:tav>
                                        <p:tav tm="100000">
                                          <p:val>
                                            <p:strVal val="#ppt_x"/>
                                          </p:val>
                                        </p:tav>
                                      </p:tavLst>
                                    </p:anim>
                                    <p:anim calcmode="lin" valueType="num">
                                      <p:cBhvr additive="base">
                                        <p:cTn id="248" dur="500" fill="hold"/>
                                        <p:tgtEl>
                                          <p:spTgt spid="58"/>
                                        </p:tgtEl>
                                        <p:attrNameLst>
                                          <p:attrName>ppt_y</p:attrName>
                                        </p:attrNameLst>
                                      </p:cBhvr>
                                      <p:tavLst>
                                        <p:tav tm="0">
                                          <p:val>
                                            <p:strVal val="1+#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57"/>
                                        </p:tgtEl>
                                        <p:attrNameLst>
                                          <p:attrName>style.visibility</p:attrName>
                                        </p:attrNameLst>
                                      </p:cBhvr>
                                      <p:to>
                                        <p:strVal val="visible"/>
                                      </p:to>
                                    </p:set>
                                    <p:anim calcmode="lin" valueType="num">
                                      <p:cBhvr additive="base">
                                        <p:cTn id="251" dur="500" fill="hold"/>
                                        <p:tgtEl>
                                          <p:spTgt spid="57"/>
                                        </p:tgtEl>
                                        <p:attrNameLst>
                                          <p:attrName>ppt_x</p:attrName>
                                        </p:attrNameLst>
                                      </p:cBhvr>
                                      <p:tavLst>
                                        <p:tav tm="0">
                                          <p:val>
                                            <p:strVal val="#ppt_x"/>
                                          </p:val>
                                        </p:tav>
                                        <p:tav tm="100000">
                                          <p:val>
                                            <p:strVal val="#ppt_x"/>
                                          </p:val>
                                        </p:tav>
                                      </p:tavLst>
                                    </p:anim>
                                    <p:anim calcmode="lin" valueType="num">
                                      <p:cBhvr additive="base">
                                        <p:cTn id="25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nodeType="clickEffect">
                                  <p:stCondLst>
                                    <p:cond delay="0"/>
                                  </p:stCondLst>
                                  <p:childTnLst>
                                    <p:set>
                                      <p:cBhvr>
                                        <p:cTn id="256" dur="1" fill="hold">
                                          <p:stCondLst>
                                            <p:cond delay="0"/>
                                          </p:stCondLst>
                                        </p:cTn>
                                        <p:tgtEl>
                                          <p:spTgt spid="59"/>
                                        </p:tgtEl>
                                        <p:attrNameLst>
                                          <p:attrName>style.visibility</p:attrName>
                                        </p:attrNameLst>
                                      </p:cBhvr>
                                      <p:to>
                                        <p:strVal val="visible"/>
                                      </p:to>
                                    </p:set>
                                    <p:anim calcmode="lin" valueType="num">
                                      <p:cBhvr additive="base">
                                        <p:cTn id="257" dur="500" fill="hold"/>
                                        <p:tgtEl>
                                          <p:spTgt spid="59"/>
                                        </p:tgtEl>
                                        <p:attrNameLst>
                                          <p:attrName>ppt_x</p:attrName>
                                        </p:attrNameLst>
                                      </p:cBhvr>
                                      <p:tavLst>
                                        <p:tav tm="0">
                                          <p:val>
                                            <p:strVal val="#ppt_x"/>
                                          </p:val>
                                        </p:tav>
                                        <p:tav tm="100000">
                                          <p:val>
                                            <p:strVal val="#ppt_x"/>
                                          </p:val>
                                        </p:tav>
                                      </p:tavLst>
                                    </p:anim>
                                    <p:anim calcmode="lin" valueType="num">
                                      <p:cBhvr additive="base">
                                        <p:cTn id="258" dur="500" fill="hold"/>
                                        <p:tgtEl>
                                          <p:spTgt spid="59"/>
                                        </p:tgtEl>
                                        <p:attrNameLst>
                                          <p:attrName>ppt_y</p:attrName>
                                        </p:attrNameLst>
                                      </p:cBhvr>
                                      <p:tavLst>
                                        <p:tav tm="0">
                                          <p:val>
                                            <p:strVal val="1+#ppt_h/2"/>
                                          </p:val>
                                        </p:tav>
                                        <p:tav tm="100000">
                                          <p:val>
                                            <p:strVal val="#ppt_y"/>
                                          </p:val>
                                        </p:tav>
                                      </p:tavLst>
                                    </p:anim>
                                  </p:childTnLst>
                                </p:cTn>
                              </p:par>
                              <p:par>
                                <p:cTn id="259" presetID="2" presetClass="entr" presetSubtype="4" fill="hold" grpId="0" nodeType="withEffect">
                                  <p:stCondLst>
                                    <p:cond delay="0"/>
                                  </p:stCondLst>
                                  <p:childTnLst>
                                    <p:set>
                                      <p:cBhvr>
                                        <p:cTn id="260" dur="1" fill="hold">
                                          <p:stCondLst>
                                            <p:cond delay="0"/>
                                          </p:stCondLst>
                                        </p:cTn>
                                        <p:tgtEl>
                                          <p:spTgt spid="60"/>
                                        </p:tgtEl>
                                        <p:attrNameLst>
                                          <p:attrName>style.visibility</p:attrName>
                                        </p:attrNameLst>
                                      </p:cBhvr>
                                      <p:to>
                                        <p:strVal val="visible"/>
                                      </p:to>
                                    </p:set>
                                    <p:anim calcmode="lin" valueType="num">
                                      <p:cBhvr additive="base">
                                        <p:cTn id="261" dur="500" fill="hold"/>
                                        <p:tgtEl>
                                          <p:spTgt spid="60"/>
                                        </p:tgtEl>
                                        <p:attrNameLst>
                                          <p:attrName>ppt_x</p:attrName>
                                        </p:attrNameLst>
                                      </p:cBhvr>
                                      <p:tavLst>
                                        <p:tav tm="0">
                                          <p:val>
                                            <p:strVal val="#ppt_x"/>
                                          </p:val>
                                        </p:tav>
                                        <p:tav tm="100000">
                                          <p:val>
                                            <p:strVal val="#ppt_x"/>
                                          </p:val>
                                        </p:tav>
                                      </p:tavLst>
                                    </p:anim>
                                    <p:anim calcmode="lin" valueType="num">
                                      <p:cBhvr additive="base">
                                        <p:cTn id="262" dur="500" fill="hold"/>
                                        <p:tgtEl>
                                          <p:spTgt spid="60"/>
                                        </p:tgtEl>
                                        <p:attrNameLst>
                                          <p:attrName>ppt_y</p:attrName>
                                        </p:attrNameLst>
                                      </p:cBhvr>
                                      <p:tavLst>
                                        <p:tav tm="0">
                                          <p:val>
                                            <p:strVal val="1+#ppt_h/2"/>
                                          </p:val>
                                        </p:tav>
                                        <p:tav tm="100000">
                                          <p:val>
                                            <p:strVal val="#ppt_y"/>
                                          </p:val>
                                        </p:tav>
                                      </p:tavLst>
                                    </p:anim>
                                  </p:childTnLst>
                                </p:cTn>
                              </p:par>
                              <p:par>
                                <p:cTn id="263" presetID="2" presetClass="entr" presetSubtype="4" fill="hold" grpId="0" nodeType="withEffect">
                                  <p:stCondLst>
                                    <p:cond delay="0"/>
                                  </p:stCondLst>
                                  <p:childTnLst>
                                    <p:set>
                                      <p:cBhvr>
                                        <p:cTn id="264" dur="1" fill="hold">
                                          <p:stCondLst>
                                            <p:cond delay="0"/>
                                          </p:stCondLst>
                                        </p:cTn>
                                        <p:tgtEl>
                                          <p:spTgt spid="63"/>
                                        </p:tgtEl>
                                        <p:attrNameLst>
                                          <p:attrName>style.visibility</p:attrName>
                                        </p:attrNameLst>
                                      </p:cBhvr>
                                      <p:to>
                                        <p:strVal val="visible"/>
                                      </p:to>
                                    </p:set>
                                    <p:anim calcmode="lin" valueType="num">
                                      <p:cBhvr additive="base">
                                        <p:cTn id="265" dur="500" fill="hold"/>
                                        <p:tgtEl>
                                          <p:spTgt spid="63"/>
                                        </p:tgtEl>
                                        <p:attrNameLst>
                                          <p:attrName>ppt_x</p:attrName>
                                        </p:attrNameLst>
                                      </p:cBhvr>
                                      <p:tavLst>
                                        <p:tav tm="0">
                                          <p:val>
                                            <p:strVal val="#ppt_x"/>
                                          </p:val>
                                        </p:tav>
                                        <p:tav tm="100000">
                                          <p:val>
                                            <p:strVal val="#ppt_x"/>
                                          </p:val>
                                        </p:tav>
                                      </p:tavLst>
                                    </p:anim>
                                    <p:anim calcmode="lin" valueType="num">
                                      <p:cBhvr additive="base">
                                        <p:cTn id="266" dur="500" fill="hold"/>
                                        <p:tgtEl>
                                          <p:spTgt spid="63"/>
                                        </p:tgtEl>
                                        <p:attrNameLst>
                                          <p:attrName>ppt_y</p:attrName>
                                        </p:attrNameLst>
                                      </p:cBhvr>
                                      <p:tavLst>
                                        <p:tav tm="0">
                                          <p:val>
                                            <p:strVal val="1+#ppt_h/2"/>
                                          </p:val>
                                        </p:tav>
                                        <p:tav tm="100000">
                                          <p:val>
                                            <p:strVal val="#ppt_y"/>
                                          </p:val>
                                        </p:tav>
                                      </p:tavLst>
                                    </p:anim>
                                  </p:childTnLst>
                                </p:cTn>
                              </p:par>
                              <p:par>
                                <p:cTn id="267" presetID="2" presetClass="entr" presetSubtype="4" fill="hold" grpId="0" nodeType="withEffect">
                                  <p:stCondLst>
                                    <p:cond delay="0"/>
                                  </p:stCondLst>
                                  <p:childTnLst>
                                    <p:set>
                                      <p:cBhvr>
                                        <p:cTn id="268" dur="1" fill="hold">
                                          <p:stCondLst>
                                            <p:cond delay="0"/>
                                          </p:stCondLst>
                                        </p:cTn>
                                        <p:tgtEl>
                                          <p:spTgt spid="1024"/>
                                        </p:tgtEl>
                                        <p:attrNameLst>
                                          <p:attrName>style.visibility</p:attrName>
                                        </p:attrNameLst>
                                      </p:cBhvr>
                                      <p:to>
                                        <p:strVal val="visible"/>
                                      </p:to>
                                    </p:set>
                                    <p:anim calcmode="lin" valueType="num">
                                      <p:cBhvr additive="base">
                                        <p:cTn id="269" dur="500" fill="hold"/>
                                        <p:tgtEl>
                                          <p:spTgt spid="1024"/>
                                        </p:tgtEl>
                                        <p:attrNameLst>
                                          <p:attrName>ppt_x</p:attrName>
                                        </p:attrNameLst>
                                      </p:cBhvr>
                                      <p:tavLst>
                                        <p:tav tm="0">
                                          <p:val>
                                            <p:strVal val="#ppt_x"/>
                                          </p:val>
                                        </p:tav>
                                        <p:tav tm="100000">
                                          <p:val>
                                            <p:strVal val="#ppt_x"/>
                                          </p:val>
                                        </p:tav>
                                      </p:tavLst>
                                    </p:anim>
                                    <p:anim calcmode="lin" valueType="num">
                                      <p:cBhvr additive="base">
                                        <p:cTn id="270" dur="500" fill="hold"/>
                                        <p:tgtEl>
                                          <p:spTgt spid="1024"/>
                                        </p:tgtEl>
                                        <p:attrNameLst>
                                          <p:attrName>ppt_y</p:attrName>
                                        </p:attrNameLst>
                                      </p:cBhvr>
                                      <p:tavLst>
                                        <p:tav tm="0">
                                          <p:val>
                                            <p:strVal val="1+#ppt_h/2"/>
                                          </p:val>
                                        </p:tav>
                                        <p:tav tm="100000">
                                          <p:val>
                                            <p:strVal val="#ppt_y"/>
                                          </p:val>
                                        </p:tav>
                                      </p:tavLst>
                                    </p:anim>
                                  </p:childTnLst>
                                </p:cTn>
                              </p:par>
                              <p:par>
                                <p:cTn id="271" presetID="2" presetClass="entr" presetSubtype="4" fill="hold" grpId="0" nodeType="withEffect">
                                  <p:stCondLst>
                                    <p:cond delay="0"/>
                                  </p:stCondLst>
                                  <p:childTnLst>
                                    <p:set>
                                      <p:cBhvr>
                                        <p:cTn id="272" dur="1" fill="hold">
                                          <p:stCondLst>
                                            <p:cond delay="0"/>
                                          </p:stCondLst>
                                        </p:cTn>
                                        <p:tgtEl>
                                          <p:spTgt spid="61"/>
                                        </p:tgtEl>
                                        <p:attrNameLst>
                                          <p:attrName>style.visibility</p:attrName>
                                        </p:attrNameLst>
                                      </p:cBhvr>
                                      <p:to>
                                        <p:strVal val="visible"/>
                                      </p:to>
                                    </p:set>
                                    <p:anim calcmode="lin" valueType="num">
                                      <p:cBhvr additive="base">
                                        <p:cTn id="273" dur="500" fill="hold"/>
                                        <p:tgtEl>
                                          <p:spTgt spid="61"/>
                                        </p:tgtEl>
                                        <p:attrNameLst>
                                          <p:attrName>ppt_x</p:attrName>
                                        </p:attrNameLst>
                                      </p:cBhvr>
                                      <p:tavLst>
                                        <p:tav tm="0">
                                          <p:val>
                                            <p:strVal val="#ppt_x"/>
                                          </p:val>
                                        </p:tav>
                                        <p:tav tm="100000">
                                          <p:val>
                                            <p:strVal val="#ppt_x"/>
                                          </p:val>
                                        </p:tav>
                                      </p:tavLst>
                                    </p:anim>
                                    <p:anim calcmode="lin" valueType="num">
                                      <p:cBhvr additive="base">
                                        <p:cTn id="274" dur="500" fill="hold"/>
                                        <p:tgtEl>
                                          <p:spTgt spid="61"/>
                                        </p:tgtEl>
                                        <p:attrNameLst>
                                          <p:attrName>ppt_y</p:attrName>
                                        </p:attrNameLst>
                                      </p:cBhvr>
                                      <p:tavLst>
                                        <p:tav tm="0">
                                          <p:val>
                                            <p:strVal val="1+#ppt_h/2"/>
                                          </p:val>
                                        </p:tav>
                                        <p:tav tm="100000">
                                          <p:val>
                                            <p:strVal val="#ppt_y"/>
                                          </p:val>
                                        </p:tav>
                                      </p:tavLst>
                                    </p:anim>
                                  </p:childTnLst>
                                </p:cTn>
                              </p:par>
                            </p:childTnLst>
                          </p:cTn>
                        </p:par>
                        <p:par>
                          <p:cTn id="275" fill="hold">
                            <p:stCondLst>
                              <p:cond delay="500"/>
                            </p:stCondLst>
                            <p:childTnLst>
                              <p:par>
                                <p:cTn id="276" presetID="2" presetClass="entr" presetSubtype="4" fill="hold" grpId="0" nodeType="afterEffect">
                                  <p:stCondLst>
                                    <p:cond delay="0"/>
                                  </p:stCondLst>
                                  <p:childTnLst>
                                    <p:set>
                                      <p:cBhvr>
                                        <p:cTn id="277" dur="1" fill="hold">
                                          <p:stCondLst>
                                            <p:cond delay="0"/>
                                          </p:stCondLst>
                                        </p:cTn>
                                        <p:tgtEl>
                                          <p:spTgt spid="1026"/>
                                        </p:tgtEl>
                                        <p:attrNameLst>
                                          <p:attrName>style.visibility</p:attrName>
                                        </p:attrNameLst>
                                      </p:cBhvr>
                                      <p:to>
                                        <p:strVal val="visible"/>
                                      </p:to>
                                    </p:set>
                                    <p:anim calcmode="lin" valueType="num">
                                      <p:cBhvr additive="base">
                                        <p:cTn id="278" dur="500" fill="hold"/>
                                        <p:tgtEl>
                                          <p:spTgt spid="1026"/>
                                        </p:tgtEl>
                                        <p:attrNameLst>
                                          <p:attrName>ppt_x</p:attrName>
                                        </p:attrNameLst>
                                      </p:cBhvr>
                                      <p:tavLst>
                                        <p:tav tm="0">
                                          <p:val>
                                            <p:strVal val="#ppt_x"/>
                                          </p:val>
                                        </p:tav>
                                        <p:tav tm="100000">
                                          <p:val>
                                            <p:strVal val="#ppt_x"/>
                                          </p:val>
                                        </p:tav>
                                      </p:tavLst>
                                    </p:anim>
                                    <p:anim calcmode="lin" valueType="num">
                                      <p:cBhvr additive="base">
                                        <p:cTn id="279" dur="500" fill="hold"/>
                                        <p:tgtEl>
                                          <p:spTgt spid="1026"/>
                                        </p:tgtEl>
                                        <p:attrNameLst>
                                          <p:attrName>ppt_y</p:attrName>
                                        </p:attrNameLst>
                                      </p:cBhvr>
                                      <p:tavLst>
                                        <p:tav tm="0">
                                          <p:val>
                                            <p:strVal val="1+#ppt_h/2"/>
                                          </p:val>
                                        </p:tav>
                                        <p:tav tm="100000">
                                          <p:val>
                                            <p:strVal val="#ppt_y"/>
                                          </p:val>
                                        </p:tav>
                                      </p:tavLst>
                                    </p:anim>
                                  </p:childTnLst>
                                </p:cTn>
                              </p:par>
                              <p:par>
                                <p:cTn id="280" presetID="2" presetClass="entr" presetSubtype="4" fill="hold" grpId="0" nodeType="withEffect">
                                  <p:stCondLst>
                                    <p:cond delay="0"/>
                                  </p:stCondLst>
                                  <p:childTnLst>
                                    <p:set>
                                      <p:cBhvr>
                                        <p:cTn id="281" dur="1" fill="hold">
                                          <p:stCondLst>
                                            <p:cond delay="0"/>
                                          </p:stCondLst>
                                        </p:cTn>
                                        <p:tgtEl>
                                          <p:spTgt spid="62"/>
                                        </p:tgtEl>
                                        <p:attrNameLst>
                                          <p:attrName>style.visibility</p:attrName>
                                        </p:attrNameLst>
                                      </p:cBhvr>
                                      <p:to>
                                        <p:strVal val="visible"/>
                                      </p:to>
                                    </p:set>
                                    <p:anim calcmode="lin" valueType="num">
                                      <p:cBhvr additive="base">
                                        <p:cTn id="282" dur="500" fill="hold"/>
                                        <p:tgtEl>
                                          <p:spTgt spid="62"/>
                                        </p:tgtEl>
                                        <p:attrNameLst>
                                          <p:attrName>ppt_x</p:attrName>
                                        </p:attrNameLst>
                                      </p:cBhvr>
                                      <p:tavLst>
                                        <p:tav tm="0">
                                          <p:val>
                                            <p:strVal val="#ppt_x"/>
                                          </p:val>
                                        </p:tav>
                                        <p:tav tm="100000">
                                          <p:val>
                                            <p:strVal val="#ppt_x"/>
                                          </p:val>
                                        </p:tav>
                                      </p:tavLst>
                                    </p:anim>
                                    <p:anim calcmode="lin" valueType="num">
                                      <p:cBhvr additive="base">
                                        <p:cTn id="28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84" fill="hold">
                      <p:stCondLst>
                        <p:cond delay="indefinite"/>
                      </p:stCondLst>
                      <p:childTnLst>
                        <p:par>
                          <p:cTn id="285" fill="hold">
                            <p:stCondLst>
                              <p:cond delay="0"/>
                            </p:stCondLst>
                            <p:childTnLst>
                              <p:par>
                                <p:cTn id="286" presetID="2" presetClass="entr" presetSubtype="4" fill="hold" nodeType="clickEffect">
                                  <p:stCondLst>
                                    <p:cond delay="0"/>
                                  </p:stCondLst>
                                  <p:childTnLst>
                                    <p:set>
                                      <p:cBhvr>
                                        <p:cTn id="287" dur="1" fill="hold">
                                          <p:stCondLst>
                                            <p:cond delay="0"/>
                                          </p:stCondLst>
                                        </p:cTn>
                                        <p:tgtEl>
                                          <p:spTgt spid="1027"/>
                                        </p:tgtEl>
                                        <p:attrNameLst>
                                          <p:attrName>style.visibility</p:attrName>
                                        </p:attrNameLst>
                                      </p:cBhvr>
                                      <p:to>
                                        <p:strVal val="visible"/>
                                      </p:to>
                                    </p:set>
                                    <p:anim calcmode="lin" valueType="num">
                                      <p:cBhvr additive="base">
                                        <p:cTn id="288" dur="500" fill="hold"/>
                                        <p:tgtEl>
                                          <p:spTgt spid="1027"/>
                                        </p:tgtEl>
                                        <p:attrNameLst>
                                          <p:attrName>ppt_x</p:attrName>
                                        </p:attrNameLst>
                                      </p:cBhvr>
                                      <p:tavLst>
                                        <p:tav tm="0">
                                          <p:val>
                                            <p:strVal val="#ppt_x"/>
                                          </p:val>
                                        </p:tav>
                                        <p:tav tm="100000">
                                          <p:val>
                                            <p:strVal val="#ppt_x"/>
                                          </p:val>
                                        </p:tav>
                                      </p:tavLst>
                                    </p:anim>
                                    <p:anim calcmode="lin" valueType="num">
                                      <p:cBhvr additive="base">
                                        <p:cTn id="289" dur="500" fill="hold"/>
                                        <p:tgtEl>
                                          <p:spTgt spid="1027"/>
                                        </p:tgtEl>
                                        <p:attrNameLst>
                                          <p:attrName>ppt_y</p:attrName>
                                        </p:attrNameLst>
                                      </p:cBhvr>
                                      <p:tavLst>
                                        <p:tav tm="0">
                                          <p:val>
                                            <p:strVal val="1+#ppt_h/2"/>
                                          </p:val>
                                        </p:tav>
                                        <p:tav tm="100000">
                                          <p:val>
                                            <p:strVal val="#ppt_y"/>
                                          </p:val>
                                        </p:tav>
                                      </p:tavLst>
                                    </p:anim>
                                  </p:childTnLst>
                                </p:cTn>
                              </p:par>
                              <p:par>
                                <p:cTn id="290" presetID="2" presetClass="entr" presetSubtype="4" fill="hold" grpId="0" nodeType="withEffect">
                                  <p:stCondLst>
                                    <p:cond delay="0"/>
                                  </p:stCondLst>
                                  <p:childTnLst>
                                    <p:set>
                                      <p:cBhvr>
                                        <p:cTn id="291" dur="1" fill="hold">
                                          <p:stCondLst>
                                            <p:cond delay="0"/>
                                          </p:stCondLst>
                                        </p:cTn>
                                        <p:tgtEl>
                                          <p:spTgt spid="1029"/>
                                        </p:tgtEl>
                                        <p:attrNameLst>
                                          <p:attrName>style.visibility</p:attrName>
                                        </p:attrNameLst>
                                      </p:cBhvr>
                                      <p:to>
                                        <p:strVal val="visible"/>
                                      </p:to>
                                    </p:set>
                                    <p:anim calcmode="lin" valueType="num">
                                      <p:cBhvr additive="base">
                                        <p:cTn id="292" dur="500" fill="hold"/>
                                        <p:tgtEl>
                                          <p:spTgt spid="1029"/>
                                        </p:tgtEl>
                                        <p:attrNameLst>
                                          <p:attrName>ppt_x</p:attrName>
                                        </p:attrNameLst>
                                      </p:cBhvr>
                                      <p:tavLst>
                                        <p:tav tm="0">
                                          <p:val>
                                            <p:strVal val="#ppt_x"/>
                                          </p:val>
                                        </p:tav>
                                        <p:tav tm="100000">
                                          <p:val>
                                            <p:strVal val="#ppt_x"/>
                                          </p:val>
                                        </p:tav>
                                      </p:tavLst>
                                    </p:anim>
                                    <p:anim calcmode="lin" valueType="num">
                                      <p:cBhvr additive="base">
                                        <p:cTn id="293" dur="500" fill="hold"/>
                                        <p:tgtEl>
                                          <p:spTgt spid="1029"/>
                                        </p:tgtEl>
                                        <p:attrNameLst>
                                          <p:attrName>ppt_y</p:attrName>
                                        </p:attrNameLst>
                                      </p:cBhvr>
                                      <p:tavLst>
                                        <p:tav tm="0">
                                          <p:val>
                                            <p:strVal val="1+#ppt_h/2"/>
                                          </p:val>
                                        </p:tav>
                                        <p:tav tm="100000">
                                          <p:val>
                                            <p:strVal val="#ppt_y"/>
                                          </p:val>
                                        </p:tav>
                                      </p:tavLst>
                                    </p:anim>
                                  </p:childTnLst>
                                </p:cTn>
                              </p:par>
                              <p:par>
                                <p:cTn id="294" presetID="2" presetClass="entr" presetSubtype="4" fill="hold" grpId="0" nodeType="withEffect">
                                  <p:stCondLst>
                                    <p:cond delay="0"/>
                                  </p:stCondLst>
                                  <p:childTnLst>
                                    <p:set>
                                      <p:cBhvr>
                                        <p:cTn id="295" dur="1" fill="hold">
                                          <p:stCondLst>
                                            <p:cond delay="0"/>
                                          </p:stCondLst>
                                        </p:cTn>
                                        <p:tgtEl>
                                          <p:spTgt spid="1028"/>
                                        </p:tgtEl>
                                        <p:attrNameLst>
                                          <p:attrName>style.visibility</p:attrName>
                                        </p:attrNameLst>
                                      </p:cBhvr>
                                      <p:to>
                                        <p:strVal val="visible"/>
                                      </p:to>
                                    </p:set>
                                    <p:anim calcmode="lin" valueType="num">
                                      <p:cBhvr additive="base">
                                        <p:cTn id="296" dur="500" fill="hold"/>
                                        <p:tgtEl>
                                          <p:spTgt spid="1028"/>
                                        </p:tgtEl>
                                        <p:attrNameLst>
                                          <p:attrName>ppt_x</p:attrName>
                                        </p:attrNameLst>
                                      </p:cBhvr>
                                      <p:tavLst>
                                        <p:tav tm="0">
                                          <p:val>
                                            <p:strVal val="#ppt_x"/>
                                          </p:val>
                                        </p:tav>
                                        <p:tav tm="100000">
                                          <p:val>
                                            <p:strVal val="#ppt_x"/>
                                          </p:val>
                                        </p:tav>
                                      </p:tavLst>
                                    </p:anim>
                                    <p:anim calcmode="lin" valueType="num">
                                      <p:cBhvr additive="base">
                                        <p:cTn id="297"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7" grpId="0"/>
      <p:bldP spid="19" grpId="0" animBg="1"/>
      <p:bldP spid="20" grpId="0"/>
      <p:bldP spid="28" grpId="0"/>
      <p:bldP spid="29" grpId="0" animBg="1"/>
      <p:bldP spid="11" grpId="0" animBg="1"/>
      <p:bldP spid="12" grpId="0"/>
      <p:bldP spid="13" grpId="0"/>
      <p:bldP spid="14" grpId="0" animBg="1"/>
      <p:bldP spid="23" grpId="0" animBg="1"/>
      <p:bldP spid="25" grpId="0"/>
      <p:bldP spid="27" grpId="0"/>
      <p:bldP spid="30" grpId="0" animBg="1"/>
      <p:bldP spid="32" grpId="0" animBg="1"/>
      <p:bldP spid="33" grpId="0"/>
      <p:bldP spid="34" grpId="0"/>
      <p:bldP spid="35" grpId="0" animBg="1"/>
      <p:bldP spid="36" grpId="0"/>
      <p:bldP spid="37" grpId="0"/>
      <p:bldP spid="40" grpId="0"/>
      <p:bldP spid="41" grpId="0" animBg="1"/>
      <p:bldP spid="42" grpId="0"/>
      <p:bldP spid="43" grpId="0" animBg="1"/>
      <p:bldP spid="45" grpId="0"/>
      <p:bldP spid="46" grpId="0" animBg="1"/>
      <p:bldP spid="50" grpId="0"/>
      <p:bldP spid="51" grpId="0" animBg="1"/>
      <p:bldP spid="52" grpId="0"/>
      <p:bldP spid="53" grpId="0" animBg="1"/>
      <p:bldP spid="55" grpId="0" animBg="1"/>
      <p:bldP spid="56" grpId="0"/>
      <p:bldP spid="57" grpId="0"/>
      <p:bldP spid="58" grpId="0" animBg="1"/>
      <p:bldP spid="60" grpId="0"/>
      <p:bldP spid="61" grpId="0"/>
      <p:bldP spid="62" grpId="0"/>
      <p:bldP spid="63" grpId="0" animBg="1"/>
      <p:bldP spid="1024" grpId="0" animBg="1"/>
      <p:bldP spid="1026" grpId="0" animBg="1"/>
      <p:bldP spid="1028" grpId="0"/>
      <p:bldP spid="10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F8EDA5F1-ABEA-08BA-C4ED-E473E53BF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4D924-88E6-0B69-68F8-76B8FDF42DC7}"/>
              </a:ext>
            </a:extLst>
          </p:cNvPr>
          <p:cNvSpPr>
            <a:spLocks noGrp="1"/>
          </p:cNvSpPr>
          <p:nvPr>
            <p:ph type="title"/>
          </p:nvPr>
        </p:nvSpPr>
        <p:spPr/>
        <p:txBody>
          <a:bodyPr/>
          <a:lstStyle/>
          <a:p>
            <a:r>
              <a:rPr lang="en-US" sz="3200" dirty="0">
                <a:solidFill>
                  <a:srgbClr val="52CBBE"/>
                </a:solidFill>
                <a:latin typeface="Calibri" panose="020F0502020204030204" pitchFamily="34" charset="0"/>
                <a:cs typeface="Arial" panose="020B0604020202020204" pitchFamily="34" charset="0"/>
              </a:rPr>
              <a:t>To add payment documents</a:t>
            </a:r>
          </a:p>
        </p:txBody>
      </p:sp>
      <p:pic>
        <p:nvPicPr>
          <p:cNvPr id="4" name="Picture 3">
            <a:extLst>
              <a:ext uri="{FF2B5EF4-FFF2-40B4-BE49-F238E27FC236}">
                <a16:creationId xmlns:a16="http://schemas.microsoft.com/office/drawing/2014/main" id="{E81A0E6D-483B-22C5-8FAC-02BFFF190A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03357" y="2430780"/>
            <a:ext cx="5943600" cy="1996440"/>
          </a:xfrm>
          <a:prstGeom prst="rect">
            <a:avLst/>
          </a:prstGeom>
        </p:spPr>
      </p:pic>
      <p:sp>
        <p:nvSpPr>
          <p:cNvPr id="5" name="Text Box 9">
            <a:extLst>
              <a:ext uri="{FF2B5EF4-FFF2-40B4-BE49-F238E27FC236}">
                <a16:creationId xmlns:a16="http://schemas.microsoft.com/office/drawing/2014/main" id="{9FCC3857-38DD-9223-AC29-A38BB71F9957}"/>
              </a:ext>
            </a:extLst>
          </p:cNvPr>
          <p:cNvSpPr txBox="1"/>
          <p:nvPr/>
        </p:nvSpPr>
        <p:spPr>
          <a:xfrm>
            <a:off x="3477777" y="363238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8CFDB635-EAB3-186D-84BD-C66EBDD48FA5}"/>
              </a:ext>
            </a:extLst>
          </p:cNvPr>
          <p:cNvSpPr/>
          <p:nvPr/>
        </p:nvSpPr>
        <p:spPr>
          <a:xfrm>
            <a:off x="3653588" y="3879398"/>
            <a:ext cx="717550" cy="10985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7" name="Picture 6">
            <a:extLst>
              <a:ext uri="{FF2B5EF4-FFF2-40B4-BE49-F238E27FC236}">
                <a16:creationId xmlns:a16="http://schemas.microsoft.com/office/drawing/2014/main" id="{3FB02F1F-2CC4-BE5D-6E89-C2E2A192FD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3357" y="2430779"/>
            <a:ext cx="5943600" cy="1996439"/>
          </a:xfrm>
          <a:prstGeom prst="rect">
            <a:avLst/>
          </a:prstGeom>
          <a:effectLst>
            <a:outerShdw blurRad="152400" dist="317500" dir="5400000" sx="90000" sy="-19000" rotWithShape="0">
              <a:prstClr val="black">
                <a:alpha val="15000"/>
              </a:prstClr>
            </a:outerShdw>
          </a:effectLst>
        </p:spPr>
      </p:pic>
      <p:sp>
        <p:nvSpPr>
          <p:cNvPr id="8" name="Rectangle: Rounded Corners 7">
            <a:extLst>
              <a:ext uri="{FF2B5EF4-FFF2-40B4-BE49-F238E27FC236}">
                <a16:creationId xmlns:a16="http://schemas.microsoft.com/office/drawing/2014/main" id="{F5DB7AA3-548A-46AA-C7F5-CB4A27E2F343}"/>
              </a:ext>
            </a:extLst>
          </p:cNvPr>
          <p:cNvSpPr/>
          <p:nvPr/>
        </p:nvSpPr>
        <p:spPr>
          <a:xfrm>
            <a:off x="2886425" y="3607976"/>
            <a:ext cx="290830" cy="9588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9">
            <a:extLst>
              <a:ext uri="{FF2B5EF4-FFF2-40B4-BE49-F238E27FC236}">
                <a16:creationId xmlns:a16="http://schemas.microsoft.com/office/drawing/2014/main" id="{EEB104DF-8A51-6694-83F9-77D53DF12A8D}"/>
              </a:ext>
            </a:extLst>
          </p:cNvPr>
          <p:cNvSpPr txBox="1"/>
          <p:nvPr/>
        </p:nvSpPr>
        <p:spPr>
          <a:xfrm>
            <a:off x="3122645" y="339715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A4DB2C3-F57D-F51B-0C57-3CD9E1E320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47209" y="2373536"/>
            <a:ext cx="5999747" cy="2760980"/>
          </a:xfrm>
          <a:prstGeom prst="rect">
            <a:avLst/>
          </a:prstGeom>
        </p:spPr>
      </p:pic>
      <p:cxnSp>
        <p:nvCxnSpPr>
          <p:cNvPr id="11" name="Straight Connector 10">
            <a:extLst>
              <a:ext uri="{FF2B5EF4-FFF2-40B4-BE49-F238E27FC236}">
                <a16:creationId xmlns:a16="http://schemas.microsoft.com/office/drawing/2014/main" id="{D011A325-8C4E-5227-1F45-AD6470DE8F3C}"/>
              </a:ext>
            </a:extLst>
          </p:cNvPr>
          <p:cNvCxnSpPr/>
          <p:nvPr/>
        </p:nvCxnSpPr>
        <p:spPr>
          <a:xfrm>
            <a:off x="4808018" y="3551288"/>
            <a:ext cx="186055" cy="5715"/>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A27D47-F440-F092-ED6B-168645A6EB14}"/>
              </a:ext>
            </a:extLst>
          </p:cNvPr>
          <p:cNvCxnSpPr/>
          <p:nvPr/>
        </p:nvCxnSpPr>
        <p:spPr>
          <a:xfrm flipV="1">
            <a:off x="4600373" y="3645903"/>
            <a:ext cx="35687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EBE545-DE15-BA0B-4DBA-169319B20A4B}"/>
              </a:ext>
            </a:extLst>
          </p:cNvPr>
          <p:cNvCxnSpPr/>
          <p:nvPr/>
        </p:nvCxnSpPr>
        <p:spPr>
          <a:xfrm flipV="1">
            <a:off x="4654983" y="3932923"/>
            <a:ext cx="35687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36908D9-A001-DF6D-148A-025CDA8DADA3}"/>
              </a:ext>
            </a:extLst>
          </p:cNvPr>
          <p:cNvCxnSpPr/>
          <p:nvPr/>
        </p:nvCxnSpPr>
        <p:spPr>
          <a:xfrm flipV="1">
            <a:off x="4294303" y="4355833"/>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5" name="Text Box 9">
            <a:extLst>
              <a:ext uri="{FF2B5EF4-FFF2-40B4-BE49-F238E27FC236}">
                <a16:creationId xmlns:a16="http://schemas.microsoft.com/office/drawing/2014/main" id="{FE2566A4-EBBB-D4C4-2EA0-9ED78E3AC063}"/>
              </a:ext>
            </a:extLst>
          </p:cNvPr>
          <p:cNvSpPr txBox="1"/>
          <p:nvPr/>
        </p:nvSpPr>
        <p:spPr>
          <a:xfrm>
            <a:off x="8207877" y="475319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92ACC2B5-370C-1D50-E670-CF7AE6A57C74}"/>
              </a:ext>
            </a:extLst>
          </p:cNvPr>
          <p:cNvSpPr/>
          <p:nvPr/>
        </p:nvSpPr>
        <p:spPr>
          <a:xfrm>
            <a:off x="8380964" y="5014181"/>
            <a:ext cx="290830" cy="9588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7209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ppt_x"/>
                                          </p:val>
                                        </p:tav>
                                        <p:tav tm="100000">
                                          <p:val>
                                            <p:strVal val="#ppt_x"/>
                                          </p:val>
                                        </p:tav>
                                      </p:tavLst>
                                    </p:anim>
                                    <p:anim calcmode="lin" valueType="num">
                                      <p:cBhvr additive="base">
                                        <p:cTn id="59" dur="500" fill="hold"/>
                                        <p:tgtEl>
                                          <p:spTgt spid="10"/>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ID="2" presetClass="entr" presetSubtype="4"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animBg="1"/>
      <p:bldP spid="8" grpId="0" animBg="1"/>
      <p:bldP spid="9" grpId="0"/>
      <p:bldP spid="15" grpId="0"/>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95917AC-86E2-9143-D761-C123C9A22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3E696A-0AFC-0BC0-A0DE-894B5AA748C2}"/>
              </a:ext>
            </a:extLst>
          </p:cNvPr>
          <p:cNvSpPr>
            <a:spLocks noGrp="1"/>
          </p:cNvSpPr>
          <p:nvPr>
            <p:ph type="title"/>
          </p:nvPr>
        </p:nvSpPr>
        <p:spPr/>
        <p:txBody>
          <a:bodyPr/>
          <a:lstStyle/>
          <a:p>
            <a:r>
              <a:rPr lang="en-US" sz="3200" dirty="0">
                <a:solidFill>
                  <a:srgbClr val="52CBBE"/>
                </a:solidFill>
                <a:latin typeface="Calibri" panose="020F0502020204030204" pitchFamily="34" charset="0"/>
                <a:cs typeface="Arial" panose="020B0604020202020204" pitchFamily="34" charset="0"/>
              </a:rPr>
              <a:t>To pay invoices</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0ED43D45-9B5A-4EF3-E21F-438D42301D73}"/>
              </a:ext>
            </a:extLst>
          </p:cNvPr>
          <p:cNvSpPr>
            <a:spLocks noGrp="1"/>
          </p:cNvSpPr>
          <p:nvPr>
            <p:ph idx="1"/>
          </p:nvPr>
        </p:nvSpPr>
        <p:spPr/>
        <p:txBody>
          <a:bodyPr/>
          <a:lstStyle/>
          <a:p>
            <a:r>
              <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Payments </a:t>
            </a:r>
          </a:p>
          <a:p>
            <a:r>
              <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Entry</a:t>
            </a:r>
          </a:p>
          <a:p>
            <a:r>
              <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Payment</a:t>
            </a:r>
          </a:p>
          <a:p>
            <a:endParaRPr lang="en-US" sz="1800" kern="100" dirty="0">
              <a:latin typeface="Calibri" panose="020F0502020204030204" pitchFamily="34" charset="0"/>
              <a:cs typeface="Arial" panose="020B0604020202020204" pitchFamily="34" charset="0"/>
            </a:endParaRPr>
          </a:p>
          <a:p>
            <a:endParaRPr lang="en-US" sz="1800" kern="100" dirty="0">
              <a:latin typeface="Calibri" panose="020F0502020204030204" pitchFamily="34" charset="0"/>
              <a:cs typeface="Arial" panose="020B0604020202020204" pitchFamily="34" charset="0"/>
            </a:endParaRPr>
          </a:p>
          <a:p>
            <a:r>
              <a:rPr lang="en-US" sz="2000" dirty="0">
                <a:solidFill>
                  <a:srgbClr val="52CBBE"/>
                </a:solidFill>
              </a:rPr>
              <a:t>To view journals</a:t>
            </a:r>
          </a:p>
          <a:p>
            <a:r>
              <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Tools</a:t>
            </a:r>
          </a:p>
          <a:p>
            <a:r>
              <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Accounting View</a:t>
            </a:r>
          </a:p>
          <a:p>
            <a:endParaRPr lang="en-US" sz="1800" kern="100" dirty="0">
              <a:latin typeface="Calibri" panose="020F0502020204030204" pitchFamily="34" charset="0"/>
              <a:cs typeface="Arial" panose="020B0604020202020204" pitchFamily="34" charset="0"/>
            </a:endParaRPr>
          </a:p>
          <a:p>
            <a:endParaRPr lang="en-US" sz="1800" kern="100" dirty="0">
              <a:latin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A9D8F2D-CFC3-850C-D9D1-2C65DA476A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1733232"/>
            <a:ext cx="5943600" cy="3391535"/>
          </a:xfrm>
          <a:prstGeom prst="rect">
            <a:avLst/>
          </a:prstGeom>
        </p:spPr>
      </p:pic>
      <p:sp>
        <p:nvSpPr>
          <p:cNvPr id="8" name="Text Box 9">
            <a:extLst>
              <a:ext uri="{FF2B5EF4-FFF2-40B4-BE49-F238E27FC236}">
                <a16:creationId xmlns:a16="http://schemas.microsoft.com/office/drawing/2014/main" id="{AD71082A-ADBE-CB5C-74E8-B4C572A57AF4}"/>
              </a:ext>
            </a:extLst>
          </p:cNvPr>
          <p:cNvSpPr txBox="1"/>
          <p:nvPr/>
        </p:nvSpPr>
        <p:spPr>
          <a:xfrm>
            <a:off x="4424262" y="285556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1D57C07-1DE6-691A-DD54-33D25B8063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24200" y="1733232"/>
            <a:ext cx="5943600" cy="3555365"/>
          </a:xfrm>
          <a:prstGeom prst="rect">
            <a:avLst/>
          </a:prstGeom>
          <a:effectLst>
            <a:outerShdw blurRad="152400" dist="317500" dir="5400000" sx="90000" sy="-19000" rotWithShape="0">
              <a:prstClr val="black">
                <a:alpha val="15000"/>
              </a:prstClr>
            </a:outerShdw>
          </a:effectLst>
        </p:spPr>
      </p:pic>
      <p:sp>
        <p:nvSpPr>
          <p:cNvPr id="10" name="Arrow: Right 9">
            <a:extLst>
              <a:ext uri="{FF2B5EF4-FFF2-40B4-BE49-F238E27FC236}">
                <a16:creationId xmlns:a16="http://schemas.microsoft.com/office/drawing/2014/main" id="{CAF3C734-E970-967A-5824-2A1B30A6C106}"/>
              </a:ext>
            </a:extLst>
          </p:cNvPr>
          <p:cNvSpPr/>
          <p:nvPr/>
        </p:nvSpPr>
        <p:spPr>
          <a:xfrm>
            <a:off x="3001645" y="2266783"/>
            <a:ext cx="245110" cy="158750"/>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Text Box 9">
            <a:extLst>
              <a:ext uri="{FF2B5EF4-FFF2-40B4-BE49-F238E27FC236}">
                <a16:creationId xmlns:a16="http://schemas.microsoft.com/office/drawing/2014/main" id="{9E88EEE6-BE40-A526-2F44-66E858685591}"/>
              </a:ext>
            </a:extLst>
          </p:cNvPr>
          <p:cNvSpPr txBox="1"/>
          <p:nvPr/>
        </p:nvSpPr>
        <p:spPr>
          <a:xfrm>
            <a:off x="3048217" y="2034307"/>
            <a:ext cx="1376045" cy="97663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2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3FF86DD-A90B-F37A-A568-6A5B23F02AE1}"/>
              </a:ext>
            </a:extLst>
          </p:cNvPr>
          <p:cNvSpPr txBox="1"/>
          <p:nvPr/>
        </p:nvSpPr>
        <p:spPr>
          <a:xfrm>
            <a:off x="3352800" y="1793102"/>
            <a:ext cx="6096000"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Add supplier and all the info</a:t>
            </a:r>
            <a:endParaRPr lang="en-US" dirty="0"/>
          </a:p>
        </p:txBody>
      </p:sp>
      <p:pic>
        <p:nvPicPr>
          <p:cNvPr id="14" name="Picture 13">
            <a:extLst>
              <a:ext uri="{FF2B5EF4-FFF2-40B4-BE49-F238E27FC236}">
                <a16:creationId xmlns:a16="http://schemas.microsoft.com/office/drawing/2014/main" id="{BD405CA4-EB8F-1BA1-44AD-7BC81D24D9F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12637" y="1742439"/>
            <a:ext cx="5943600" cy="3536950"/>
          </a:xfrm>
          <a:prstGeom prst="rect">
            <a:avLst/>
          </a:prstGeom>
          <a:effectLst>
            <a:outerShdw blurRad="152400" dist="317500" dir="5400000" sx="90000" sy="-19000" rotWithShape="0">
              <a:prstClr val="black">
                <a:alpha val="15000"/>
              </a:prstClr>
            </a:outerShdw>
          </a:effectLst>
        </p:spPr>
      </p:pic>
      <p:sp>
        <p:nvSpPr>
          <p:cNvPr id="15" name="Rectangle 14">
            <a:extLst>
              <a:ext uri="{FF2B5EF4-FFF2-40B4-BE49-F238E27FC236}">
                <a16:creationId xmlns:a16="http://schemas.microsoft.com/office/drawing/2014/main" id="{22C73C49-06CD-8366-BAD9-3A5BA1BE428B}"/>
              </a:ext>
            </a:extLst>
          </p:cNvPr>
          <p:cNvSpPr/>
          <p:nvPr/>
        </p:nvSpPr>
        <p:spPr>
          <a:xfrm>
            <a:off x="3593999" y="3460220"/>
            <a:ext cx="4529455" cy="2832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 Box 9">
            <a:extLst>
              <a:ext uri="{FF2B5EF4-FFF2-40B4-BE49-F238E27FC236}">
                <a16:creationId xmlns:a16="http://schemas.microsoft.com/office/drawing/2014/main" id="{529E5825-ADC8-5412-DE51-8DBAD947579D}"/>
              </a:ext>
            </a:extLst>
          </p:cNvPr>
          <p:cNvSpPr txBox="1"/>
          <p:nvPr/>
        </p:nvSpPr>
        <p:spPr>
          <a:xfrm>
            <a:off x="5683567" y="431655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721DE533-A386-4A4A-43B4-B15F73B18C2A}"/>
              </a:ext>
            </a:extLst>
          </p:cNvPr>
          <p:cNvSpPr/>
          <p:nvPr/>
        </p:nvSpPr>
        <p:spPr>
          <a:xfrm>
            <a:off x="5876590" y="4574172"/>
            <a:ext cx="278130" cy="16627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TextBox 18">
            <a:extLst>
              <a:ext uri="{FF2B5EF4-FFF2-40B4-BE49-F238E27FC236}">
                <a16:creationId xmlns:a16="http://schemas.microsoft.com/office/drawing/2014/main" id="{F760AF86-BAD1-2664-3A16-47BC2C8963C9}"/>
              </a:ext>
            </a:extLst>
          </p:cNvPr>
          <p:cNvSpPr txBox="1"/>
          <p:nvPr/>
        </p:nvSpPr>
        <p:spPr>
          <a:xfrm>
            <a:off x="3221104" y="1770143"/>
            <a:ext cx="6096000"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Search for invoice no. you want to pay</a:t>
            </a:r>
            <a:r>
              <a:rPr lang="en-US" sz="1800" dirty="0">
                <a:effectLst/>
                <a:latin typeface="Arial" panose="020B060402020202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and select it </a:t>
            </a:r>
            <a:endParaRPr lang="en-US" dirty="0"/>
          </a:p>
        </p:txBody>
      </p:sp>
      <p:pic>
        <p:nvPicPr>
          <p:cNvPr id="20" name="Picture 19">
            <a:extLst>
              <a:ext uri="{FF2B5EF4-FFF2-40B4-BE49-F238E27FC236}">
                <a16:creationId xmlns:a16="http://schemas.microsoft.com/office/drawing/2014/main" id="{151E8043-5BC1-1AE0-EEEB-5576F67F62F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636" y="1742438"/>
            <a:ext cx="5955163" cy="3536949"/>
          </a:xfrm>
          <a:prstGeom prst="rect">
            <a:avLst/>
          </a:prstGeom>
        </p:spPr>
      </p:pic>
      <p:sp>
        <p:nvSpPr>
          <p:cNvPr id="22" name="TextBox 21">
            <a:extLst>
              <a:ext uri="{FF2B5EF4-FFF2-40B4-BE49-F238E27FC236}">
                <a16:creationId xmlns:a16="http://schemas.microsoft.com/office/drawing/2014/main" id="{6AB2A107-5EF6-9EF0-4A15-2BFC53664A9B}"/>
              </a:ext>
            </a:extLst>
          </p:cNvPr>
          <p:cNvSpPr txBox="1"/>
          <p:nvPr/>
        </p:nvSpPr>
        <p:spPr>
          <a:xfrm>
            <a:off x="3286952" y="1994784"/>
            <a:ext cx="6096000"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Click </a:t>
            </a:r>
            <a:r>
              <a:rPr lang="en-US" sz="1800" dirty="0" err="1">
                <a:effectLst/>
                <a:latin typeface="Calibri" panose="020F0502020204030204" pitchFamily="34" charset="0"/>
                <a:ea typeface="Calibri" panose="020F0502020204030204" pitchFamily="34" charset="0"/>
                <a:cs typeface="Arial" panose="020B0604020202020204" pitchFamily="34" charset="0"/>
              </a:rPr>
              <a:t>ctrl+s</a:t>
            </a:r>
            <a:endParaRPr lang="en-US" dirty="0"/>
          </a:p>
        </p:txBody>
      </p:sp>
      <p:pic>
        <p:nvPicPr>
          <p:cNvPr id="23" name="Picture 22">
            <a:extLst>
              <a:ext uri="{FF2B5EF4-FFF2-40B4-BE49-F238E27FC236}">
                <a16:creationId xmlns:a16="http://schemas.microsoft.com/office/drawing/2014/main" id="{6D792F41-767F-4515-0CDA-890609E2105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24200" y="1759870"/>
            <a:ext cx="5943600" cy="3536950"/>
          </a:xfrm>
          <a:prstGeom prst="rect">
            <a:avLst/>
          </a:prstGeom>
        </p:spPr>
      </p:pic>
      <p:sp>
        <p:nvSpPr>
          <p:cNvPr id="24" name="Text Box 9">
            <a:extLst>
              <a:ext uri="{FF2B5EF4-FFF2-40B4-BE49-F238E27FC236}">
                <a16:creationId xmlns:a16="http://schemas.microsoft.com/office/drawing/2014/main" id="{ADD42370-6A02-AA80-23AE-F4E7AA2E36E3}"/>
              </a:ext>
            </a:extLst>
          </p:cNvPr>
          <p:cNvSpPr txBox="1"/>
          <p:nvPr/>
        </p:nvSpPr>
        <p:spPr>
          <a:xfrm>
            <a:off x="3593999" y="486873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Aft>
                <a:spcPts val="800"/>
              </a:spcAft>
            </a:pPr>
            <a:r>
              <a:rPr lang="en-US"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655A8801-EAC6-ED19-33FA-B374B0889624}"/>
              </a:ext>
            </a:extLst>
          </p:cNvPr>
          <p:cNvSpPr/>
          <p:nvPr/>
        </p:nvSpPr>
        <p:spPr>
          <a:xfrm>
            <a:off x="3789248" y="5129681"/>
            <a:ext cx="636270" cy="14224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6" name="Picture 25">
            <a:extLst>
              <a:ext uri="{FF2B5EF4-FFF2-40B4-BE49-F238E27FC236}">
                <a16:creationId xmlns:a16="http://schemas.microsoft.com/office/drawing/2014/main" id="{F5F795AC-1738-5C82-213E-979F68E688B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89408" y="1756443"/>
            <a:ext cx="5989954" cy="3555365"/>
          </a:xfrm>
          <a:prstGeom prst="rect">
            <a:avLst/>
          </a:prstGeom>
        </p:spPr>
      </p:pic>
      <p:sp>
        <p:nvSpPr>
          <p:cNvPr id="27" name="Text Box 9">
            <a:extLst>
              <a:ext uri="{FF2B5EF4-FFF2-40B4-BE49-F238E27FC236}">
                <a16:creationId xmlns:a16="http://schemas.microsoft.com/office/drawing/2014/main" id="{04B93FD9-3AE4-5010-3B9C-D88FA3579B89}"/>
              </a:ext>
            </a:extLst>
          </p:cNvPr>
          <p:cNvSpPr txBox="1"/>
          <p:nvPr/>
        </p:nvSpPr>
        <p:spPr>
          <a:xfrm>
            <a:off x="4865486" y="197112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Aft>
                <a:spcPts val="800"/>
              </a:spcAft>
            </a:pPr>
            <a:r>
              <a:rPr lang="en-US"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28" name="Text Box 9">
            <a:extLst>
              <a:ext uri="{FF2B5EF4-FFF2-40B4-BE49-F238E27FC236}">
                <a16:creationId xmlns:a16="http://schemas.microsoft.com/office/drawing/2014/main" id="{6D6C82F1-937B-E7CE-1227-FED7CD36A6DD}"/>
              </a:ext>
            </a:extLst>
          </p:cNvPr>
          <p:cNvSpPr txBox="1"/>
          <p:nvPr/>
        </p:nvSpPr>
        <p:spPr>
          <a:xfrm>
            <a:off x="5007091" y="252611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Aft>
                <a:spcPts val="800"/>
              </a:spcAft>
            </a:pPr>
            <a:r>
              <a:rPr lang="en-US"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29" name="Text Box 9">
            <a:extLst>
              <a:ext uri="{FF2B5EF4-FFF2-40B4-BE49-F238E27FC236}">
                <a16:creationId xmlns:a16="http://schemas.microsoft.com/office/drawing/2014/main" id="{7B1335F2-C0A3-5387-059B-EE1393560B5B}"/>
              </a:ext>
            </a:extLst>
          </p:cNvPr>
          <p:cNvSpPr txBox="1"/>
          <p:nvPr/>
        </p:nvSpPr>
        <p:spPr>
          <a:xfrm>
            <a:off x="5191241" y="484069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Aft>
                <a:spcPts val="800"/>
              </a:spcAft>
            </a:pPr>
            <a:r>
              <a:rPr lang="en-US"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438DE593-7E6E-1E32-AA87-EDFFC5B6DA14}"/>
              </a:ext>
            </a:extLst>
          </p:cNvPr>
          <p:cNvSpPr/>
          <p:nvPr/>
        </p:nvSpPr>
        <p:spPr>
          <a:xfrm>
            <a:off x="5353818" y="5020453"/>
            <a:ext cx="636270" cy="14224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1" name="Picture 30">
            <a:extLst>
              <a:ext uri="{FF2B5EF4-FFF2-40B4-BE49-F238E27FC236}">
                <a16:creationId xmlns:a16="http://schemas.microsoft.com/office/drawing/2014/main" id="{AB4F56A6-A50E-5A11-3258-138B47D4D90E}"/>
              </a:ext>
            </a:extLst>
          </p:cNvPr>
          <p:cNvPicPr>
            <a:picLocks noChangeAspect="1"/>
          </p:cNvPicPr>
          <p:nvPr/>
        </p:nvPicPr>
        <p:blipFill>
          <a:blip r:embed="rId8"/>
          <a:stretch>
            <a:fillRect/>
          </a:stretch>
        </p:blipFill>
        <p:spPr>
          <a:xfrm>
            <a:off x="3084369" y="1733232"/>
            <a:ext cx="5994993" cy="3592580"/>
          </a:xfrm>
          <a:prstGeom prst="rect">
            <a:avLst/>
          </a:prstGeom>
        </p:spPr>
      </p:pic>
      <p:cxnSp>
        <p:nvCxnSpPr>
          <p:cNvPr id="32" name="Straight Connector 31">
            <a:extLst>
              <a:ext uri="{FF2B5EF4-FFF2-40B4-BE49-F238E27FC236}">
                <a16:creationId xmlns:a16="http://schemas.microsoft.com/office/drawing/2014/main" id="{5CDA23EC-6E0D-0C3D-1DA6-F31C524C5A06}"/>
              </a:ext>
            </a:extLst>
          </p:cNvPr>
          <p:cNvCxnSpPr/>
          <p:nvPr/>
        </p:nvCxnSpPr>
        <p:spPr>
          <a:xfrm flipV="1">
            <a:off x="6173252" y="3460220"/>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607E81A5-5EBF-D2D7-8B56-E057E014DAB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034879" y="1695669"/>
            <a:ext cx="6032919" cy="3616139"/>
          </a:xfrm>
          <a:prstGeom prst="rect">
            <a:avLst/>
          </a:prstGeom>
        </p:spPr>
      </p:pic>
      <p:sp>
        <p:nvSpPr>
          <p:cNvPr id="34" name="Arrow: Right 33">
            <a:extLst>
              <a:ext uri="{FF2B5EF4-FFF2-40B4-BE49-F238E27FC236}">
                <a16:creationId xmlns:a16="http://schemas.microsoft.com/office/drawing/2014/main" id="{BC401DA2-C0C2-B324-9647-3B7812FBE8E5}"/>
              </a:ext>
            </a:extLst>
          </p:cNvPr>
          <p:cNvSpPr/>
          <p:nvPr/>
        </p:nvSpPr>
        <p:spPr>
          <a:xfrm>
            <a:off x="3577957" y="1793100"/>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5" name="Picture 34">
            <a:extLst>
              <a:ext uri="{FF2B5EF4-FFF2-40B4-BE49-F238E27FC236}">
                <a16:creationId xmlns:a16="http://schemas.microsoft.com/office/drawing/2014/main" id="{DAA3AFDA-E8AE-5B58-7955-441239B3AA2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058351" y="1700811"/>
            <a:ext cx="6021009" cy="3625001"/>
          </a:xfrm>
          <a:prstGeom prst="rect">
            <a:avLst/>
          </a:prstGeom>
        </p:spPr>
      </p:pic>
      <p:sp>
        <p:nvSpPr>
          <p:cNvPr id="36" name="Rectangle 35">
            <a:extLst>
              <a:ext uri="{FF2B5EF4-FFF2-40B4-BE49-F238E27FC236}">
                <a16:creationId xmlns:a16="http://schemas.microsoft.com/office/drawing/2014/main" id="{33F81C23-CBE5-8EB4-7FB2-A3FC0EA6E6A9}"/>
              </a:ext>
            </a:extLst>
          </p:cNvPr>
          <p:cNvSpPr/>
          <p:nvPr/>
        </p:nvSpPr>
        <p:spPr>
          <a:xfrm>
            <a:off x="4477309" y="4224981"/>
            <a:ext cx="3848544" cy="5668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aphicFrame>
        <p:nvGraphicFramePr>
          <p:cNvPr id="37" name="Table 36">
            <a:extLst>
              <a:ext uri="{FF2B5EF4-FFF2-40B4-BE49-F238E27FC236}">
                <a16:creationId xmlns:a16="http://schemas.microsoft.com/office/drawing/2014/main" id="{452084EE-DD40-1F87-6979-989C35266118}"/>
              </a:ext>
            </a:extLst>
          </p:cNvPr>
          <p:cNvGraphicFramePr>
            <a:graphicFrameLocks noGrp="1"/>
          </p:cNvGraphicFramePr>
          <p:nvPr>
            <p:extLst>
              <p:ext uri="{D42A27DB-BD31-4B8C-83A1-F6EECF244321}">
                <p14:modId xmlns:p14="http://schemas.microsoft.com/office/powerpoint/2010/main" val="1166631605"/>
              </p:ext>
            </p:extLst>
          </p:nvPr>
        </p:nvGraphicFramePr>
        <p:xfrm>
          <a:off x="6441556" y="633497"/>
          <a:ext cx="5445327" cy="608003"/>
        </p:xfrm>
        <a:graphic>
          <a:graphicData uri="http://schemas.openxmlformats.org/drawingml/2006/table">
            <a:tbl>
              <a:tblPr firstRow="1" firstCol="1" bandRow="1">
                <a:tableStyleId>{5C22544A-7EE6-4342-B048-85BDC9FD1C3A}</a:tableStyleId>
              </a:tblPr>
              <a:tblGrid>
                <a:gridCol w="1819789">
                  <a:extLst>
                    <a:ext uri="{9D8B030D-6E8A-4147-A177-3AD203B41FA5}">
                      <a16:colId xmlns:a16="http://schemas.microsoft.com/office/drawing/2014/main" val="3039863954"/>
                    </a:ext>
                  </a:extLst>
                </a:gridCol>
                <a:gridCol w="1812769">
                  <a:extLst>
                    <a:ext uri="{9D8B030D-6E8A-4147-A177-3AD203B41FA5}">
                      <a16:colId xmlns:a16="http://schemas.microsoft.com/office/drawing/2014/main" val="3652221857"/>
                    </a:ext>
                  </a:extLst>
                </a:gridCol>
                <a:gridCol w="1812769">
                  <a:extLst>
                    <a:ext uri="{9D8B030D-6E8A-4147-A177-3AD203B41FA5}">
                      <a16:colId xmlns:a16="http://schemas.microsoft.com/office/drawing/2014/main" val="190174988"/>
                    </a:ext>
                  </a:extLst>
                </a:gridCol>
              </a:tblGrid>
              <a:tr h="145718">
                <a:tc>
                  <a:txBody>
                    <a:bodyPr/>
                    <a:lstStyle/>
                    <a:p>
                      <a:pPr marL="0" marR="0" algn="l">
                        <a:lnSpc>
                          <a:spcPct val="107000"/>
                        </a:lnSpc>
                      </a:pPr>
                      <a:r>
                        <a:rPr lang="en-US" sz="1100" kern="100">
                          <a:effectLst/>
                        </a:rPr>
                        <a:t>Accounting Class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pPr>
                      <a:r>
                        <a:rPr lang="en-US" sz="1100" kern="100" dirty="0">
                          <a:effectLst/>
                        </a:rPr>
                        <a:t>DR</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Aft>
                          <a:spcPts val="800"/>
                        </a:spcAft>
                      </a:pPr>
                      <a:r>
                        <a:rPr lang="en-US" sz="1100" kern="100">
                          <a:effectLst/>
                        </a:rPr>
                        <a:t>CR</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73222333"/>
                  </a:ext>
                </a:extLst>
              </a:tr>
              <a:tr h="214989">
                <a:tc>
                  <a:txBody>
                    <a:bodyPr/>
                    <a:lstStyle/>
                    <a:p>
                      <a:pPr marL="0" marR="0" algn="l">
                        <a:lnSpc>
                          <a:spcPct val="107000"/>
                        </a:lnSpc>
                      </a:pPr>
                      <a:r>
                        <a:rPr lang="en-US" sz="1100" kern="100" dirty="0">
                          <a:effectLst/>
                        </a:rPr>
                        <a:t>Liability</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pPr>
                      <a:r>
                        <a:rPr lang="en-US" sz="1100" kern="100">
                          <a:effectLst/>
                        </a:rPr>
                        <a:t>                  </a:t>
                      </a:r>
                      <a:r>
                        <a:rPr lang="en-US" sz="1100" kern="100">
                          <a:effectLst/>
                          <a:highlight>
                            <a:srgbClr val="FFFF00"/>
                          </a:highlight>
                        </a:rPr>
                        <a:t>10,583.10</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Aft>
                          <a:spcPts val="800"/>
                        </a:spcAft>
                      </a:pPr>
                      <a:r>
                        <a:rPr lang="en-US" sz="1100" kern="100">
                          <a:effectLst/>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91337840"/>
                  </a:ext>
                </a:extLst>
              </a:tr>
              <a:tr h="221564">
                <a:tc>
                  <a:txBody>
                    <a:bodyPr/>
                    <a:lstStyle/>
                    <a:p>
                      <a:pPr marL="0" marR="0" algn="l">
                        <a:lnSpc>
                          <a:spcPct val="107000"/>
                        </a:lnSpc>
                      </a:pPr>
                      <a:r>
                        <a:rPr lang="en-US" sz="1100" kern="100">
                          <a:effectLst/>
                        </a:rPr>
                        <a:t>Cash Clearing</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pPr>
                      <a:r>
                        <a:rPr lang="en-US" sz="1100" kern="100">
                          <a:effectLst/>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Aft>
                          <a:spcPts val="800"/>
                        </a:spcAft>
                      </a:pPr>
                      <a:r>
                        <a:rPr lang="en-US" sz="1100" kern="100" dirty="0">
                          <a:effectLst/>
                        </a:rPr>
                        <a:t>                   </a:t>
                      </a:r>
                      <a:r>
                        <a:rPr lang="en-US" sz="1100" kern="100" dirty="0">
                          <a:effectLst/>
                          <a:highlight>
                            <a:srgbClr val="FFFF00"/>
                          </a:highlight>
                        </a:rPr>
                        <a:t>10,583.10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17123896"/>
                  </a:ext>
                </a:extLst>
              </a:tr>
            </a:tbl>
          </a:graphicData>
        </a:graphic>
      </p:graphicFrame>
    </p:spTree>
    <p:extLst>
      <p:ext uri="{BB962C8B-B14F-4D97-AF65-F5344CB8AC3E}">
        <p14:creationId xmlns:p14="http://schemas.microsoft.com/office/powerpoint/2010/main" val="3299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
                                            <p:txEl>
                                              <p:pRg st="2" end="2"/>
                                            </p:txEl>
                                          </p:spTgt>
                                        </p:tgtEl>
                                      </p:cBhvr>
                                    </p:animEffect>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53" presetClass="entr" presetSubtype="16"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ppt_x"/>
                                          </p:val>
                                        </p:tav>
                                        <p:tav tm="100000">
                                          <p:val>
                                            <p:strVal val="#ppt_x"/>
                                          </p:val>
                                        </p:tav>
                                      </p:tavLst>
                                    </p:anim>
                                    <p:anim calcmode="lin" valueType="num">
                                      <p:cBhvr additive="base">
                                        <p:cTn id="67" dur="500" fill="hold"/>
                                        <p:tgtEl>
                                          <p:spTgt spid="15"/>
                                        </p:tgtEl>
                                        <p:attrNameLst>
                                          <p:attrName>ppt_y</p:attrName>
                                        </p:attrNameLst>
                                      </p:cBhvr>
                                      <p:tavLst>
                                        <p:tav tm="0">
                                          <p:val>
                                            <p:strVal val="1+#ppt_h/2"/>
                                          </p:val>
                                        </p:tav>
                                        <p:tav tm="100000">
                                          <p:val>
                                            <p:strVal val="#ppt_y"/>
                                          </p:val>
                                        </p:tav>
                                      </p:tavLst>
                                    </p:anim>
                                  </p:childTnLst>
                                </p:cTn>
                              </p:par>
                              <p:par>
                                <p:cTn id="68" presetID="53" presetClass="entr" presetSubtype="16"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Effect transition="in" filter="fade">
                                      <p:cBhvr>
                                        <p:cTn id="72" dur="500"/>
                                        <p:tgtEl>
                                          <p:spTgt spid="19"/>
                                        </p:tgtEl>
                                      </p:cBhvr>
                                    </p:animEffect>
                                  </p:childTnLst>
                                </p:cTn>
                              </p:par>
                            </p:childTnLst>
                          </p:cTn>
                        </p:par>
                        <p:par>
                          <p:cTn id="73" fill="hold">
                            <p:stCondLst>
                              <p:cond delay="500"/>
                            </p:stCondLst>
                            <p:childTnLst>
                              <p:par>
                                <p:cTn id="74" presetID="2" presetClass="entr" presetSubtype="4"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ppt_x"/>
                                          </p:val>
                                        </p:tav>
                                        <p:tav tm="100000">
                                          <p:val>
                                            <p:strVal val="#ppt_x"/>
                                          </p:val>
                                        </p:tav>
                                      </p:tavLst>
                                    </p:anim>
                                    <p:anim calcmode="lin" valueType="num">
                                      <p:cBhvr additive="base">
                                        <p:cTn id="77" dur="500" fill="hold"/>
                                        <p:tgtEl>
                                          <p:spTgt spid="17"/>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ppt_x"/>
                                          </p:val>
                                        </p:tav>
                                        <p:tav tm="100000">
                                          <p:val>
                                            <p:strVal val="#ppt_x"/>
                                          </p:val>
                                        </p:tav>
                                      </p:tavLst>
                                    </p:anim>
                                    <p:anim calcmode="lin" valueType="num">
                                      <p:cBhvr additive="base">
                                        <p:cTn id="8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additive="base">
                                        <p:cTn id="86" dur="500" fill="hold"/>
                                        <p:tgtEl>
                                          <p:spTgt spid="20"/>
                                        </p:tgtEl>
                                        <p:attrNameLst>
                                          <p:attrName>ppt_x</p:attrName>
                                        </p:attrNameLst>
                                      </p:cBhvr>
                                      <p:tavLst>
                                        <p:tav tm="0">
                                          <p:val>
                                            <p:strVal val="#ppt_x"/>
                                          </p:val>
                                        </p:tav>
                                        <p:tav tm="100000">
                                          <p:val>
                                            <p:strVal val="#ppt_x"/>
                                          </p:val>
                                        </p:tav>
                                      </p:tavLst>
                                    </p:anim>
                                    <p:anim calcmode="lin" valueType="num">
                                      <p:cBhvr additive="base">
                                        <p:cTn id="87" dur="500" fill="hold"/>
                                        <p:tgtEl>
                                          <p:spTgt spid="20"/>
                                        </p:tgtEl>
                                        <p:attrNameLst>
                                          <p:attrName>ppt_y</p:attrName>
                                        </p:attrNameLst>
                                      </p:cBhvr>
                                      <p:tavLst>
                                        <p:tav tm="0">
                                          <p:val>
                                            <p:strVal val="1+#ppt_h/2"/>
                                          </p:val>
                                        </p:tav>
                                        <p:tav tm="100000">
                                          <p:val>
                                            <p:strVal val="#ppt_y"/>
                                          </p:val>
                                        </p:tav>
                                      </p:tavLst>
                                    </p:anim>
                                  </p:childTnLst>
                                </p:cTn>
                              </p:par>
                              <p:par>
                                <p:cTn id="88" presetID="53" presetClass="entr" presetSubtype="16"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p:cTn id="90" dur="500" fill="hold"/>
                                        <p:tgtEl>
                                          <p:spTgt spid="22"/>
                                        </p:tgtEl>
                                        <p:attrNameLst>
                                          <p:attrName>ppt_w</p:attrName>
                                        </p:attrNameLst>
                                      </p:cBhvr>
                                      <p:tavLst>
                                        <p:tav tm="0">
                                          <p:val>
                                            <p:fltVal val="0"/>
                                          </p:val>
                                        </p:tav>
                                        <p:tav tm="100000">
                                          <p:val>
                                            <p:strVal val="#ppt_w"/>
                                          </p:val>
                                        </p:tav>
                                      </p:tavLst>
                                    </p:anim>
                                    <p:anim calcmode="lin" valueType="num">
                                      <p:cBhvr>
                                        <p:cTn id="91" dur="500" fill="hold"/>
                                        <p:tgtEl>
                                          <p:spTgt spid="22"/>
                                        </p:tgtEl>
                                        <p:attrNameLst>
                                          <p:attrName>ppt_h</p:attrName>
                                        </p:attrNameLst>
                                      </p:cBhvr>
                                      <p:tavLst>
                                        <p:tav tm="0">
                                          <p:val>
                                            <p:fltVal val="0"/>
                                          </p:val>
                                        </p:tav>
                                        <p:tav tm="100000">
                                          <p:val>
                                            <p:strVal val="#ppt_h"/>
                                          </p:val>
                                        </p:tav>
                                      </p:tavLst>
                                    </p:anim>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additive="base">
                                        <p:cTn id="97" dur="500" fill="hold"/>
                                        <p:tgtEl>
                                          <p:spTgt spid="23"/>
                                        </p:tgtEl>
                                        <p:attrNameLst>
                                          <p:attrName>ppt_x</p:attrName>
                                        </p:attrNameLst>
                                      </p:cBhvr>
                                      <p:tavLst>
                                        <p:tav tm="0">
                                          <p:val>
                                            <p:strVal val="#ppt_x"/>
                                          </p:val>
                                        </p:tav>
                                        <p:tav tm="100000">
                                          <p:val>
                                            <p:strVal val="#ppt_x"/>
                                          </p:val>
                                        </p:tav>
                                      </p:tavLst>
                                    </p:anim>
                                    <p:anim calcmode="lin" valueType="num">
                                      <p:cBhvr additive="base">
                                        <p:cTn id="98" dur="500" fill="hold"/>
                                        <p:tgtEl>
                                          <p:spTgt spid="23"/>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additive="base">
                                        <p:cTn id="101" dur="500" fill="hold"/>
                                        <p:tgtEl>
                                          <p:spTgt spid="25"/>
                                        </p:tgtEl>
                                        <p:attrNameLst>
                                          <p:attrName>ppt_x</p:attrName>
                                        </p:attrNameLst>
                                      </p:cBhvr>
                                      <p:tavLst>
                                        <p:tav tm="0">
                                          <p:val>
                                            <p:strVal val="#ppt_x"/>
                                          </p:val>
                                        </p:tav>
                                        <p:tav tm="100000">
                                          <p:val>
                                            <p:strVal val="#ppt_x"/>
                                          </p:val>
                                        </p:tav>
                                      </p:tavLst>
                                    </p:anim>
                                    <p:anim calcmode="lin" valueType="num">
                                      <p:cBhvr additive="base">
                                        <p:cTn id="102" dur="500" fill="hold"/>
                                        <p:tgtEl>
                                          <p:spTgt spid="2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26"/>
                                        </p:tgtEl>
                                        <p:attrNameLst>
                                          <p:attrName>style.visibility</p:attrName>
                                        </p:attrNameLst>
                                      </p:cBhvr>
                                      <p:to>
                                        <p:strVal val="visible"/>
                                      </p:to>
                                    </p:set>
                                    <p:anim calcmode="lin" valueType="num">
                                      <p:cBhvr additive="base">
                                        <p:cTn id="111" dur="500" fill="hold"/>
                                        <p:tgtEl>
                                          <p:spTgt spid="26"/>
                                        </p:tgtEl>
                                        <p:attrNameLst>
                                          <p:attrName>ppt_x</p:attrName>
                                        </p:attrNameLst>
                                      </p:cBhvr>
                                      <p:tavLst>
                                        <p:tav tm="0">
                                          <p:val>
                                            <p:strVal val="#ppt_x"/>
                                          </p:val>
                                        </p:tav>
                                        <p:tav tm="100000">
                                          <p:val>
                                            <p:strVal val="#ppt_x"/>
                                          </p:val>
                                        </p:tav>
                                      </p:tavLst>
                                    </p:anim>
                                    <p:anim calcmode="lin" valueType="num">
                                      <p:cBhvr additive="base">
                                        <p:cTn id="112" dur="500" fill="hold"/>
                                        <p:tgtEl>
                                          <p:spTgt spid="26"/>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anim calcmode="lin" valueType="num">
                                      <p:cBhvr additive="base">
                                        <p:cTn id="115" dur="500" fill="hold"/>
                                        <p:tgtEl>
                                          <p:spTgt spid="27"/>
                                        </p:tgtEl>
                                        <p:attrNameLst>
                                          <p:attrName>ppt_x</p:attrName>
                                        </p:attrNameLst>
                                      </p:cBhvr>
                                      <p:tavLst>
                                        <p:tav tm="0">
                                          <p:val>
                                            <p:strVal val="#ppt_x"/>
                                          </p:val>
                                        </p:tav>
                                        <p:tav tm="100000">
                                          <p:val>
                                            <p:strVal val="#ppt_x"/>
                                          </p:val>
                                        </p:tav>
                                      </p:tavLst>
                                    </p:anim>
                                    <p:anim calcmode="lin" valueType="num">
                                      <p:cBhvr additive="base">
                                        <p:cTn id="116" dur="500" fill="hold"/>
                                        <p:tgtEl>
                                          <p:spTgt spid="27"/>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2" presetClass="entr" presetSubtype="4" fill="hold" grpId="0" nodeType="after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additive="base">
                                        <p:cTn id="120" dur="500" fill="hold"/>
                                        <p:tgtEl>
                                          <p:spTgt spid="28"/>
                                        </p:tgtEl>
                                        <p:attrNameLst>
                                          <p:attrName>ppt_x</p:attrName>
                                        </p:attrNameLst>
                                      </p:cBhvr>
                                      <p:tavLst>
                                        <p:tav tm="0">
                                          <p:val>
                                            <p:strVal val="#ppt_x"/>
                                          </p:val>
                                        </p:tav>
                                        <p:tav tm="100000">
                                          <p:val>
                                            <p:strVal val="#ppt_x"/>
                                          </p:val>
                                        </p:tav>
                                      </p:tavLst>
                                    </p:anim>
                                    <p:anim calcmode="lin" valueType="num">
                                      <p:cBhvr additive="base">
                                        <p:cTn id="121" dur="500" fill="hold"/>
                                        <p:tgtEl>
                                          <p:spTgt spid="28"/>
                                        </p:tgtEl>
                                        <p:attrNameLst>
                                          <p:attrName>ppt_y</p:attrName>
                                        </p:attrNameLst>
                                      </p:cBhvr>
                                      <p:tavLst>
                                        <p:tav tm="0">
                                          <p:val>
                                            <p:strVal val="1+#ppt_h/2"/>
                                          </p:val>
                                        </p:tav>
                                        <p:tav tm="100000">
                                          <p:val>
                                            <p:strVal val="#ppt_y"/>
                                          </p:val>
                                        </p:tav>
                                      </p:tavLst>
                                    </p:anim>
                                  </p:childTnLst>
                                </p:cTn>
                              </p:par>
                            </p:childTnLst>
                          </p:cTn>
                        </p:par>
                        <p:par>
                          <p:cTn id="122" fill="hold">
                            <p:stCondLst>
                              <p:cond delay="1000"/>
                            </p:stCondLst>
                            <p:childTnLst>
                              <p:par>
                                <p:cTn id="123" presetID="2" presetClass="entr" presetSubtype="4" fill="hold" grpId="0" nodeType="afterEffect">
                                  <p:stCondLst>
                                    <p:cond delay="0"/>
                                  </p:stCondLst>
                                  <p:childTnLst>
                                    <p:set>
                                      <p:cBhvr>
                                        <p:cTn id="124" dur="1" fill="hold">
                                          <p:stCondLst>
                                            <p:cond delay="0"/>
                                          </p:stCondLst>
                                        </p:cTn>
                                        <p:tgtEl>
                                          <p:spTgt spid="30"/>
                                        </p:tgtEl>
                                        <p:attrNameLst>
                                          <p:attrName>style.visibility</p:attrName>
                                        </p:attrNameLst>
                                      </p:cBhvr>
                                      <p:to>
                                        <p:strVal val="visible"/>
                                      </p:to>
                                    </p:set>
                                    <p:anim calcmode="lin" valueType="num">
                                      <p:cBhvr additive="base">
                                        <p:cTn id="125" dur="500" fill="hold"/>
                                        <p:tgtEl>
                                          <p:spTgt spid="30"/>
                                        </p:tgtEl>
                                        <p:attrNameLst>
                                          <p:attrName>ppt_x</p:attrName>
                                        </p:attrNameLst>
                                      </p:cBhvr>
                                      <p:tavLst>
                                        <p:tav tm="0">
                                          <p:val>
                                            <p:strVal val="#ppt_x"/>
                                          </p:val>
                                        </p:tav>
                                        <p:tav tm="100000">
                                          <p:val>
                                            <p:strVal val="#ppt_x"/>
                                          </p:val>
                                        </p:tav>
                                      </p:tavLst>
                                    </p:anim>
                                    <p:anim calcmode="lin" valueType="num">
                                      <p:cBhvr additive="base">
                                        <p:cTn id="126" dur="500" fill="hold"/>
                                        <p:tgtEl>
                                          <p:spTgt spid="30"/>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29"/>
                                        </p:tgtEl>
                                        <p:attrNameLst>
                                          <p:attrName>style.visibility</p:attrName>
                                        </p:attrNameLst>
                                      </p:cBhvr>
                                      <p:to>
                                        <p:strVal val="visible"/>
                                      </p:to>
                                    </p:set>
                                    <p:anim calcmode="lin" valueType="num">
                                      <p:cBhvr additive="base">
                                        <p:cTn id="129" dur="500" fill="hold"/>
                                        <p:tgtEl>
                                          <p:spTgt spid="29"/>
                                        </p:tgtEl>
                                        <p:attrNameLst>
                                          <p:attrName>ppt_x</p:attrName>
                                        </p:attrNameLst>
                                      </p:cBhvr>
                                      <p:tavLst>
                                        <p:tav tm="0">
                                          <p:val>
                                            <p:strVal val="#ppt_x"/>
                                          </p:val>
                                        </p:tav>
                                        <p:tav tm="100000">
                                          <p:val>
                                            <p:strVal val="#ppt_x"/>
                                          </p:val>
                                        </p:tav>
                                      </p:tavLst>
                                    </p:anim>
                                    <p:anim calcmode="lin" valueType="num">
                                      <p:cBhvr additive="base">
                                        <p:cTn id="1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additive="base">
                                        <p:cTn id="135" dur="500" fill="hold"/>
                                        <p:tgtEl>
                                          <p:spTgt spid="31"/>
                                        </p:tgtEl>
                                        <p:attrNameLst>
                                          <p:attrName>ppt_x</p:attrName>
                                        </p:attrNameLst>
                                      </p:cBhvr>
                                      <p:tavLst>
                                        <p:tav tm="0">
                                          <p:val>
                                            <p:strVal val="#ppt_x"/>
                                          </p:val>
                                        </p:tav>
                                        <p:tav tm="100000">
                                          <p:val>
                                            <p:strVal val="#ppt_x"/>
                                          </p:val>
                                        </p:tav>
                                      </p:tavLst>
                                    </p:anim>
                                    <p:anim calcmode="lin" valueType="num">
                                      <p:cBhvr additive="base">
                                        <p:cTn id="13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nodeType="clickEffect">
                                  <p:stCondLst>
                                    <p:cond delay="0"/>
                                  </p:stCondLst>
                                  <p:childTnLst>
                                    <p:set>
                                      <p:cBhvr>
                                        <p:cTn id="140" dur="1" fill="hold">
                                          <p:stCondLst>
                                            <p:cond delay="0"/>
                                          </p:stCondLst>
                                        </p:cTn>
                                        <p:tgtEl>
                                          <p:spTgt spid="3">
                                            <p:txEl>
                                              <p:pRg st="5" end="5"/>
                                            </p:txEl>
                                          </p:spTgt>
                                        </p:tgtEl>
                                        <p:attrNameLst>
                                          <p:attrName>style.visibility</p:attrName>
                                        </p:attrNameLst>
                                      </p:cBhvr>
                                      <p:to>
                                        <p:strVal val="visible"/>
                                      </p:to>
                                    </p:set>
                                    <p:anim calcmode="lin" valueType="num">
                                      <p:cBhvr>
                                        <p:cTn id="14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14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143" dur="500"/>
                                        <p:tgtEl>
                                          <p:spTgt spid="3">
                                            <p:txEl>
                                              <p:pRg st="5" end="5"/>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nodeType="clickEffect">
                                  <p:stCondLst>
                                    <p:cond delay="0"/>
                                  </p:stCondLst>
                                  <p:childTnLst>
                                    <p:set>
                                      <p:cBhvr>
                                        <p:cTn id="147" dur="1" fill="hold">
                                          <p:stCondLst>
                                            <p:cond delay="0"/>
                                          </p:stCondLst>
                                        </p:cTn>
                                        <p:tgtEl>
                                          <p:spTgt spid="3">
                                            <p:txEl>
                                              <p:pRg st="6" end="6"/>
                                            </p:txEl>
                                          </p:spTgt>
                                        </p:tgtEl>
                                        <p:attrNameLst>
                                          <p:attrName>style.visibility</p:attrName>
                                        </p:attrNameLst>
                                      </p:cBhvr>
                                      <p:to>
                                        <p:strVal val="visible"/>
                                      </p:to>
                                    </p:set>
                                    <p:anim calcmode="lin" valueType="num">
                                      <p:cBhvr>
                                        <p:cTn id="14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14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150" dur="500"/>
                                        <p:tgtEl>
                                          <p:spTgt spid="3">
                                            <p:txEl>
                                              <p:pRg st="6" end="6"/>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53" presetClass="entr" presetSubtype="16" fill="hold" nodeType="clickEffect">
                                  <p:stCondLst>
                                    <p:cond delay="0"/>
                                  </p:stCondLst>
                                  <p:childTnLst>
                                    <p:set>
                                      <p:cBhvr>
                                        <p:cTn id="154" dur="1" fill="hold">
                                          <p:stCondLst>
                                            <p:cond delay="0"/>
                                          </p:stCondLst>
                                        </p:cTn>
                                        <p:tgtEl>
                                          <p:spTgt spid="3">
                                            <p:txEl>
                                              <p:pRg st="7" end="7"/>
                                            </p:txEl>
                                          </p:spTgt>
                                        </p:tgtEl>
                                        <p:attrNameLst>
                                          <p:attrName>style.visibility</p:attrName>
                                        </p:attrNameLst>
                                      </p:cBhvr>
                                      <p:to>
                                        <p:strVal val="visible"/>
                                      </p:to>
                                    </p:set>
                                    <p:anim calcmode="lin" valueType="num">
                                      <p:cBhvr>
                                        <p:cTn id="155"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156"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157" dur="500"/>
                                        <p:tgtEl>
                                          <p:spTgt spid="3">
                                            <p:txEl>
                                              <p:pRg st="7" end="7"/>
                                            </p:txEl>
                                          </p:spTgt>
                                        </p:tgtEl>
                                      </p:cBhvr>
                                    </p:animEffect>
                                  </p:childTnLst>
                                </p:cTn>
                              </p:par>
                              <p:par>
                                <p:cTn id="158" presetID="2" presetClass="entr" presetSubtype="4" fill="hold" nodeType="withEffect">
                                  <p:stCondLst>
                                    <p:cond delay="0"/>
                                  </p:stCondLst>
                                  <p:childTnLst>
                                    <p:set>
                                      <p:cBhvr>
                                        <p:cTn id="159" dur="1" fill="hold">
                                          <p:stCondLst>
                                            <p:cond delay="0"/>
                                          </p:stCondLst>
                                        </p:cTn>
                                        <p:tgtEl>
                                          <p:spTgt spid="32"/>
                                        </p:tgtEl>
                                        <p:attrNameLst>
                                          <p:attrName>style.visibility</p:attrName>
                                        </p:attrNameLst>
                                      </p:cBhvr>
                                      <p:to>
                                        <p:strVal val="visible"/>
                                      </p:to>
                                    </p:set>
                                    <p:anim calcmode="lin" valueType="num">
                                      <p:cBhvr additive="base">
                                        <p:cTn id="160" dur="500" fill="hold"/>
                                        <p:tgtEl>
                                          <p:spTgt spid="32"/>
                                        </p:tgtEl>
                                        <p:attrNameLst>
                                          <p:attrName>ppt_x</p:attrName>
                                        </p:attrNameLst>
                                      </p:cBhvr>
                                      <p:tavLst>
                                        <p:tav tm="0">
                                          <p:val>
                                            <p:strVal val="#ppt_x"/>
                                          </p:val>
                                        </p:tav>
                                        <p:tav tm="100000">
                                          <p:val>
                                            <p:strVal val="#ppt_x"/>
                                          </p:val>
                                        </p:tav>
                                      </p:tavLst>
                                    </p:anim>
                                    <p:anim calcmode="lin" valueType="num">
                                      <p:cBhvr additive="base">
                                        <p:cTn id="16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34"/>
                                        </p:tgtEl>
                                        <p:attrNameLst>
                                          <p:attrName>style.visibility</p:attrName>
                                        </p:attrNameLst>
                                      </p:cBhvr>
                                      <p:to>
                                        <p:strVal val="visible"/>
                                      </p:to>
                                    </p:set>
                                    <p:anim calcmode="lin" valueType="num">
                                      <p:cBhvr additive="base">
                                        <p:cTn id="170" dur="500" fill="hold"/>
                                        <p:tgtEl>
                                          <p:spTgt spid="34"/>
                                        </p:tgtEl>
                                        <p:attrNameLst>
                                          <p:attrName>ppt_x</p:attrName>
                                        </p:attrNameLst>
                                      </p:cBhvr>
                                      <p:tavLst>
                                        <p:tav tm="0">
                                          <p:val>
                                            <p:strVal val="#ppt_x"/>
                                          </p:val>
                                        </p:tav>
                                        <p:tav tm="100000">
                                          <p:val>
                                            <p:strVal val="#ppt_x"/>
                                          </p:val>
                                        </p:tav>
                                      </p:tavLst>
                                    </p:anim>
                                    <p:anim calcmode="lin" valueType="num">
                                      <p:cBhvr additive="base">
                                        <p:cTn id="17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nodeType="clickEffect">
                                  <p:stCondLst>
                                    <p:cond delay="0"/>
                                  </p:stCondLst>
                                  <p:childTnLst>
                                    <p:set>
                                      <p:cBhvr>
                                        <p:cTn id="175" dur="1" fill="hold">
                                          <p:stCondLst>
                                            <p:cond delay="0"/>
                                          </p:stCondLst>
                                        </p:cTn>
                                        <p:tgtEl>
                                          <p:spTgt spid="35"/>
                                        </p:tgtEl>
                                        <p:attrNameLst>
                                          <p:attrName>style.visibility</p:attrName>
                                        </p:attrNameLst>
                                      </p:cBhvr>
                                      <p:to>
                                        <p:strVal val="visible"/>
                                      </p:to>
                                    </p:set>
                                    <p:anim calcmode="lin" valueType="num">
                                      <p:cBhvr additive="base">
                                        <p:cTn id="176" dur="500" fill="hold"/>
                                        <p:tgtEl>
                                          <p:spTgt spid="35"/>
                                        </p:tgtEl>
                                        <p:attrNameLst>
                                          <p:attrName>ppt_x</p:attrName>
                                        </p:attrNameLst>
                                      </p:cBhvr>
                                      <p:tavLst>
                                        <p:tav tm="0">
                                          <p:val>
                                            <p:strVal val="#ppt_x"/>
                                          </p:val>
                                        </p:tav>
                                        <p:tav tm="100000">
                                          <p:val>
                                            <p:strVal val="#ppt_x"/>
                                          </p:val>
                                        </p:tav>
                                      </p:tavLst>
                                    </p:anim>
                                    <p:anim calcmode="lin" valueType="num">
                                      <p:cBhvr additive="base">
                                        <p:cTn id="177" dur="500" fill="hold"/>
                                        <p:tgtEl>
                                          <p:spTgt spid="35"/>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36"/>
                                        </p:tgtEl>
                                        <p:attrNameLst>
                                          <p:attrName>style.visibility</p:attrName>
                                        </p:attrNameLst>
                                      </p:cBhvr>
                                      <p:to>
                                        <p:strVal val="visible"/>
                                      </p:to>
                                    </p:set>
                                    <p:anim calcmode="lin" valueType="num">
                                      <p:cBhvr additive="base">
                                        <p:cTn id="180" dur="500" fill="hold"/>
                                        <p:tgtEl>
                                          <p:spTgt spid="36"/>
                                        </p:tgtEl>
                                        <p:attrNameLst>
                                          <p:attrName>ppt_x</p:attrName>
                                        </p:attrNameLst>
                                      </p:cBhvr>
                                      <p:tavLst>
                                        <p:tav tm="0">
                                          <p:val>
                                            <p:strVal val="#ppt_x"/>
                                          </p:val>
                                        </p:tav>
                                        <p:tav tm="100000">
                                          <p:val>
                                            <p:strVal val="#ppt_x"/>
                                          </p:val>
                                        </p:tav>
                                      </p:tavLst>
                                    </p:anim>
                                    <p:anim calcmode="lin" valueType="num">
                                      <p:cBhvr additive="base">
                                        <p:cTn id="181" dur="500" fill="hold"/>
                                        <p:tgtEl>
                                          <p:spTgt spid="36"/>
                                        </p:tgtEl>
                                        <p:attrNameLst>
                                          <p:attrName>ppt_y</p:attrName>
                                        </p:attrNameLst>
                                      </p:cBhvr>
                                      <p:tavLst>
                                        <p:tav tm="0">
                                          <p:val>
                                            <p:strVal val="1+#ppt_h/2"/>
                                          </p:val>
                                        </p:tav>
                                        <p:tav tm="100000">
                                          <p:val>
                                            <p:strVal val="#ppt_y"/>
                                          </p:val>
                                        </p:tav>
                                      </p:tavLst>
                                    </p:anim>
                                  </p:childTnLst>
                                </p:cTn>
                              </p:par>
                            </p:childTnLst>
                          </p:cTn>
                        </p:par>
                        <p:par>
                          <p:cTn id="182" fill="hold">
                            <p:stCondLst>
                              <p:cond delay="500"/>
                            </p:stCondLst>
                            <p:childTnLst>
                              <p:par>
                                <p:cTn id="183" presetID="22" presetClass="entr" presetSubtype="4" fill="hold" nodeType="afterEffect">
                                  <p:stCondLst>
                                    <p:cond delay="0"/>
                                  </p:stCondLst>
                                  <p:childTnLst>
                                    <p:set>
                                      <p:cBhvr>
                                        <p:cTn id="184" dur="1" fill="hold">
                                          <p:stCondLst>
                                            <p:cond delay="0"/>
                                          </p:stCondLst>
                                        </p:cTn>
                                        <p:tgtEl>
                                          <p:spTgt spid="37"/>
                                        </p:tgtEl>
                                        <p:attrNameLst>
                                          <p:attrName>style.visibility</p:attrName>
                                        </p:attrNameLst>
                                      </p:cBhvr>
                                      <p:to>
                                        <p:strVal val="visible"/>
                                      </p:to>
                                    </p:set>
                                    <p:animEffect transition="in" filter="wipe(down)">
                                      <p:cBhvr>
                                        <p:cTn id="1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animBg="1"/>
      <p:bldP spid="11" grpId="0"/>
      <p:bldP spid="13" grpId="0"/>
      <p:bldP spid="15" grpId="0" animBg="1"/>
      <p:bldP spid="16" grpId="0"/>
      <p:bldP spid="17" grpId="0" animBg="1"/>
      <p:bldP spid="19" grpId="0"/>
      <p:bldP spid="22" grpId="0"/>
      <p:bldP spid="24" grpId="0"/>
      <p:bldP spid="25" grpId="0" animBg="1"/>
      <p:bldP spid="27" grpId="0"/>
      <p:bldP spid="28" grpId="0"/>
      <p:bldP spid="29" grpId="0"/>
      <p:bldP spid="30" grpId="0" animBg="1"/>
      <p:bldP spid="34" grpId="0" animBg="1"/>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A4767619-3436-A4E6-8D9F-AB36A92DA86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942C96-1320-4809-223B-006272B7EF22}"/>
              </a:ext>
            </a:extLst>
          </p:cNvPr>
          <p:cNvSpPr/>
          <p:nvPr/>
        </p:nvSpPr>
        <p:spPr>
          <a:xfrm rot="16200000">
            <a:off x="-261133" y="1602474"/>
            <a:ext cx="2319586" cy="1137523"/>
          </a:xfrm>
          <a:prstGeom prst="roundRect">
            <a:avLst/>
          </a:prstGeom>
          <a:solidFill>
            <a:srgbClr val="4CC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FD3BEF-7DF7-B159-3C55-06320359E717}"/>
              </a:ext>
            </a:extLst>
          </p:cNvPr>
          <p:cNvSpPr txBox="1"/>
          <p:nvPr/>
        </p:nvSpPr>
        <p:spPr>
          <a:xfrm>
            <a:off x="2344326" y="-129400"/>
            <a:ext cx="7278915" cy="707886"/>
          </a:xfrm>
          <a:prstGeom prst="rect">
            <a:avLst/>
          </a:prstGeom>
          <a:noFill/>
          <a:ln>
            <a:noFill/>
          </a:ln>
        </p:spPr>
        <p:txBody>
          <a:bodyPr wrap="square" rtlCol="0">
            <a:spAutoFit/>
          </a:bodyPr>
          <a:lstStyle/>
          <a:p>
            <a:pPr algn="ctr"/>
            <a:r>
              <a:rPr lang="en-US" sz="4000" dirty="0">
                <a:solidFill>
                  <a:srgbClr val="5D7373"/>
                </a:solidFill>
                <a:latin typeface="Tw Cen MT" panose="020B0602020104020603" pitchFamily="34" charset="0"/>
              </a:rPr>
              <a:t>Prepayment Cycle</a:t>
            </a:r>
          </a:p>
        </p:txBody>
      </p:sp>
      <p:sp>
        <p:nvSpPr>
          <p:cNvPr id="5" name="Rectangle: Rounded Corners 4">
            <a:extLst>
              <a:ext uri="{FF2B5EF4-FFF2-40B4-BE49-F238E27FC236}">
                <a16:creationId xmlns:a16="http://schemas.microsoft.com/office/drawing/2014/main" id="{5B114FD0-D94C-05E3-C2FF-DED7A8D18069}"/>
              </a:ext>
            </a:extLst>
          </p:cNvPr>
          <p:cNvSpPr/>
          <p:nvPr/>
        </p:nvSpPr>
        <p:spPr>
          <a:xfrm>
            <a:off x="373224" y="801753"/>
            <a:ext cx="1026371" cy="571045"/>
          </a:xfrm>
          <a:prstGeom prst="roundRect">
            <a:avLst>
              <a:gd name="adj" fmla="val 19869"/>
            </a:avLst>
          </a:prstGeom>
          <a:noFill/>
          <a:ln w="104775">
            <a:gradFill flip="none" rotWithShape="1">
              <a:gsLst>
                <a:gs pos="0">
                  <a:schemeClr val="accent1">
                    <a:lumMod val="5000"/>
                    <a:lumOff val="95000"/>
                  </a:schemeClr>
                </a:gs>
                <a:gs pos="100000">
                  <a:schemeClr val="bg1">
                    <a:lumMod val="85000"/>
                  </a:schemeClr>
                </a:gs>
                <a:gs pos="65000">
                  <a:schemeClr val="bg1"/>
                </a:gs>
              </a:gsLst>
              <a:lin ang="16200000" scaled="1"/>
              <a:tileRect/>
            </a:gra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3F3F39A-BAD5-5EFA-D874-52EC602AA9BC}"/>
              </a:ext>
            </a:extLst>
          </p:cNvPr>
          <p:cNvSpPr/>
          <p:nvPr/>
        </p:nvSpPr>
        <p:spPr>
          <a:xfrm rot="16200000">
            <a:off x="-31776" y="1740143"/>
            <a:ext cx="1836374" cy="1026368"/>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Top Corners Rounded 7">
            <a:extLst>
              <a:ext uri="{FF2B5EF4-FFF2-40B4-BE49-F238E27FC236}">
                <a16:creationId xmlns:a16="http://schemas.microsoft.com/office/drawing/2014/main" id="{2A25B95C-C905-B659-50B2-151FAF73D163}"/>
              </a:ext>
            </a:extLst>
          </p:cNvPr>
          <p:cNvSpPr/>
          <p:nvPr/>
        </p:nvSpPr>
        <p:spPr>
          <a:xfrm>
            <a:off x="464114" y="1163747"/>
            <a:ext cx="811305" cy="323681"/>
          </a:xfrm>
          <a:prstGeom prst="round2SameRect">
            <a:avLst/>
          </a:prstGeom>
          <a:solidFill>
            <a:srgbClr val="4CCD9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476AF00-F78C-11E3-72AA-79CBC62C5253}"/>
              </a:ext>
            </a:extLst>
          </p:cNvPr>
          <p:cNvSpPr txBox="1"/>
          <p:nvPr/>
        </p:nvSpPr>
        <p:spPr>
          <a:xfrm>
            <a:off x="618672" y="1474493"/>
            <a:ext cx="527926" cy="368654"/>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anose="020B0502020202020204" pitchFamily="34" charset="0"/>
              </a:rPr>
              <a:t>01</a:t>
            </a:r>
          </a:p>
        </p:txBody>
      </p:sp>
      <p:sp>
        <p:nvSpPr>
          <p:cNvPr id="10" name="TextBox 9">
            <a:extLst>
              <a:ext uri="{FF2B5EF4-FFF2-40B4-BE49-F238E27FC236}">
                <a16:creationId xmlns:a16="http://schemas.microsoft.com/office/drawing/2014/main" id="{0E6F738D-1F22-197B-B539-080622DD1C6C}"/>
              </a:ext>
            </a:extLst>
          </p:cNvPr>
          <p:cNvSpPr txBox="1"/>
          <p:nvPr/>
        </p:nvSpPr>
        <p:spPr>
          <a:xfrm>
            <a:off x="252286" y="1692228"/>
            <a:ext cx="1268248" cy="461665"/>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solidFill>
                  <a:schemeClr val="tx1">
                    <a:lumMod val="75000"/>
                    <a:lumOff val="25000"/>
                  </a:schemeClr>
                </a:solidFill>
              </a:rPr>
              <a:t>Prepayment Invoice</a:t>
            </a:r>
            <a:endParaRPr lang="en-US" dirty="0">
              <a:solidFill>
                <a:schemeClr val="tx1">
                  <a:lumMod val="75000"/>
                  <a:lumOff val="25000"/>
                </a:schemeClr>
              </a:solidFill>
            </a:endParaRPr>
          </a:p>
        </p:txBody>
      </p:sp>
      <p:sp>
        <p:nvSpPr>
          <p:cNvPr id="11" name="TextBox 10">
            <a:extLst>
              <a:ext uri="{FF2B5EF4-FFF2-40B4-BE49-F238E27FC236}">
                <a16:creationId xmlns:a16="http://schemas.microsoft.com/office/drawing/2014/main" id="{23707A19-5A36-44D0-16EA-E134C09C07A5}"/>
              </a:ext>
            </a:extLst>
          </p:cNvPr>
          <p:cNvSpPr txBox="1"/>
          <p:nvPr/>
        </p:nvSpPr>
        <p:spPr>
          <a:xfrm>
            <a:off x="332669" y="2193335"/>
            <a:ext cx="2375730" cy="276490"/>
          </a:xfrm>
          <a:prstGeom prst="rect">
            <a:avLst/>
          </a:prstGeom>
          <a:noFill/>
        </p:spPr>
        <p:txBody>
          <a:bodyPr wrap="square" rtlCol="0">
            <a:spAutoFit/>
          </a:bodyPr>
          <a:lstStyle/>
          <a:p>
            <a:r>
              <a:rPr lang="en-US" sz="1200" b="1" dirty="0">
                <a:solidFill>
                  <a:srgbClr val="4CCD99"/>
                </a:solidFill>
                <a:latin typeface="Century Gothic" panose="020B0502020202020204" pitchFamily="34" charset="0"/>
              </a:rPr>
              <a:t>DR</a:t>
            </a:r>
          </a:p>
        </p:txBody>
      </p:sp>
      <p:sp>
        <p:nvSpPr>
          <p:cNvPr id="12" name="TextBox 11">
            <a:extLst>
              <a:ext uri="{FF2B5EF4-FFF2-40B4-BE49-F238E27FC236}">
                <a16:creationId xmlns:a16="http://schemas.microsoft.com/office/drawing/2014/main" id="{AC301167-3BA2-2967-0D3D-6DC12CE097DD}"/>
              </a:ext>
            </a:extLst>
          </p:cNvPr>
          <p:cNvSpPr txBox="1"/>
          <p:nvPr/>
        </p:nvSpPr>
        <p:spPr>
          <a:xfrm>
            <a:off x="329897" y="2408516"/>
            <a:ext cx="3062065" cy="369332"/>
          </a:xfrm>
          <a:prstGeom prst="rect">
            <a:avLst/>
          </a:prstGeom>
          <a:noFill/>
        </p:spPr>
        <p:txBody>
          <a:bodyPr wrap="square" rtlCol="0">
            <a:spAutoFit/>
          </a:bodyPr>
          <a:lstStyle/>
          <a:p>
            <a:r>
              <a:rPr lang="en-US" sz="900" dirty="0">
                <a:latin typeface="Century Gothic" panose="020B0502020202020204" pitchFamily="34" charset="0"/>
              </a:rPr>
              <a:t>Prepaid Expense</a:t>
            </a:r>
            <a:endParaRPr lang="ar-EG" sz="900" dirty="0">
              <a:latin typeface="Century Gothic" panose="020B0502020202020204" pitchFamily="34" charset="0"/>
            </a:endParaRPr>
          </a:p>
          <a:p>
            <a:r>
              <a:rPr lang="ar-EG" sz="900" dirty="0">
                <a:latin typeface="Century Gothic" panose="020B0502020202020204" pitchFamily="34" charset="0"/>
              </a:rPr>
              <a:t>10</a:t>
            </a:r>
            <a:r>
              <a:rPr lang="en-US" sz="900" dirty="0">
                <a:latin typeface="Century Gothic" panose="020B0502020202020204" pitchFamily="34" charset="0"/>
              </a:rPr>
              <a:t>,000</a:t>
            </a:r>
          </a:p>
        </p:txBody>
      </p:sp>
      <p:cxnSp>
        <p:nvCxnSpPr>
          <p:cNvPr id="13" name="Straight Connector 12">
            <a:extLst>
              <a:ext uri="{FF2B5EF4-FFF2-40B4-BE49-F238E27FC236}">
                <a16:creationId xmlns:a16="http://schemas.microsoft.com/office/drawing/2014/main" id="{3760A337-A97A-6896-D359-E9C22B8E1B8F}"/>
              </a:ext>
            </a:extLst>
          </p:cNvPr>
          <p:cNvCxnSpPr>
            <a:cxnSpLocks/>
          </p:cNvCxnSpPr>
          <p:nvPr/>
        </p:nvCxnSpPr>
        <p:spPr>
          <a:xfrm flipH="1">
            <a:off x="409850" y="2153893"/>
            <a:ext cx="91983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A4F5E20-65A7-1178-E269-CD15113FD70C}"/>
              </a:ext>
            </a:extLst>
          </p:cNvPr>
          <p:cNvSpPr txBox="1"/>
          <p:nvPr/>
        </p:nvSpPr>
        <p:spPr>
          <a:xfrm>
            <a:off x="329897" y="2692546"/>
            <a:ext cx="2375730" cy="276490"/>
          </a:xfrm>
          <a:prstGeom prst="rect">
            <a:avLst/>
          </a:prstGeom>
          <a:noFill/>
        </p:spPr>
        <p:txBody>
          <a:bodyPr wrap="square" rtlCol="0">
            <a:spAutoFit/>
          </a:bodyPr>
          <a:lstStyle/>
          <a:p>
            <a:r>
              <a:rPr lang="en-US" sz="1200" b="1" dirty="0">
                <a:solidFill>
                  <a:srgbClr val="4CCD99"/>
                </a:solidFill>
                <a:latin typeface="Century Gothic" panose="020B0502020202020204" pitchFamily="34" charset="0"/>
              </a:rPr>
              <a:t>CR</a:t>
            </a:r>
          </a:p>
        </p:txBody>
      </p:sp>
      <p:sp>
        <p:nvSpPr>
          <p:cNvPr id="17" name="TextBox 16">
            <a:extLst>
              <a:ext uri="{FF2B5EF4-FFF2-40B4-BE49-F238E27FC236}">
                <a16:creationId xmlns:a16="http://schemas.microsoft.com/office/drawing/2014/main" id="{69EE1816-B88D-9C2B-6BF7-7AD84112CCFC}"/>
              </a:ext>
            </a:extLst>
          </p:cNvPr>
          <p:cNvSpPr txBox="1"/>
          <p:nvPr/>
        </p:nvSpPr>
        <p:spPr>
          <a:xfrm>
            <a:off x="516324" y="2940682"/>
            <a:ext cx="3062065" cy="230832"/>
          </a:xfrm>
          <a:prstGeom prst="rect">
            <a:avLst/>
          </a:prstGeom>
          <a:noFill/>
        </p:spPr>
        <p:txBody>
          <a:bodyPr wrap="square" rtlCol="0">
            <a:spAutoFit/>
          </a:bodyPr>
          <a:lstStyle/>
          <a:p>
            <a:r>
              <a:rPr lang="en-US" sz="900" dirty="0">
                <a:latin typeface="Century Gothic" panose="020B0502020202020204" pitchFamily="34" charset="0"/>
              </a:rPr>
              <a:t>Liability10,000</a:t>
            </a:r>
          </a:p>
        </p:txBody>
      </p:sp>
      <p:sp>
        <p:nvSpPr>
          <p:cNvPr id="36" name="Rectangle: Rounded Corners 35">
            <a:extLst>
              <a:ext uri="{FF2B5EF4-FFF2-40B4-BE49-F238E27FC236}">
                <a16:creationId xmlns:a16="http://schemas.microsoft.com/office/drawing/2014/main" id="{8FDB7C24-C3C2-8D87-021C-209C4BCDD591}"/>
              </a:ext>
            </a:extLst>
          </p:cNvPr>
          <p:cNvSpPr/>
          <p:nvPr/>
        </p:nvSpPr>
        <p:spPr>
          <a:xfrm rot="16200000">
            <a:off x="2652526" y="1602474"/>
            <a:ext cx="2319586" cy="1137523"/>
          </a:xfrm>
          <a:prstGeom prst="roundRect">
            <a:avLst/>
          </a:prstGeom>
          <a:solidFill>
            <a:srgbClr val="C32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EEC8BD5-601E-D4A7-C3CE-EAD0438F9902}"/>
              </a:ext>
            </a:extLst>
          </p:cNvPr>
          <p:cNvSpPr/>
          <p:nvPr/>
        </p:nvSpPr>
        <p:spPr>
          <a:xfrm>
            <a:off x="3286883" y="801753"/>
            <a:ext cx="1026371" cy="571045"/>
          </a:xfrm>
          <a:prstGeom prst="roundRect">
            <a:avLst>
              <a:gd name="adj" fmla="val 19869"/>
            </a:avLst>
          </a:prstGeom>
          <a:noFill/>
          <a:ln w="104775">
            <a:gradFill flip="none" rotWithShape="1">
              <a:gsLst>
                <a:gs pos="0">
                  <a:schemeClr val="accent1">
                    <a:lumMod val="5000"/>
                    <a:lumOff val="95000"/>
                  </a:schemeClr>
                </a:gs>
                <a:gs pos="100000">
                  <a:schemeClr val="bg1">
                    <a:lumMod val="85000"/>
                  </a:schemeClr>
                </a:gs>
                <a:gs pos="65000">
                  <a:schemeClr val="bg1"/>
                </a:gs>
              </a:gsLst>
              <a:lin ang="16200000" scaled="1"/>
              <a:tileRect/>
            </a:gra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D58F71C7-20B5-DE61-C11F-FA7A4B3B1A5A}"/>
              </a:ext>
            </a:extLst>
          </p:cNvPr>
          <p:cNvSpPr/>
          <p:nvPr/>
        </p:nvSpPr>
        <p:spPr>
          <a:xfrm rot="16200000">
            <a:off x="2881883" y="1740143"/>
            <a:ext cx="1836374" cy="1026368"/>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38">
            <a:extLst>
              <a:ext uri="{FF2B5EF4-FFF2-40B4-BE49-F238E27FC236}">
                <a16:creationId xmlns:a16="http://schemas.microsoft.com/office/drawing/2014/main" id="{6A4FED0C-5515-65B0-351D-4DBF39B319E4}"/>
              </a:ext>
            </a:extLst>
          </p:cNvPr>
          <p:cNvSpPr/>
          <p:nvPr/>
        </p:nvSpPr>
        <p:spPr>
          <a:xfrm>
            <a:off x="3377773" y="1163747"/>
            <a:ext cx="811305" cy="323681"/>
          </a:xfrm>
          <a:prstGeom prst="round2SameRect">
            <a:avLst/>
          </a:prstGeom>
          <a:solidFill>
            <a:srgbClr val="C32BA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72E724E3-E480-B227-2918-6BBE8A84D2E7}"/>
              </a:ext>
            </a:extLst>
          </p:cNvPr>
          <p:cNvSpPr txBox="1"/>
          <p:nvPr/>
        </p:nvSpPr>
        <p:spPr>
          <a:xfrm>
            <a:off x="3532331" y="1474493"/>
            <a:ext cx="527926" cy="368654"/>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anose="020B0502020202020204" pitchFamily="34" charset="0"/>
              </a:rPr>
              <a:t>01</a:t>
            </a:r>
          </a:p>
        </p:txBody>
      </p:sp>
      <p:sp>
        <p:nvSpPr>
          <p:cNvPr id="41" name="TextBox 40">
            <a:extLst>
              <a:ext uri="{FF2B5EF4-FFF2-40B4-BE49-F238E27FC236}">
                <a16:creationId xmlns:a16="http://schemas.microsoft.com/office/drawing/2014/main" id="{A0032198-694C-366D-D32F-E24230FBB5EE}"/>
              </a:ext>
            </a:extLst>
          </p:cNvPr>
          <p:cNvSpPr txBox="1"/>
          <p:nvPr/>
        </p:nvSpPr>
        <p:spPr>
          <a:xfrm>
            <a:off x="3165945" y="1692228"/>
            <a:ext cx="126824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solidFill>
                  <a:schemeClr val="tx1">
                    <a:lumMod val="75000"/>
                    <a:lumOff val="25000"/>
                  </a:schemeClr>
                </a:solidFill>
              </a:rPr>
              <a:t>Payment</a:t>
            </a:r>
            <a:endParaRPr lang="en-US" dirty="0">
              <a:solidFill>
                <a:schemeClr val="tx1">
                  <a:lumMod val="75000"/>
                  <a:lumOff val="25000"/>
                </a:schemeClr>
              </a:solidFill>
            </a:endParaRPr>
          </a:p>
        </p:txBody>
      </p:sp>
      <p:sp>
        <p:nvSpPr>
          <p:cNvPr id="42" name="TextBox 41">
            <a:extLst>
              <a:ext uri="{FF2B5EF4-FFF2-40B4-BE49-F238E27FC236}">
                <a16:creationId xmlns:a16="http://schemas.microsoft.com/office/drawing/2014/main" id="{05AD3956-5D44-7A8E-BE71-F7798944905B}"/>
              </a:ext>
            </a:extLst>
          </p:cNvPr>
          <p:cNvSpPr txBox="1"/>
          <p:nvPr/>
        </p:nvSpPr>
        <p:spPr>
          <a:xfrm>
            <a:off x="3246328" y="2193335"/>
            <a:ext cx="2375730" cy="276490"/>
          </a:xfrm>
          <a:prstGeom prst="rect">
            <a:avLst/>
          </a:prstGeom>
          <a:noFill/>
        </p:spPr>
        <p:txBody>
          <a:bodyPr wrap="square" rtlCol="0">
            <a:spAutoFit/>
          </a:bodyPr>
          <a:lstStyle/>
          <a:p>
            <a:r>
              <a:rPr lang="en-US" sz="1200" b="1" dirty="0">
                <a:solidFill>
                  <a:srgbClr val="C32BAD"/>
                </a:solidFill>
                <a:latin typeface="Century Gothic" panose="020B0502020202020204" pitchFamily="34" charset="0"/>
              </a:rPr>
              <a:t>DR</a:t>
            </a:r>
          </a:p>
        </p:txBody>
      </p:sp>
      <p:sp>
        <p:nvSpPr>
          <p:cNvPr id="43" name="TextBox 42">
            <a:extLst>
              <a:ext uri="{FF2B5EF4-FFF2-40B4-BE49-F238E27FC236}">
                <a16:creationId xmlns:a16="http://schemas.microsoft.com/office/drawing/2014/main" id="{7C02450B-D521-F1CC-B2FF-E2F447335AA7}"/>
              </a:ext>
            </a:extLst>
          </p:cNvPr>
          <p:cNvSpPr txBox="1"/>
          <p:nvPr/>
        </p:nvSpPr>
        <p:spPr>
          <a:xfrm>
            <a:off x="3243556" y="2408516"/>
            <a:ext cx="3062065" cy="230832"/>
          </a:xfrm>
          <a:prstGeom prst="rect">
            <a:avLst/>
          </a:prstGeom>
          <a:noFill/>
        </p:spPr>
        <p:txBody>
          <a:bodyPr wrap="square" rtlCol="0">
            <a:spAutoFit/>
          </a:bodyPr>
          <a:lstStyle/>
          <a:p>
            <a:r>
              <a:rPr lang="en-US" sz="900" dirty="0">
                <a:solidFill>
                  <a:schemeClr val="tx1">
                    <a:lumMod val="75000"/>
                    <a:lumOff val="25000"/>
                  </a:schemeClr>
                </a:solidFill>
                <a:latin typeface="Century Gothic" panose="020B0502020202020204" pitchFamily="34" charset="0"/>
              </a:rPr>
              <a:t>Liability</a:t>
            </a:r>
          </a:p>
        </p:txBody>
      </p:sp>
      <p:cxnSp>
        <p:nvCxnSpPr>
          <p:cNvPr id="44" name="Straight Connector 43">
            <a:extLst>
              <a:ext uri="{FF2B5EF4-FFF2-40B4-BE49-F238E27FC236}">
                <a16:creationId xmlns:a16="http://schemas.microsoft.com/office/drawing/2014/main" id="{1581EEE7-B6D8-200E-FBE5-B3E161BB34FB}"/>
              </a:ext>
            </a:extLst>
          </p:cNvPr>
          <p:cNvCxnSpPr>
            <a:cxnSpLocks/>
          </p:cNvCxnSpPr>
          <p:nvPr/>
        </p:nvCxnSpPr>
        <p:spPr>
          <a:xfrm flipH="1">
            <a:off x="3323509" y="2153893"/>
            <a:ext cx="91983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863C63A-AB58-FEC0-20A8-4BB9EC9E422E}"/>
              </a:ext>
            </a:extLst>
          </p:cNvPr>
          <p:cNvSpPr txBox="1"/>
          <p:nvPr/>
        </p:nvSpPr>
        <p:spPr>
          <a:xfrm>
            <a:off x="3243556" y="2692546"/>
            <a:ext cx="2375730" cy="276490"/>
          </a:xfrm>
          <a:prstGeom prst="rect">
            <a:avLst/>
          </a:prstGeom>
          <a:noFill/>
        </p:spPr>
        <p:txBody>
          <a:bodyPr wrap="square" rtlCol="0">
            <a:spAutoFit/>
          </a:bodyPr>
          <a:lstStyle/>
          <a:p>
            <a:r>
              <a:rPr lang="en-US" sz="1200" b="1" dirty="0">
                <a:solidFill>
                  <a:srgbClr val="C32BAD"/>
                </a:solidFill>
                <a:latin typeface="Century Gothic" panose="020B0502020202020204" pitchFamily="34" charset="0"/>
              </a:rPr>
              <a:t>CR</a:t>
            </a:r>
          </a:p>
        </p:txBody>
      </p:sp>
      <p:sp>
        <p:nvSpPr>
          <p:cNvPr id="46" name="TextBox 45">
            <a:extLst>
              <a:ext uri="{FF2B5EF4-FFF2-40B4-BE49-F238E27FC236}">
                <a16:creationId xmlns:a16="http://schemas.microsoft.com/office/drawing/2014/main" id="{25FB74FE-F4C0-35F7-B617-9826622A0F03}"/>
              </a:ext>
            </a:extLst>
          </p:cNvPr>
          <p:cNvSpPr txBox="1"/>
          <p:nvPr/>
        </p:nvSpPr>
        <p:spPr>
          <a:xfrm>
            <a:off x="3366936" y="2933378"/>
            <a:ext cx="3062065" cy="230832"/>
          </a:xfrm>
          <a:prstGeom prst="rect">
            <a:avLst/>
          </a:prstGeom>
          <a:noFill/>
        </p:spPr>
        <p:txBody>
          <a:bodyPr wrap="square" rtlCol="0">
            <a:spAutoFit/>
          </a:bodyPr>
          <a:lstStyle/>
          <a:p>
            <a:r>
              <a:rPr lang="en-US" sz="900" dirty="0">
                <a:solidFill>
                  <a:schemeClr val="tx1">
                    <a:lumMod val="75000"/>
                    <a:lumOff val="25000"/>
                  </a:schemeClr>
                </a:solidFill>
                <a:latin typeface="Century Gothic" panose="020B0502020202020204" pitchFamily="34" charset="0"/>
              </a:rPr>
              <a:t>Cash Clearing</a:t>
            </a:r>
          </a:p>
        </p:txBody>
      </p:sp>
      <p:sp>
        <p:nvSpPr>
          <p:cNvPr id="113" name="Rectangle: Rounded Corners 112">
            <a:extLst>
              <a:ext uri="{FF2B5EF4-FFF2-40B4-BE49-F238E27FC236}">
                <a16:creationId xmlns:a16="http://schemas.microsoft.com/office/drawing/2014/main" id="{8944FF67-8250-3DB4-1437-D62A400CD924}"/>
              </a:ext>
            </a:extLst>
          </p:cNvPr>
          <p:cNvSpPr/>
          <p:nvPr/>
        </p:nvSpPr>
        <p:spPr>
          <a:xfrm rot="16200000">
            <a:off x="5747554" y="1602859"/>
            <a:ext cx="2319586" cy="1137523"/>
          </a:xfrm>
          <a:prstGeom prst="roundRect">
            <a:avLst/>
          </a:prstGeom>
          <a:solidFill>
            <a:srgbClr val="57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BB17DD3D-FD95-1DE4-9FAC-D8024E971E0E}"/>
              </a:ext>
            </a:extLst>
          </p:cNvPr>
          <p:cNvSpPr/>
          <p:nvPr/>
        </p:nvSpPr>
        <p:spPr>
          <a:xfrm>
            <a:off x="6381911" y="802138"/>
            <a:ext cx="1026371" cy="571045"/>
          </a:xfrm>
          <a:prstGeom prst="roundRect">
            <a:avLst>
              <a:gd name="adj" fmla="val 19869"/>
            </a:avLst>
          </a:prstGeom>
          <a:noFill/>
          <a:ln w="104775">
            <a:gradFill flip="none" rotWithShape="1">
              <a:gsLst>
                <a:gs pos="0">
                  <a:schemeClr val="accent1">
                    <a:lumMod val="5000"/>
                    <a:lumOff val="95000"/>
                  </a:schemeClr>
                </a:gs>
                <a:gs pos="100000">
                  <a:schemeClr val="bg1">
                    <a:lumMod val="85000"/>
                  </a:schemeClr>
                </a:gs>
                <a:gs pos="65000">
                  <a:schemeClr val="bg1"/>
                </a:gs>
              </a:gsLst>
              <a:lin ang="16200000" scaled="1"/>
              <a:tileRect/>
            </a:gra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Rounded Corners 114">
            <a:extLst>
              <a:ext uri="{FF2B5EF4-FFF2-40B4-BE49-F238E27FC236}">
                <a16:creationId xmlns:a16="http://schemas.microsoft.com/office/drawing/2014/main" id="{577FBF55-1F43-BBB6-09A5-7EA6D3D7E69D}"/>
              </a:ext>
            </a:extLst>
          </p:cNvPr>
          <p:cNvSpPr/>
          <p:nvPr/>
        </p:nvSpPr>
        <p:spPr>
          <a:xfrm rot="16200000">
            <a:off x="5976911" y="1740528"/>
            <a:ext cx="1836374" cy="1026368"/>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Top Corners Rounded 115">
            <a:extLst>
              <a:ext uri="{FF2B5EF4-FFF2-40B4-BE49-F238E27FC236}">
                <a16:creationId xmlns:a16="http://schemas.microsoft.com/office/drawing/2014/main" id="{DBF5F72E-F896-2EEB-F5A1-FD89849C0902}"/>
              </a:ext>
            </a:extLst>
          </p:cNvPr>
          <p:cNvSpPr/>
          <p:nvPr/>
        </p:nvSpPr>
        <p:spPr>
          <a:xfrm>
            <a:off x="6472801" y="1164132"/>
            <a:ext cx="811305" cy="323681"/>
          </a:xfrm>
          <a:prstGeom prst="round2SameRect">
            <a:avLst/>
          </a:prstGeom>
          <a:solidFill>
            <a:srgbClr val="577BC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B8722E12-DDE2-0C06-5984-24518993A2C0}"/>
              </a:ext>
            </a:extLst>
          </p:cNvPr>
          <p:cNvSpPr txBox="1"/>
          <p:nvPr/>
        </p:nvSpPr>
        <p:spPr>
          <a:xfrm>
            <a:off x="6627359" y="1474878"/>
            <a:ext cx="527926" cy="368654"/>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anose="020B0502020202020204" pitchFamily="34" charset="0"/>
              </a:rPr>
              <a:t>01</a:t>
            </a:r>
          </a:p>
        </p:txBody>
      </p:sp>
      <p:sp>
        <p:nvSpPr>
          <p:cNvPr id="118" name="TextBox 117">
            <a:extLst>
              <a:ext uri="{FF2B5EF4-FFF2-40B4-BE49-F238E27FC236}">
                <a16:creationId xmlns:a16="http://schemas.microsoft.com/office/drawing/2014/main" id="{84649256-B122-B43B-8D46-5073444B1781}"/>
              </a:ext>
            </a:extLst>
          </p:cNvPr>
          <p:cNvSpPr txBox="1"/>
          <p:nvPr/>
        </p:nvSpPr>
        <p:spPr>
          <a:xfrm>
            <a:off x="6260973" y="1692613"/>
            <a:ext cx="1268248" cy="461665"/>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solidFill>
                  <a:schemeClr val="tx1">
                    <a:lumMod val="75000"/>
                    <a:lumOff val="25000"/>
                  </a:schemeClr>
                </a:solidFill>
              </a:rPr>
              <a:t>Standard Invoice</a:t>
            </a:r>
            <a:endParaRPr lang="en-US" dirty="0">
              <a:solidFill>
                <a:schemeClr val="tx1">
                  <a:lumMod val="75000"/>
                  <a:lumOff val="25000"/>
                </a:schemeClr>
              </a:solidFill>
            </a:endParaRPr>
          </a:p>
        </p:txBody>
      </p:sp>
      <p:sp>
        <p:nvSpPr>
          <p:cNvPr id="119" name="TextBox 118">
            <a:extLst>
              <a:ext uri="{FF2B5EF4-FFF2-40B4-BE49-F238E27FC236}">
                <a16:creationId xmlns:a16="http://schemas.microsoft.com/office/drawing/2014/main" id="{283BD839-E0C2-75E1-9BA0-3E3818A94249}"/>
              </a:ext>
            </a:extLst>
          </p:cNvPr>
          <p:cNvSpPr txBox="1"/>
          <p:nvPr/>
        </p:nvSpPr>
        <p:spPr>
          <a:xfrm>
            <a:off x="6341356" y="2193720"/>
            <a:ext cx="2375730" cy="276490"/>
          </a:xfrm>
          <a:prstGeom prst="rect">
            <a:avLst/>
          </a:prstGeom>
          <a:noFill/>
        </p:spPr>
        <p:txBody>
          <a:bodyPr wrap="square" rtlCol="0">
            <a:spAutoFit/>
          </a:bodyPr>
          <a:lstStyle/>
          <a:p>
            <a:r>
              <a:rPr lang="en-US" sz="1200" b="1" dirty="0">
                <a:solidFill>
                  <a:srgbClr val="577BC1"/>
                </a:solidFill>
                <a:latin typeface="Century Gothic" panose="020B0502020202020204" pitchFamily="34" charset="0"/>
              </a:rPr>
              <a:t>DR</a:t>
            </a:r>
          </a:p>
        </p:txBody>
      </p:sp>
      <p:sp>
        <p:nvSpPr>
          <p:cNvPr id="120" name="TextBox 119">
            <a:extLst>
              <a:ext uri="{FF2B5EF4-FFF2-40B4-BE49-F238E27FC236}">
                <a16:creationId xmlns:a16="http://schemas.microsoft.com/office/drawing/2014/main" id="{38A17A09-E4D9-6CE0-32C3-AECAFDFA6D8D}"/>
              </a:ext>
            </a:extLst>
          </p:cNvPr>
          <p:cNvSpPr txBox="1"/>
          <p:nvPr/>
        </p:nvSpPr>
        <p:spPr>
          <a:xfrm>
            <a:off x="6338584" y="2408901"/>
            <a:ext cx="3062065" cy="230832"/>
          </a:xfrm>
          <a:prstGeom prst="rect">
            <a:avLst/>
          </a:prstGeom>
          <a:noFill/>
        </p:spPr>
        <p:txBody>
          <a:bodyPr wrap="square" rtlCol="0">
            <a:spAutoFit/>
          </a:bodyPr>
          <a:lstStyle/>
          <a:p>
            <a:r>
              <a:rPr lang="en-US" sz="900" dirty="0">
                <a:solidFill>
                  <a:schemeClr val="tx1">
                    <a:lumMod val="75000"/>
                    <a:lumOff val="25000"/>
                  </a:schemeClr>
                </a:solidFill>
                <a:latin typeface="Century Gothic" panose="020B0502020202020204" pitchFamily="34" charset="0"/>
              </a:rPr>
              <a:t>AP Accrual 4,000</a:t>
            </a:r>
          </a:p>
        </p:txBody>
      </p:sp>
      <p:cxnSp>
        <p:nvCxnSpPr>
          <p:cNvPr id="121" name="Straight Connector 120">
            <a:extLst>
              <a:ext uri="{FF2B5EF4-FFF2-40B4-BE49-F238E27FC236}">
                <a16:creationId xmlns:a16="http://schemas.microsoft.com/office/drawing/2014/main" id="{544DE59B-2511-C24A-8A8B-702177C4770C}"/>
              </a:ext>
            </a:extLst>
          </p:cNvPr>
          <p:cNvCxnSpPr>
            <a:cxnSpLocks/>
          </p:cNvCxnSpPr>
          <p:nvPr/>
        </p:nvCxnSpPr>
        <p:spPr>
          <a:xfrm flipH="1">
            <a:off x="6418537" y="2154278"/>
            <a:ext cx="91983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8AFC1AFD-2FB5-48D9-7DAF-CD08ED2FA800}"/>
              </a:ext>
            </a:extLst>
          </p:cNvPr>
          <p:cNvSpPr txBox="1"/>
          <p:nvPr/>
        </p:nvSpPr>
        <p:spPr>
          <a:xfrm>
            <a:off x="6338584" y="2692931"/>
            <a:ext cx="2375730" cy="276490"/>
          </a:xfrm>
          <a:prstGeom prst="rect">
            <a:avLst/>
          </a:prstGeom>
          <a:noFill/>
        </p:spPr>
        <p:txBody>
          <a:bodyPr wrap="square" rtlCol="0">
            <a:spAutoFit/>
          </a:bodyPr>
          <a:lstStyle/>
          <a:p>
            <a:r>
              <a:rPr lang="en-US" sz="1200" b="1" dirty="0">
                <a:solidFill>
                  <a:srgbClr val="577BC1"/>
                </a:solidFill>
                <a:latin typeface="Century Gothic" panose="020B0502020202020204" pitchFamily="34" charset="0"/>
              </a:rPr>
              <a:t>CR</a:t>
            </a:r>
          </a:p>
        </p:txBody>
      </p:sp>
      <p:sp>
        <p:nvSpPr>
          <p:cNvPr id="123" name="TextBox 122">
            <a:extLst>
              <a:ext uri="{FF2B5EF4-FFF2-40B4-BE49-F238E27FC236}">
                <a16:creationId xmlns:a16="http://schemas.microsoft.com/office/drawing/2014/main" id="{59BCFFB7-8E67-96AA-AEDC-40CDE0105AD3}"/>
              </a:ext>
            </a:extLst>
          </p:cNvPr>
          <p:cNvSpPr txBox="1"/>
          <p:nvPr/>
        </p:nvSpPr>
        <p:spPr>
          <a:xfrm>
            <a:off x="6564179" y="2941067"/>
            <a:ext cx="3062065" cy="230832"/>
          </a:xfrm>
          <a:prstGeom prst="rect">
            <a:avLst/>
          </a:prstGeom>
          <a:noFill/>
        </p:spPr>
        <p:txBody>
          <a:bodyPr wrap="square" rtlCol="0">
            <a:spAutoFit/>
          </a:bodyPr>
          <a:lstStyle/>
          <a:p>
            <a:r>
              <a:rPr lang="en-US" sz="900" dirty="0">
                <a:solidFill>
                  <a:schemeClr val="tx1">
                    <a:lumMod val="75000"/>
                    <a:lumOff val="25000"/>
                  </a:schemeClr>
                </a:solidFill>
                <a:latin typeface="Century Gothic" panose="020B0502020202020204" pitchFamily="34" charset="0"/>
              </a:rPr>
              <a:t>Liability 4,000</a:t>
            </a:r>
          </a:p>
        </p:txBody>
      </p:sp>
      <p:sp>
        <p:nvSpPr>
          <p:cNvPr id="124" name="Rectangle: Rounded Corners 123">
            <a:extLst>
              <a:ext uri="{FF2B5EF4-FFF2-40B4-BE49-F238E27FC236}">
                <a16:creationId xmlns:a16="http://schemas.microsoft.com/office/drawing/2014/main" id="{DF34AD41-E64F-3275-7586-2C707A404F2A}"/>
              </a:ext>
            </a:extLst>
          </p:cNvPr>
          <p:cNvSpPr/>
          <p:nvPr/>
        </p:nvSpPr>
        <p:spPr>
          <a:xfrm rot="16200000">
            <a:off x="9275577" y="1602474"/>
            <a:ext cx="2319586" cy="1137523"/>
          </a:xfrm>
          <a:prstGeom prst="roundRect">
            <a:avLst/>
          </a:prstGeom>
          <a:solidFill>
            <a:srgbClr val="D09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EFFF67CC-EDAB-D6AE-5A33-F8E744F1B80D}"/>
              </a:ext>
            </a:extLst>
          </p:cNvPr>
          <p:cNvSpPr/>
          <p:nvPr/>
        </p:nvSpPr>
        <p:spPr>
          <a:xfrm>
            <a:off x="9909934" y="801753"/>
            <a:ext cx="1026371" cy="571045"/>
          </a:xfrm>
          <a:prstGeom prst="roundRect">
            <a:avLst>
              <a:gd name="adj" fmla="val 19869"/>
            </a:avLst>
          </a:prstGeom>
          <a:noFill/>
          <a:ln w="104775">
            <a:gradFill flip="none" rotWithShape="1">
              <a:gsLst>
                <a:gs pos="0">
                  <a:schemeClr val="accent1">
                    <a:lumMod val="5000"/>
                    <a:lumOff val="95000"/>
                  </a:schemeClr>
                </a:gs>
                <a:gs pos="100000">
                  <a:schemeClr val="bg1">
                    <a:lumMod val="85000"/>
                  </a:schemeClr>
                </a:gs>
                <a:gs pos="65000">
                  <a:schemeClr val="bg1"/>
                </a:gs>
              </a:gsLst>
              <a:lin ang="16200000" scaled="1"/>
              <a:tileRect/>
            </a:gra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125">
            <a:extLst>
              <a:ext uri="{FF2B5EF4-FFF2-40B4-BE49-F238E27FC236}">
                <a16:creationId xmlns:a16="http://schemas.microsoft.com/office/drawing/2014/main" id="{DEC988BF-D2A8-A527-4A4A-B192176750D7}"/>
              </a:ext>
            </a:extLst>
          </p:cNvPr>
          <p:cNvSpPr/>
          <p:nvPr/>
        </p:nvSpPr>
        <p:spPr>
          <a:xfrm rot="16200000">
            <a:off x="9504934" y="1740143"/>
            <a:ext cx="1836374" cy="1026368"/>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Top Corners Rounded 126">
            <a:extLst>
              <a:ext uri="{FF2B5EF4-FFF2-40B4-BE49-F238E27FC236}">
                <a16:creationId xmlns:a16="http://schemas.microsoft.com/office/drawing/2014/main" id="{CDB7620B-CC0F-37D5-C358-08B2BFA6783F}"/>
              </a:ext>
            </a:extLst>
          </p:cNvPr>
          <p:cNvSpPr/>
          <p:nvPr/>
        </p:nvSpPr>
        <p:spPr>
          <a:xfrm>
            <a:off x="10000824" y="1163747"/>
            <a:ext cx="811305" cy="323681"/>
          </a:xfrm>
          <a:prstGeom prst="round2SameRect">
            <a:avLst/>
          </a:prstGeom>
          <a:solidFill>
            <a:srgbClr val="D09CFA"/>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E2092988-80D5-E820-10EE-2A0217C43EA8}"/>
              </a:ext>
            </a:extLst>
          </p:cNvPr>
          <p:cNvSpPr txBox="1"/>
          <p:nvPr/>
        </p:nvSpPr>
        <p:spPr>
          <a:xfrm>
            <a:off x="10155382" y="1474493"/>
            <a:ext cx="527926" cy="368654"/>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anose="020B0502020202020204" pitchFamily="34" charset="0"/>
              </a:rPr>
              <a:t>01</a:t>
            </a:r>
          </a:p>
        </p:txBody>
      </p:sp>
      <p:sp>
        <p:nvSpPr>
          <p:cNvPr id="129" name="TextBox 128">
            <a:extLst>
              <a:ext uri="{FF2B5EF4-FFF2-40B4-BE49-F238E27FC236}">
                <a16:creationId xmlns:a16="http://schemas.microsoft.com/office/drawing/2014/main" id="{79F2A5D0-BE4C-5978-76DC-97AAAF046D5C}"/>
              </a:ext>
            </a:extLst>
          </p:cNvPr>
          <p:cNvSpPr txBox="1"/>
          <p:nvPr/>
        </p:nvSpPr>
        <p:spPr>
          <a:xfrm>
            <a:off x="9788996" y="1692228"/>
            <a:ext cx="1268248" cy="461665"/>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solidFill>
                  <a:schemeClr val="tx1">
                    <a:lumMod val="75000"/>
                    <a:lumOff val="25000"/>
                  </a:schemeClr>
                </a:solidFill>
              </a:rPr>
              <a:t>Apply Prepayment </a:t>
            </a:r>
            <a:endParaRPr lang="en-US" dirty="0">
              <a:solidFill>
                <a:schemeClr val="tx1">
                  <a:lumMod val="75000"/>
                  <a:lumOff val="25000"/>
                </a:schemeClr>
              </a:solidFill>
            </a:endParaRPr>
          </a:p>
        </p:txBody>
      </p:sp>
      <p:sp>
        <p:nvSpPr>
          <p:cNvPr id="130" name="TextBox 129">
            <a:extLst>
              <a:ext uri="{FF2B5EF4-FFF2-40B4-BE49-F238E27FC236}">
                <a16:creationId xmlns:a16="http://schemas.microsoft.com/office/drawing/2014/main" id="{66C2B281-DACA-DDD7-A9FE-FF0B6108F488}"/>
              </a:ext>
            </a:extLst>
          </p:cNvPr>
          <p:cNvSpPr txBox="1"/>
          <p:nvPr/>
        </p:nvSpPr>
        <p:spPr>
          <a:xfrm>
            <a:off x="9869379" y="2193335"/>
            <a:ext cx="2375730" cy="276490"/>
          </a:xfrm>
          <a:prstGeom prst="rect">
            <a:avLst/>
          </a:prstGeom>
          <a:noFill/>
        </p:spPr>
        <p:txBody>
          <a:bodyPr wrap="square" rtlCol="0">
            <a:spAutoFit/>
          </a:bodyPr>
          <a:lstStyle/>
          <a:p>
            <a:r>
              <a:rPr lang="en-US" sz="1200" b="1" dirty="0">
                <a:solidFill>
                  <a:srgbClr val="D09CFA"/>
                </a:solidFill>
                <a:latin typeface="Century Gothic" panose="020B0502020202020204" pitchFamily="34" charset="0"/>
              </a:rPr>
              <a:t>DR</a:t>
            </a:r>
          </a:p>
        </p:txBody>
      </p:sp>
      <p:sp>
        <p:nvSpPr>
          <p:cNvPr id="131" name="TextBox 130">
            <a:extLst>
              <a:ext uri="{FF2B5EF4-FFF2-40B4-BE49-F238E27FC236}">
                <a16:creationId xmlns:a16="http://schemas.microsoft.com/office/drawing/2014/main" id="{A12E20A1-C242-3199-F39C-63DAB6BAC370}"/>
              </a:ext>
            </a:extLst>
          </p:cNvPr>
          <p:cNvSpPr txBox="1"/>
          <p:nvPr/>
        </p:nvSpPr>
        <p:spPr>
          <a:xfrm>
            <a:off x="9866607" y="2408516"/>
            <a:ext cx="3062065" cy="230832"/>
          </a:xfrm>
          <a:prstGeom prst="rect">
            <a:avLst/>
          </a:prstGeom>
          <a:noFill/>
        </p:spPr>
        <p:txBody>
          <a:bodyPr wrap="square" rtlCol="0">
            <a:spAutoFit/>
          </a:bodyPr>
          <a:lstStyle/>
          <a:p>
            <a:r>
              <a:rPr lang="en-US" sz="900" dirty="0">
                <a:solidFill>
                  <a:schemeClr val="tx1">
                    <a:lumMod val="75000"/>
                    <a:lumOff val="25000"/>
                  </a:schemeClr>
                </a:solidFill>
                <a:latin typeface="Century Gothic" panose="020B0502020202020204" pitchFamily="34" charset="0"/>
              </a:rPr>
              <a:t>Liability 4,000</a:t>
            </a:r>
          </a:p>
        </p:txBody>
      </p:sp>
      <p:cxnSp>
        <p:nvCxnSpPr>
          <p:cNvPr id="132" name="Straight Connector 131">
            <a:extLst>
              <a:ext uri="{FF2B5EF4-FFF2-40B4-BE49-F238E27FC236}">
                <a16:creationId xmlns:a16="http://schemas.microsoft.com/office/drawing/2014/main" id="{95A31D2A-8CEB-E3C3-C35E-C14C201A5A5A}"/>
              </a:ext>
            </a:extLst>
          </p:cNvPr>
          <p:cNvCxnSpPr>
            <a:cxnSpLocks/>
          </p:cNvCxnSpPr>
          <p:nvPr/>
        </p:nvCxnSpPr>
        <p:spPr>
          <a:xfrm flipH="1">
            <a:off x="9946560" y="2153893"/>
            <a:ext cx="91983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41070052-5A14-0877-8952-F0F5A3999740}"/>
              </a:ext>
            </a:extLst>
          </p:cNvPr>
          <p:cNvSpPr txBox="1"/>
          <p:nvPr/>
        </p:nvSpPr>
        <p:spPr>
          <a:xfrm>
            <a:off x="9866607" y="2692546"/>
            <a:ext cx="2375730" cy="276490"/>
          </a:xfrm>
          <a:prstGeom prst="rect">
            <a:avLst/>
          </a:prstGeom>
          <a:noFill/>
        </p:spPr>
        <p:txBody>
          <a:bodyPr wrap="square" rtlCol="0">
            <a:spAutoFit/>
          </a:bodyPr>
          <a:lstStyle/>
          <a:p>
            <a:r>
              <a:rPr lang="en-US" sz="1200" b="1" dirty="0">
                <a:solidFill>
                  <a:srgbClr val="D09CFA"/>
                </a:solidFill>
                <a:latin typeface="Century Gothic" panose="020B0502020202020204" pitchFamily="34" charset="0"/>
              </a:rPr>
              <a:t>CR</a:t>
            </a:r>
          </a:p>
        </p:txBody>
      </p:sp>
      <p:sp>
        <p:nvSpPr>
          <p:cNvPr id="134" name="TextBox 133">
            <a:extLst>
              <a:ext uri="{FF2B5EF4-FFF2-40B4-BE49-F238E27FC236}">
                <a16:creationId xmlns:a16="http://schemas.microsoft.com/office/drawing/2014/main" id="{E2443021-8D40-2B9B-9033-C32C1F2C483F}"/>
              </a:ext>
            </a:extLst>
          </p:cNvPr>
          <p:cNvSpPr txBox="1"/>
          <p:nvPr/>
        </p:nvSpPr>
        <p:spPr>
          <a:xfrm>
            <a:off x="9909933" y="2837568"/>
            <a:ext cx="3062065" cy="369332"/>
          </a:xfrm>
          <a:prstGeom prst="rect">
            <a:avLst/>
          </a:prstGeom>
          <a:noFill/>
        </p:spPr>
        <p:txBody>
          <a:bodyPr wrap="square" rtlCol="0">
            <a:spAutoFit/>
          </a:bodyPr>
          <a:lstStyle/>
          <a:p>
            <a:r>
              <a:rPr lang="en-US" sz="900" dirty="0">
                <a:solidFill>
                  <a:schemeClr val="tx1">
                    <a:lumMod val="75000"/>
                    <a:lumOff val="25000"/>
                  </a:schemeClr>
                </a:solidFill>
                <a:latin typeface="Century Gothic" panose="020B0502020202020204" pitchFamily="34" charset="0"/>
              </a:rPr>
              <a:t>Prepaid Expense</a:t>
            </a:r>
          </a:p>
          <a:p>
            <a:r>
              <a:rPr lang="en-US" sz="900" dirty="0">
                <a:solidFill>
                  <a:schemeClr val="tx1">
                    <a:lumMod val="75000"/>
                    <a:lumOff val="25000"/>
                  </a:schemeClr>
                </a:solidFill>
                <a:latin typeface="Century Gothic" panose="020B0502020202020204" pitchFamily="34" charset="0"/>
              </a:rPr>
              <a:t>4,000</a:t>
            </a:r>
          </a:p>
        </p:txBody>
      </p:sp>
      <p:sp>
        <p:nvSpPr>
          <p:cNvPr id="135" name="Rectangle: Rounded Corners 134">
            <a:extLst>
              <a:ext uri="{FF2B5EF4-FFF2-40B4-BE49-F238E27FC236}">
                <a16:creationId xmlns:a16="http://schemas.microsoft.com/office/drawing/2014/main" id="{CC92C61A-686F-8BA8-9F86-3D60AB17736F}"/>
              </a:ext>
            </a:extLst>
          </p:cNvPr>
          <p:cNvSpPr/>
          <p:nvPr/>
        </p:nvSpPr>
        <p:spPr>
          <a:xfrm rot="16200000">
            <a:off x="1184534" y="4954099"/>
            <a:ext cx="2319586" cy="1137523"/>
          </a:xfrm>
          <a:prstGeom prst="roundRect">
            <a:avLst/>
          </a:prstGeom>
          <a:solidFill>
            <a:srgbClr val="FFB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a:extLst>
              <a:ext uri="{FF2B5EF4-FFF2-40B4-BE49-F238E27FC236}">
                <a16:creationId xmlns:a16="http://schemas.microsoft.com/office/drawing/2014/main" id="{FD993A54-D87A-4D89-5FBB-639C243A5473}"/>
              </a:ext>
            </a:extLst>
          </p:cNvPr>
          <p:cNvSpPr/>
          <p:nvPr/>
        </p:nvSpPr>
        <p:spPr>
          <a:xfrm>
            <a:off x="1818891" y="4153378"/>
            <a:ext cx="1026371" cy="571045"/>
          </a:xfrm>
          <a:prstGeom prst="roundRect">
            <a:avLst>
              <a:gd name="adj" fmla="val 19869"/>
            </a:avLst>
          </a:prstGeom>
          <a:noFill/>
          <a:ln w="104775">
            <a:gradFill flip="none" rotWithShape="1">
              <a:gsLst>
                <a:gs pos="0">
                  <a:schemeClr val="accent1">
                    <a:lumMod val="5000"/>
                    <a:lumOff val="95000"/>
                  </a:schemeClr>
                </a:gs>
                <a:gs pos="100000">
                  <a:schemeClr val="bg1">
                    <a:lumMod val="85000"/>
                  </a:schemeClr>
                </a:gs>
                <a:gs pos="65000">
                  <a:schemeClr val="bg1"/>
                </a:gs>
              </a:gsLst>
              <a:lin ang="16200000" scaled="1"/>
              <a:tileRect/>
            </a:gra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Rounded Corners 136">
            <a:extLst>
              <a:ext uri="{FF2B5EF4-FFF2-40B4-BE49-F238E27FC236}">
                <a16:creationId xmlns:a16="http://schemas.microsoft.com/office/drawing/2014/main" id="{6A91F042-0B4B-8F83-AE44-6EC4EA1FD49D}"/>
              </a:ext>
            </a:extLst>
          </p:cNvPr>
          <p:cNvSpPr/>
          <p:nvPr/>
        </p:nvSpPr>
        <p:spPr>
          <a:xfrm rot="16200000">
            <a:off x="1413891" y="5091768"/>
            <a:ext cx="1836374" cy="1026368"/>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Top Corners Rounded 137">
            <a:extLst>
              <a:ext uri="{FF2B5EF4-FFF2-40B4-BE49-F238E27FC236}">
                <a16:creationId xmlns:a16="http://schemas.microsoft.com/office/drawing/2014/main" id="{56C0C3E3-D50E-0049-53D3-5C42B7E7214F}"/>
              </a:ext>
            </a:extLst>
          </p:cNvPr>
          <p:cNvSpPr/>
          <p:nvPr/>
        </p:nvSpPr>
        <p:spPr>
          <a:xfrm>
            <a:off x="1909781" y="4515372"/>
            <a:ext cx="811305" cy="323681"/>
          </a:xfrm>
          <a:prstGeom prst="round2SameRect">
            <a:avLst/>
          </a:prstGeom>
          <a:solidFill>
            <a:srgbClr val="FFB5DA"/>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C1D2BA33-77BA-5ADD-960A-8987E6C5C4DD}"/>
              </a:ext>
            </a:extLst>
          </p:cNvPr>
          <p:cNvSpPr txBox="1"/>
          <p:nvPr/>
        </p:nvSpPr>
        <p:spPr>
          <a:xfrm>
            <a:off x="2064339" y="4826118"/>
            <a:ext cx="527926" cy="368654"/>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anose="020B0502020202020204" pitchFamily="34" charset="0"/>
              </a:rPr>
              <a:t>01</a:t>
            </a:r>
          </a:p>
        </p:txBody>
      </p:sp>
      <p:sp>
        <p:nvSpPr>
          <p:cNvPr id="140" name="TextBox 139">
            <a:extLst>
              <a:ext uri="{FF2B5EF4-FFF2-40B4-BE49-F238E27FC236}">
                <a16:creationId xmlns:a16="http://schemas.microsoft.com/office/drawing/2014/main" id="{2E12297F-6DDC-697D-3943-7B884964D6BB}"/>
              </a:ext>
            </a:extLst>
          </p:cNvPr>
          <p:cNvSpPr txBox="1"/>
          <p:nvPr/>
        </p:nvSpPr>
        <p:spPr>
          <a:xfrm>
            <a:off x="1697953" y="5043853"/>
            <a:ext cx="1268248" cy="461665"/>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solidFill>
                  <a:schemeClr val="tx1">
                    <a:lumMod val="75000"/>
                    <a:lumOff val="25000"/>
                  </a:schemeClr>
                </a:solidFill>
              </a:rPr>
              <a:t>Standard Invoice 2</a:t>
            </a:r>
            <a:endParaRPr lang="en-US" dirty="0">
              <a:solidFill>
                <a:schemeClr val="tx1">
                  <a:lumMod val="75000"/>
                  <a:lumOff val="25000"/>
                </a:schemeClr>
              </a:solidFill>
            </a:endParaRPr>
          </a:p>
        </p:txBody>
      </p:sp>
      <p:sp>
        <p:nvSpPr>
          <p:cNvPr id="141" name="TextBox 140">
            <a:extLst>
              <a:ext uri="{FF2B5EF4-FFF2-40B4-BE49-F238E27FC236}">
                <a16:creationId xmlns:a16="http://schemas.microsoft.com/office/drawing/2014/main" id="{CA8417CB-35F8-095A-C600-BD992219BC8D}"/>
              </a:ext>
            </a:extLst>
          </p:cNvPr>
          <p:cNvSpPr txBox="1"/>
          <p:nvPr/>
        </p:nvSpPr>
        <p:spPr>
          <a:xfrm>
            <a:off x="1778336" y="5544960"/>
            <a:ext cx="2375730" cy="276490"/>
          </a:xfrm>
          <a:prstGeom prst="rect">
            <a:avLst/>
          </a:prstGeom>
          <a:noFill/>
        </p:spPr>
        <p:txBody>
          <a:bodyPr wrap="square" rtlCol="0">
            <a:spAutoFit/>
          </a:bodyPr>
          <a:lstStyle/>
          <a:p>
            <a:r>
              <a:rPr lang="en-US" sz="1200" b="1" dirty="0">
                <a:solidFill>
                  <a:srgbClr val="FFB5DA"/>
                </a:solidFill>
                <a:latin typeface="Century Gothic" panose="020B0502020202020204" pitchFamily="34" charset="0"/>
              </a:rPr>
              <a:t>DR</a:t>
            </a:r>
          </a:p>
        </p:txBody>
      </p:sp>
      <p:sp>
        <p:nvSpPr>
          <p:cNvPr id="142" name="TextBox 141">
            <a:extLst>
              <a:ext uri="{FF2B5EF4-FFF2-40B4-BE49-F238E27FC236}">
                <a16:creationId xmlns:a16="http://schemas.microsoft.com/office/drawing/2014/main" id="{0EEEA692-1BC6-4EE7-042E-2408517E0BEE}"/>
              </a:ext>
            </a:extLst>
          </p:cNvPr>
          <p:cNvSpPr txBox="1"/>
          <p:nvPr/>
        </p:nvSpPr>
        <p:spPr>
          <a:xfrm>
            <a:off x="1756985" y="5728238"/>
            <a:ext cx="3062065" cy="230832"/>
          </a:xfrm>
          <a:prstGeom prst="rect">
            <a:avLst/>
          </a:prstGeom>
          <a:noFill/>
        </p:spPr>
        <p:txBody>
          <a:bodyPr wrap="square" rtlCol="0">
            <a:spAutoFit/>
          </a:bodyPr>
          <a:lstStyle/>
          <a:p>
            <a:r>
              <a:rPr lang="en-US" sz="900" dirty="0">
                <a:solidFill>
                  <a:schemeClr val="tx1">
                    <a:lumMod val="75000"/>
                    <a:lumOff val="25000"/>
                  </a:schemeClr>
                </a:solidFill>
                <a:latin typeface="Century Gothic" panose="020B0502020202020204" pitchFamily="34" charset="0"/>
              </a:rPr>
              <a:t>AP Accrual 6,000</a:t>
            </a:r>
          </a:p>
        </p:txBody>
      </p:sp>
      <p:cxnSp>
        <p:nvCxnSpPr>
          <p:cNvPr id="143" name="Straight Connector 142">
            <a:extLst>
              <a:ext uri="{FF2B5EF4-FFF2-40B4-BE49-F238E27FC236}">
                <a16:creationId xmlns:a16="http://schemas.microsoft.com/office/drawing/2014/main" id="{4F945BEA-28AE-3461-36FE-163FDFE7874B}"/>
              </a:ext>
            </a:extLst>
          </p:cNvPr>
          <p:cNvCxnSpPr>
            <a:cxnSpLocks/>
          </p:cNvCxnSpPr>
          <p:nvPr/>
        </p:nvCxnSpPr>
        <p:spPr>
          <a:xfrm flipH="1">
            <a:off x="1855517" y="5505518"/>
            <a:ext cx="91983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5E38889D-7924-04C0-3CCD-4B3479111984}"/>
              </a:ext>
            </a:extLst>
          </p:cNvPr>
          <p:cNvSpPr txBox="1"/>
          <p:nvPr/>
        </p:nvSpPr>
        <p:spPr>
          <a:xfrm>
            <a:off x="1775564" y="6044171"/>
            <a:ext cx="2375730" cy="276490"/>
          </a:xfrm>
          <a:prstGeom prst="rect">
            <a:avLst/>
          </a:prstGeom>
          <a:noFill/>
        </p:spPr>
        <p:txBody>
          <a:bodyPr wrap="square" rtlCol="0">
            <a:spAutoFit/>
          </a:bodyPr>
          <a:lstStyle/>
          <a:p>
            <a:r>
              <a:rPr lang="en-US" sz="1200" b="1" dirty="0">
                <a:solidFill>
                  <a:srgbClr val="FFB5DA"/>
                </a:solidFill>
                <a:latin typeface="Century Gothic" panose="020B0502020202020204" pitchFamily="34" charset="0"/>
              </a:rPr>
              <a:t>CR</a:t>
            </a:r>
          </a:p>
        </p:txBody>
      </p:sp>
      <p:sp>
        <p:nvSpPr>
          <p:cNvPr id="145" name="TextBox 144">
            <a:extLst>
              <a:ext uri="{FF2B5EF4-FFF2-40B4-BE49-F238E27FC236}">
                <a16:creationId xmlns:a16="http://schemas.microsoft.com/office/drawing/2014/main" id="{D12AC622-48FC-B497-BD7F-560AD72F55E1}"/>
              </a:ext>
            </a:extLst>
          </p:cNvPr>
          <p:cNvSpPr txBox="1"/>
          <p:nvPr/>
        </p:nvSpPr>
        <p:spPr>
          <a:xfrm>
            <a:off x="1967865" y="6226808"/>
            <a:ext cx="3062065" cy="230832"/>
          </a:xfrm>
          <a:prstGeom prst="rect">
            <a:avLst/>
          </a:prstGeom>
          <a:noFill/>
        </p:spPr>
        <p:txBody>
          <a:bodyPr wrap="square" rtlCol="0">
            <a:spAutoFit/>
          </a:bodyPr>
          <a:lstStyle/>
          <a:p>
            <a:r>
              <a:rPr lang="en-US" sz="900" dirty="0">
                <a:solidFill>
                  <a:schemeClr val="tx1">
                    <a:lumMod val="75000"/>
                    <a:lumOff val="25000"/>
                  </a:schemeClr>
                </a:solidFill>
                <a:latin typeface="Century Gothic" panose="020B0502020202020204" pitchFamily="34" charset="0"/>
              </a:rPr>
              <a:t>Liability  6,000</a:t>
            </a:r>
          </a:p>
        </p:txBody>
      </p:sp>
      <p:sp>
        <p:nvSpPr>
          <p:cNvPr id="146" name="Rectangle: Rounded Corners 145">
            <a:extLst>
              <a:ext uri="{FF2B5EF4-FFF2-40B4-BE49-F238E27FC236}">
                <a16:creationId xmlns:a16="http://schemas.microsoft.com/office/drawing/2014/main" id="{4AE2CC12-9990-6357-30CE-7B91C8694F32}"/>
              </a:ext>
            </a:extLst>
          </p:cNvPr>
          <p:cNvSpPr/>
          <p:nvPr/>
        </p:nvSpPr>
        <p:spPr>
          <a:xfrm rot="16200000">
            <a:off x="7757821" y="4954099"/>
            <a:ext cx="2319586" cy="1137523"/>
          </a:xfrm>
          <a:prstGeom prst="roundRect">
            <a:avLst/>
          </a:prstGeom>
          <a:solidFill>
            <a:srgbClr val="007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Rounded Corners 146">
            <a:extLst>
              <a:ext uri="{FF2B5EF4-FFF2-40B4-BE49-F238E27FC236}">
                <a16:creationId xmlns:a16="http://schemas.microsoft.com/office/drawing/2014/main" id="{2AFDE7B3-0B25-44B7-69AD-DF32EBB80A27}"/>
              </a:ext>
            </a:extLst>
          </p:cNvPr>
          <p:cNvSpPr/>
          <p:nvPr/>
        </p:nvSpPr>
        <p:spPr>
          <a:xfrm>
            <a:off x="8392178" y="4153378"/>
            <a:ext cx="1026371" cy="571045"/>
          </a:xfrm>
          <a:prstGeom prst="roundRect">
            <a:avLst>
              <a:gd name="adj" fmla="val 19869"/>
            </a:avLst>
          </a:prstGeom>
          <a:noFill/>
          <a:ln w="104775">
            <a:gradFill flip="none" rotWithShape="1">
              <a:gsLst>
                <a:gs pos="0">
                  <a:schemeClr val="accent1">
                    <a:lumMod val="5000"/>
                    <a:lumOff val="95000"/>
                  </a:schemeClr>
                </a:gs>
                <a:gs pos="100000">
                  <a:schemeClr val="bg1">
                    <a:lumMod val="85000"/>
                  </a:schemeClr>
                </a:gs>
                <a:gs pos="65000">
                  <a:schemeClr val="bg1"/>
                </a:gs>
              </a:gsLst>
              <a:lin ang="16200000" scaled="1"/>
              <a:tileRect/>
            </a:gra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Rounded Corners 147">
            <a:extLst>
              <a:ext uri="{FF2B5EF4-FFF2-40B4-BE49-F238E27FC236}">
                <a16:creationId xmlns:a16="http://schemas.microsoft.com/office/drawing/2014/main" id="{3B34ADC1-2FC9-0465-1D6F-82A3055559A9}"/>
              </a:ext>
            </a:extLst>
          </p:cNvPr>
          <p:cNvSpPr/>
          <p:nvPr/>
        </p:nvSpPr>
        <p:spPr>
          <a:xfrm rot="16200000">
            <a:off x="7987178" y="5091768"/>
            <a:ext cx="1836374" cy="1026368"/>
          </a:xfrm>
          <a:prstGeom prst="roundRect">
            <a:avLst/>
          </a:prstGeom>
          <a:gradFill>
            <a:gsLst>
              <a:gs pos="56000">
                <a:schemeClr val="bg1"/>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Top Corners Rounded 148">
            <a:extLst>
              <a:ext uri="{FF2B5EF4-FFF2-40B4-BE49-F238E27FC236}">
                <a16:creationId xmlns:a16="http://schemas.microsoft.com/office/drawing/2014/main" id="{648852C5-ED44-F41D-9B72-B85064AE8DF5}"/>
              </a:ext>
            </a:extLst>
          </p:cNvPr>
          <p:cNvSpPr/>
          <p:nvPr/>
        </p:nvSpPr>
        <p:spPr>
          <a:xfrm>
            <a:off x="8483068" y="4515372"/>
            <a:ext cx="811305" cy="323681"/>
          </a:xfrm>
          <a:prstGeom prst="round2SameRect">
            <a:avLst/>
          </a:prstGeom>
          <a:solidFill>
            <a:srgbClr val="007F7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TextBox 149">
            <a:extLst>
              <a:ext uri="{FF2B5EF4-FFF2-40B4-BE49-F238E27FC236}">
                <a16:creationId xmlns:a16="http://schemas.microsoft.com/office/drawing/2014/main" id="{5D97A537-545F-CC67-4CDB-0D318DF54BC2}"/>
              </a:ext>
            </a:extLst>
          </p:cNvPr>
          <p:cNvSpPr txBox="1"/>
          <p:nvPr/>
        </p:nvSpPr>
        <p:spPr>
          <a:xfrm>
            <a:off x="8637626" y="4826118"/>
            <a:ext cx="527926" cy="368654"/>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anose="020B0502020202020204" pitchFamily="34" charset="0"/>
              </a:rPr>
              <a:t>01</a:t>
            </a:r>
          </a:p>
        </p:txBody>
      </p:sp>
      <p:sp>
        <p:nvSpPr>
          <p:cNvPr id="151" name="TextBox 150">
            <a:extLst>
              <a:ext uri="{FF2B5EF4-FFF2-40B4-BE49-F238E27FC236}">
                <a16:creationId xmlns:a16="http://schemas.microsoft.com/office/drawing/2014/main" id="{5E748D86-EEAD-8613-B8A8-3C83A9FDB8BC}"/>
              </a:ext>
            </a:extLst>
          </p:cNvPr>
          <p:cNvSpPr txBox="1"/>
          <p:nvPr/>
        </p:nvSpPr>
        <p:spPr>
          <a:xfrm>
            <a:off x="8271240" y="5043853"/>
            <a:ext cx="1268248" cy="461665"/>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solidFill>
                  <a:schemeClr val="tx1">
                    <a:lumMod val="75000"/>
                    <a:lumOff val="25000"/>
                  </a:schemeClr>
                </a:solidFill>
              </a:rPr>
              <a:t>Apply Prepayment 2 </a:t>
            </a:r>
          </a:p>
        </p:txBody>
      </p:sp>
      <p:sp>
        <p:nvSpPr>
          <p:cNvPr id="152" name="TextBox 151">
            <a:extLst>
              <a:ext uri="{FF2B5EF4-FFF2-40B4-BE49-F238E27FC236}">
                <a16:creationId xmlns:a16="http://schemas.microsoft.com/office/drawing/2014/main" id="{E65CB85B-B01E-F8E9-1ECE-0670ACA1D151}"/>
              </a:ext>
            </a:extLst>
          </p:cNvPr>
          <p:cNvSpPr txBox="1"/>
          <p:nvPr/>
        </p:nvSpPr>
        <p:spPr>
          <a:xfrm>
            <a:off x="8351623" y="5544960"/>
            <a:ext cx="2375730" cy="276490"/>
          </a:xfrm>
          <a:prstGeom prst="rect">
            <a:avLst/>
          </a:prstGeom>
          <a:noFill/>
        </p:spPr>
        <p:txBody>
          <a:bodyPr wrap="square" rtlCol="0">
            <a:spAutoFit/>
          </a:bodyPr>
          <a:lstStyle/>
          <a:p>
            <a:r>
              <a:rPr lang="en-US" sz="1200" b="1" dirty="0">
                <a:solidFill>
                  <a:srgbClr val="007F73"/>
                </a:solidFill>
                <a:latin typeface="Century Gothic" panose="020B0502020202020204" pitchFamily="34" charset="0"/>
              </a:rPr>
              <a:t>DR</a:t>
            </a:r>
          </a:p>
        </p:txBody>
      </p:sp>
      <p:sp>
        <p:nvSpPr>
          <p:cNvPr id="153" name="TextBox 152">
            <a:extLst>
              <a:ext uri="{FF2B5EF4-FFF2-40B4-BE49-F238E27FC236}">
                <a16:creationId xmlns:a16="http://schemas.microsoft.com/office/drawing/2014/main" id="{6539F088-CAD1-B24D-89F7-4FB95E9B381A}"/>
              </a:ext>
            </a:extLst>
          </p:cNvPr>
          <p:cNvSpPr txBox="1"/>
          <p:nvPr/>
        </p:nvSpPr>
        <p:spPr>
          <a:xfrm>
            <a:off x="8348851" y="5760141"/>
            <a:ext cx="3062065" cy="230832"/>
          </a:xfrm>
          <a:prstGeom prst="rect">
            <a:avLst/>
          </a:prstGeom>
          <a:noFill/>
        </p:spPr>
        <p:txBody>
          <a:bodyPr wrap="square" rtlCol="0">
            <a:spAutoFit/>
          </a:bodyPr>
          <a:lstStyle/>
          <a:p>
            <a:r>
              <a:rPr lang="en-US" sz="900" dirty="0">
                <a:solidFill>
                  <a:schemeClr val="tx1">
                    <a:lumMod val="75000"/>
                    <a:lumOff val="25000"/>
                  </a:schemeClr>
                </a:solidFill>
                <a:latin typeface="Century Gothic" panose="020B0502020202020204" pitchFamily="34" charset="0"/>
              </a:rPr>
              <a:t>Liability  6,000	</a:t>
            </a:r>
          </a:p>
        </p:txBody>
      </p:sp>
      <p:cxnSp>
        <p:nvCxnSpPr>
          <p:cNvPr id="154" name="Straight Connector 153">
            <a:extLst>
              <a:ext uri="{FF2B5EF4-FFF2-40B4-BE49-F238E27FC236}">
                <a16:creationId xmlns:a16="http://schemas.microsoft.com/office/drawing/2014/main" id="{28FF9DDA-C27C-2533-7920-C8720466F1C3}"/>
              </a:ext>
            </a:extLst>
          </p:cNvPr>
          <p:cNvCxnSpPr>
            <a:cxnSpLocks/>
          </p:cNvCxnSpPr>
          <p:nvPr/>
        </p:nvCxnSpPr>
        <p:spPr>
          <a:xfrm flipH="1">
            <a:off x="8428804" y="5505518"/>
            <a:ext cx="91983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3745F613-0E27-43CB-5CB2-9F915F3843A7}"/>
              </a:ext>
            </a:extLst>
          </p:cNvPr>
          <p:cNvSpPr txBox="1"/>
          <p:nvPr/>
        </p:nvSpPr>
        <p:spPr>
          <a:xfrm>
            <a:off x="8348851" y="6044171"/>
            <a:ext cx="2375730" cy="276490"/>
          </a:xfrm>
          <a:prstGeom prst="rect">
            <a:avLst/>
          </a:prstGeom>
          <a:noFill/>
        </p:spPr>
        <p:txBody>
          <a:bodyPr wrap="square" rtlCol="0">
            <a:spAutoFit/>
          </a:bodyPr>
          <a:lstStyle/>
          <a:p>
            <a:r>
              <a:rPr lang="en-US" sz="1200" b="1" dirty="0">
                <a:solidFill>
                  <a:srgbClr val="007F73"/>
                </a:solidFill>
                <a:latin typeface="Century Gothic" panose="020B0502020202020204" pitchFamily="34" charset="0"/>
              </a:rPr>
              <a:t>CR</a:t>
            </a:r>
          </a:p>
        </p:txBody>
      </p:sp>
      <p:sp>
        <p:nvSpPr>
          <p:cNvPr id="156" name="TextBox 155">
            <a:extLst>
              <a:ext uri="{FF2B5EF4-FFF2-40B4-BE49-F238E27FC236}">
                <a16:creationId xmlns:a16="http://schemas.microsoft.com/office/drawing/2014/main" id="{2AAB8157-F687-FDCC-8B0C-4320C9E32A49}"/>
              </a:ext>
            </a:extLst>
          </p:cNvPr>
          <p:cNvSpPr txBox="1"/>
          <p:nvPr/>
        </p:nvSpPr>
        <p:spPr>
          <a:xfrm>
            <a:off x="8415527" y="6207006"/>
            <a:ext cx="3062065" cy="369332"/>
          </a:xfrm>
          <a:prstGeom prst="rect">
            <a:avLst/>
          </a:prstGeom>
          <a:noFill/>
        </p:spPr>
        <p:txBody>
          <a:bodyPr wrap="square" rtlCol="0">
            <a:spAutoFit/>
          </a:bodyPr>
          <a:lstStyle/>
          <a:p>
            <a:r>
              <a:rPr lang="en-US" sz="900" dirty="0">
                <a:solidFill>
                  <a:schemeClr val="tx1">
                    <a:lumMod val="75000"/>
                    <a:lumOff val="25000"/>
                  </a:schemeClr>
                </a:solidFill>
                <a:latin typeface="Century Gothic" panose="020B0502020202020204" pitchFamily="34" charset="0"/>
              </a:rPr>
              <a:t>Prepaid Expense</a:t>
            </a:r>
          </a:p>
          <a:p>
            <a:r>
              <a:rPr lang="en-US" sz="900" dirty="0">
                <a:solidFill>
                  <a:schemeClr val="tx1">
                    <a:lumMod val="75000"/>
                    <a:lumOff val="25000"/>
                  </a:schemeClr>
                </a:solidFill>
                <a:latin typeface="Century Gothic" panose="020B0502020202020204" pitchFamily="34" charset="0"/>
              </a:rPr>
              <a:t>6,000</a:t>
            </a:r>
          </a:p>
        </p:txBody>
      </p:sp>
      <p:sp>
        <p:nvSpPr>
          <p:cNvPr id="2" name="TextBox 1">
            <a:extLst>
              <a:ext uri="{FF2B5EF4-FFF2-40B4-BE49-F238E27FC236}">
                <a16:creationId xmlns:a16="http://schemas.microsoft.com/office/drawing/2014/main" id="{9C65667D-37F6-D475-5973-4C98DCF6E9F1}"/>
              </a:ext>
            </a:extLst>
          </p:cNvPr>
          <p:cNvSpPr txBox="1"/>
          <p:nvPr/>
        </p:nvSpPr>
        <p:spPr>
          <a:xfrm>
            <a:off x="3904824" y="4135479"/>
            <a:ext cx="6096000" cy="671915"/>
          </a:xfrm>
          <a:prstGeom prst="rect">
            <a:avLst/>
          </a:prstGeom>
          <a:noFill/>
        </p:spPr>
        <p:txBody>
          <a:bodyPr wrap="square">
            <a:spAutoFit/>
          </a:bodyPr>
          <a:lstStyle/>
          <a:p>
            <a:pPr>
              <a:lnSpc>
                <a:spcPct val="107000"/>
              </a:lnSpc>
              <a:spcAft>
                <a:spcPts val="800"/>
              </a:spcAft>
            </a:pPr>
            <a:r>
              <a:rPr lang="en-US" sz="1800" kern="100" dirty="0">
                <a:solidFill>
                  <a:srgbClr val="5D7373"/>
                </a:solidFill>
                <a:latin typeface="Calibri" panose="020F0502020204030204" pitchFamily="34" charset="0"/>
                <a:cs typeface="Arial" panose="020B0604020202020204" pitchFamily="34" charset="0"/>
              </a:rPr>
              <a:t>If all of this Payment done by mistake</a:t>
            </a:r>
            <a:br>
              <a:rPr lang="en-US" sz="1800" kern="100" dirty="0">
                <a:solidFill>
                  <a:srgbClr val="5D7373"/>
                </a:solidFill>
                <a:latin typeface="Calibri" panose="020F0502020204030204" pitchFamily="34" charset="0"/>
                <a:cs typeface="Arial" panose="020B0604020202020204" pitchFamily="34" charset="0"/>
              </a:rPr>
            </a:br>
            <a:r>
              <a:rPr lang="en-US" sz="1800" kern="100" dirty="0">
                <a:solidFill>
                  <a:srgbClr val="5D7373"/>
                </a:solidFill>
                <a:latin typeface="Calibri" panose="020F0502020204030204" pitchFamily="34" charset="0"/>
                <a:cs typeface="Arial" panose="020B0604020202020204" pitchFamily="34" charset="0"/>
              </a:rPr>
              <a:t>you can reverse all of this </a:t>
            </a:r>
          </a:p>
        </p:txBody>
      </p:sp>
      <p:sp>
        <p:nvSpPr>
          <p:cNvPr id="3" name="TextBox 2">
            <a:extLst>
              <a:ext uri="{FF2B5EF4-FFF2-40B4-BE49-F238E27FC236}">
                <a16:creationId xmlns:a16="http://schemas.microsoft.com/office/drawing/2014/main" id="{19C9AEDB-C091-702D-8E19-730F3C40B215}"/>
              </a:ext>
            </a:extLst>
          </p:cNvPr>
          <p:cNvSpPr txBox="1"/>
          <p:nvPr/>
        </p:nvSpPr>
        <p:spPr>
          <a:xfrm>
            <a:off x="3920761" y="5154263"/>
            <a:ext cx="6096000" cy="37555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kern="100" dirty="0">
                <a:solidFill>
                  <a:srgbClr val="577BC1"/>
                </a:solidFill>
                <a:latin typeface="Calibri" panose="020F0502020204030204" pitchFamily="34" charset="0"/>
                <a:cs typeface="Arial" panose="020B0604020202020204" pitchFamily="34" charset="0"/>
              </a:rPr>
              <a:t>Cancel the invoice</a:t>
            </a:r>
          </a:p>
        </p:txBody>
      </p:sp>
      <p:sp>
        <p:nvSpPr>
          <p:cNvPr id="14" name="TextBox 13">
            <a:extLst>
              <a:ext uri="{FF2B5EF4-FFF2-40B4-BE49-F238E27FC236}">
                <a16:creationId xmlns:a16="http://schemas.microsoft.com/office/drawing/2014/main" id="{5B8562AC-6263-14F2-BA8C-D03C71684D69}"/>
              </a:ext>
            </a:extLst>
          </p:cNvPr>
          <p:cNvSpPr txBox="1"/>
          <p:nvPr/>
        </p:nvSpPr>
        <p:spPr>
          <a:xfrm>
            <a:off x="3904824" y="5649050"/>
            <a:ext cx="6096000" cy="37555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kern="100" dirty="0">
                <a:solidFill>
                  <a:srgbClr val="577BC1"/>
                </a:solidFill>
                <a:latin typeface="Calibri" panose="020F0502020204030204" pitchFamily="34" charset="0"/>
                <a:cs typeface="Arial" panose="020B0604020202020204" pitchFamily="34" charset="0"/>
              </a:rPr>
              <a:t>Void the payment </a:t>
            </a:r>
          </a:p>
        </p:txBody>
      </p:sp>
    </p:spTree>
    <p:extLst>
      <p:ext uri="{BB962C8B-B14F-4D97-AF65-F5344CB8AC3E}">
        <p14:creationId xmlns:p14="http://schemas.microsoft.com/office/powerpoint/2010/main" val="189533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4"/>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p:cTn id="53" dur="500" fill="hold"/>
                                        <p:tgtEl>
                                          <p:spTgt spid="11"/>
                                        </p:tgtEl>
                                        <p:attrNameLst>
                                          <p:attrName>ppt_w</p:attrName>
                                        </p:attrNameLst>
                                      </p:cBhvr>
                                      <p:tavLst>
                                        <p:tav tm="0">
                                          <p:val>
                                            <p:fltVal val="0"/>
                                          </p:val>
                                        </p:tav>
                                        <p:tav tm="100000">
                                          <p:val>
                                            <p:strVal val="#ppt_w"/>
                                          </p:val>
                                        </p:tav>
                                      </p:tavLst>
                                    </p:anim>
                                    <p:anim calcmode="lin" valueType="num">
                                      <p:cBhvr>
                                        <p:cTn id="54" dur="500" fill="hold"/>
                                        <p:tgtEl>
                                          <p:spTgt spid="11"/>
                                        </p:tgtEl>
                                        <p:attrNameLst>
                                          <p:attrName>ppt_h</p:attrName>
                                        </p:attrNameLst>
                                      </p:cBhvr>
                                      <p:tavLst>
                                        <p:tav tm="0">
                                          <p:val>
                                            <p:fltVal val="0"/>
                                          </p:val>
                                        </p:tav>
                                        <p:tav tm="100000">
                                          <p:val>
                                            <p:strVal val="#ppt_h"/>
                                          </p:val>
                                        </p:tav>
                                      </p:tavLst>
                                    </p:anim>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p:cTn id="60" dur="500" fill="hold"/>
                                        <p:tgtEl>
                                          <p:spTgt spid="12"/>
                                        </p:tgtEl>
                                        <p:attrNameLst>
                                          <p:attrName>ppt_w</p:attrName>
                                        </p:attrNameLst>
                                      </p:cBhvr>
                                      <p:tavLst>
                                        <p:tav tm="0">
                                          <p:val>
                                            <p:fltVal val="0"/>
                                          </p:val>
                                        </p:tav>
                                        <p:tav tm="100000">
                                          <p:val>
                                            <p:strVal val="#ppt_w"/>
                                          </p:val>
                                        </p:tav>
                                      </p:tavLst>
                                    </p:anim>
                                    <p:anim calcmode="lin" valueType="num">
                                      <p:cBhvr>
                                        <p:cTn id="61" dur="500" fill="hold"/>
                                        <p:tgtEl>
                                          <p:spTgt spid="12"/>
                                        </p:tgtEl>
                                        <p:attrNameLst>
                                          <p:attrName>ppt_h</p:attrName>
                                        </p:attrNameLst>
                                      </p:cBhvr>
                                      <p:tavLst>
                                        <p:tav tm="0">
                                          <p:val>
                                            <p:fltVal val="0"/>
                                          </p:val>
                                        </p:tav>
                                        <p:tav tm="100000">
                                          <p:val>
                                            <p:strVal val="#ppt_h"/>
                                          </p:val>
                                        </p:tav>
                                      </p:tavLst>
                                    </p:anim>
                                    <p:animEffect transition="in" filter="fade">
                                      <p:cBhvr>
                                        <p:cTn id="62" dur="500"/>
                                        <p:tgtEl>
                                          <p:spTgt spid="12"/>
                                        </p:tgtEl>
                                      </p:cBhvr>
                                    </p:animEffect>
                                  </p:childTnLst>
                                </p:cTn>
                              </p:par>
                            </p:childTnLst>
                          </p:cTn>
                        </p:par>
                        <p:par>
                          <p:cTn id="63" fill="hold">
                            <p:stCondLst>
                              <p:cond delay="500"/>
                            </p:stCondLst>
                            <p:childTnLst>
                              <p:par>
                                <p:cTn id="64" presetID="53" presetClass="entr" presetSubtype="16"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p:cTn id="66" dur="500" fill="hold"/>
                                        <p:tgtEl>
                                          <p:spTgt spid="16"/>
                                        </p:tgtEl>
                                        <p:attrNameLst>
                                          <p:attrName>ppt_w</p:attrName>
                                        </p:attrNameLst>
                                      </p:cBhvr>
                                      <p:tavLst>
                                        <p:tav tm="0">
                                          <p:val>
                                            <p:fltVal val="0"/>
                                          </p:val>
                                        </p:tav>
                                        <p:tav tm="100000">
                                          <p:val>
                                            <p:strVal val="#ppt_w"/>
                                          </p:val>
                                        </p:tav>
                                      </p:tavLst>
                                    </p:anim>
                                    <p:anim calcmode="lin" valueType="num">
                                      <p:cBhvr>
                                        <p:cTn id="67" dur="500" fill="hold"/>
                                        <p:tgtEl>
                                          <p:spTgt spid="16"/>
                                        </p:tgtEl>
                                        <p:attrNameLst>
                                          <p:attrName>ppt_h</p:attrName>
                                        </p:attrNameLst>
                                      </p:cBhvr>
                                      <p:tavLst>
                                        <p:tav tm="0">
                                          <p:val>
                                            <p:fltVal val="0"/>
                                          </p:val>
                                        </p:tav>
                                        <p:tav tm="100000">
                                          <p:val>
                                            <p:strVal val="#ppt_h"/>
                                          </p:val>
                                        </p:tav>
                                      </p:tavLst>
                                    </p:anim>
                                    <p:animEffect transition="in" filter="fade">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p:cTn id="73" dur="500" fill="hold"/>
                                        <p:tgtEl>
                                          <p:spTgt spid="17"/>
                                        </p:tgtEl>
                                        <p:attrNameLst>
                                          <p:attrName>ppt_w</p:attrName>
                                        </p:attrNameLst>
                                      </p:cBhvr>
                                      <p:tavLst>
                                        <p:tav tm="0">
                                          <p:val>
                                            <p:fltVal val="0"/>
                                          </p:val>
                                        </p:tav>
                                        <p:tav tm="100000">
                                          <p:val>
                                            <p:strVal val="#ppt_w"/>
                                          </p:val>
                                        </p:tav>
                                      </p:tavLst>
                                    </p:anim>
                                    <p:anim calcmode="lin" valueType="num">
                                      <p:cBhvr>
                                        <p:cTn id="74" dur="500" fill="hold"/>
                                        <p:tgtEl>
                                          <p:spTgt spid="17"/>
                                        </p:tgtEl>
                                        <p:attrNameLst>
                                          <p:attrName>ppt_h</p:attrName>
                                        </p:attrNameLst>
                                      </p:cBhvr>
                                      <p:tavLst>
                                        <p:tav tm="0">
                                          <p:val>
                                            <p:fltVal val="0"/>
                                          </p:val>
                                        </p:tav>
                                        <p:tav tm="100000">
                                          <p:val>
                                            <p:strVal val="#ppt_h"/>
                                          </p:val>
                                        </p:tav>
                                      </p:tavLst>
                                    </p:anim>
                                    <p:animEffect transition="in" filter="fad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1000"/>
                                        <p:tgtEl>
                                          <p:spTgt spid="37"/>
                                        </p:tgtEl>
                                      </p:cBhvr>
                                    </p:animEffect>
                                    <p:anim calcmode="lin" valueType="num">
                                      <p:cBhvr>
                                        <p:cTn id="81" dur="1000" fill="hold"/>
                                        <p:tgtEl>
                                          <p:spTgt spid="37"/>
                                        </p:tgtEl>
                                        <p:attrNameLst>
                                          <p:attrName>ppt_x</p:attrName>
                                        </p:attrNameLst>
                                      </p:cBhvr>
                                      <p:tavLst>
                                        <p:tav tm="0">
                                          <p:val>
                                            <p:strVal val="#ppt_x"/>
                                          </p:val>
                                        </p:tav>
                                        <p:tav tm="100000">
                                          <p:val>
                                            <p:strVal val="#ppt_x"/>
                                          </p:val>
                                        </p:tav>
                                      </p:tavLst>
                                    </p:anim>
                                    <p:anim calcmode="lin" valueType="num">
                                      <p:cBhvr>
                                        <p:cTn id="82" dur="1000" fill="hold"/>
                                        <p:tgtEl>
                                          <p:spTgt spid="37"/>
                                        </p:tgtEl>
                                        <p:attrNameLst>
                                          <p:attrName>ppt_y</p:attrName>
                                        </p:attrNameLst>
                                      </p:cBhvr>
                                      <p:tavLst>
                                        <p:tav tm="0">
                                          <p:val>
                                            <p:strVal val="#ppt_y+.1"/>
                                          </p:val>
                                        </p:tav>
                                        <p:tav tm="100000">
                                          <p:val>
                                            <p:strVal val="#ppt_y"/>
                                          </p:val>
                                        </p:tav>
                                      </p:tavLst>
                                    </p:anim>
                                  </p:childTnLst>
                                </p:cTn>
                              </p:par>
                            </p:childTnLst>
                          </p:cTn>
                        </p:par>
                        <p:par>
                          <p:cTn id="83" fill="hold">
                            <p:stCondLst>
                              <p:cond delay="1000"/>
                            </p:stCondLst>
                            <p:childTnLst>
                              <p:par>
                                <p:cTn id="84" presetID="53" presetClass="entr" presetSubtype="16" fill="hold" grpId="0" nodeType="afterEffect">
                                  <p:stCondLst>
                                    <p:cond delay="0"/>
                                  </p:stCondLst>
                                  <p:childTnLst>
                                    <p:set>
                                      <p:cBhvr>
                                        <p:cTn id="85" dur="1" fill="hold">
                                          <p:stCondLst>
                                            <p:cond delay="0"/>
                                          </p:stCondLst>
                                        </p:cTn>
                                        <p:tgtEl>
                                          <p:spTgt spid="36"/>
                                        </p:tgtEl>
                                        <p:attrNameLst>
                                          <p:attrName>style.visibility</p:attrName>
                                        </p:attrNameLst>
                                      </p:cBhvr>
                                      <p:to>
                                        <p:strVal val="visible"/>
                                      </p:to>
                                    </p:set>
                                    <p:anim calcmode="lin" valueType="num">
                                      <p:cBhvr>
                                        <p:cTn id="86" dur="500" fill="hold"/>
                                        <p:tgtEl>
                                          <p:spTgt spid="36"/>
                                        </p:tgtEl>
                                        <p:attrNameLst>
                                          <p:attrName>ppt_w</p:attrName>
                                        </p:attrNameLst>
                                      </p:cBhvr>
                                      <p:tavLst>
                                        <p:tav tm="0">
                                          <p:val>
                                            <p:fltVal val="0"/>
                                          </p:val>
                                        </p:tav>
                                        <p:tav tm="100000">
                                          <p:val>
                                            <p:strVal val="#ppt_w"/>
                                          </p:val>
                                        </p:tav>
                                      </p:tavLst>
                                    </p:anim>
                                    <p:anim calcmode="lin" valueType="num">
                                      <p:cBhvr>
                                        <p:cTn id="87" dur="500" fill="hold"/>
                                        <p:tgtEl>
                                          <p:spTgt spid="36"/>
                                        </p:tgtEl>
                                        <p:attrNameLst>
                                          <p:attrName>ppt_h</p:attrName>
                                        </p:attrNameLst>
                                      </p:cBhvr>
                                      <p:tavLst>
                                        <p:tav tm="0">
                                          <p:val>
                                            <p:fltVal val="0"/>
                                          </p:val>
                                        </p:tav>
                                        <p:tav tm="100000">
                                          <p:val>
                                            <p:strVal val="#ppt_h"/>
                                          </p:val>
                                        </p:tav>
                                      </p:tavLst>
                                    </p:anim>
                                    <p:animEffect transition="in" filter="fade">
                                      <p:cBhvr>
                                        <p:cTn id="88" dur="500"/>
                                        <p:tgtEl>
                                          <p:spTgt spid="36"/>
                                        </p:tgtEl>
                                      </p:cBhvr>
                                    </p:animEffect>
                                  </p:childTnLst>
                                </p:cTn>
                              </p:par>
                            </p:childTnLst>
                          </p:cTn>
                        </p:par>
                        <p:par>
                          <p:cTn id="89" fill="hold">
                            <p:stCondLst>
                              <p:cond delay="1500"/>
                            </p:stCondLst>
                            <p:childTnLst>
                              <p:par>
                                <p:cTn id="90" presetID="53" presetClass="entr" presetSubtype="16" fill="hold" grpId="0" nodeType="afterEffect">
                                  <p:stCondLst>
                                    <p:cond delay="0"/>
                                  </p:stCondLst>
                                  <p:childTnLst>
                                    <p:set>
                                      <p:cBhvr>
                                        <p:cTn id="91" dur="1" fill="hold">
                                          <p:stCondLst>
                                            <p:cond delay="0"/>
                                          </p:stCondLst>
                                        </p:cTn>
                                        <p:tgtEl>
                                          <p:spTgt spid="39"/>
                                        </p:tgtEl>
                                        <p:attrNameLst>
                                          <p:attrName>style.visibility</p:attrName>
                                        </p:attrNameLst>
                                      </p:cBhvr>
                                      <p:to>
                                        <p:strVal val="visible"/>
                                      </p:to>
                                    </p:set>
                                    <p:anim calcmode="lin" valueType="num">
                                      <p:cBhvr>
                                        <p:cTn id="92" dur="500" fill="hold"/>
                                        <p:tgtEl>
                                          <p:spTgt spid="39"/>
                                        </p:tgtEl>
                                        <p:attrNameLst>
                                          <p:attrName>ppt_w</p:attrName>
                                        </p:attrNameLst>
                                      </p:cBhvr>
                                      <p:tavLst>
                                        <p:tav tm="0">
                                          <p:val>
                                            <p:fltVal val="0"/>
                                          </p:val>
                                        </p:tav>
                                        <p:tav tm="100000">
                                          <p:val>
                                            <p:strVal val="#ppt_w"/>
                                          </p:val>
                                        </p:tav>
                                      </p:tavLst>
                                    </p:anim>
                                    <p:anim calcmode="lin" valueType="num">
                                      <p:cBhvr>
                                        <p:cTn id="93" dur="500" fill="hold"/>
                                        <p:tgtEl>
                                          <p:spTgt spid="39"/>
                                        </p:tgtEl>
                                        <p:attrNameLst>
                                          <p:attrName>ppt_h</p:attrName>
                                        </p:attrNameLst>
                                      </p:cBhvr>
                                      <p:tavLst>
                                        <p:tav tm="0">
                                          <p:val>
                                            <p:fltVal val="0"/>
                                          </p:val>
                                        </p:tav>
                                        <p:tav tm="100000">
                                          <p:val>
                                            <p:strVal val="#ppt_h"/>
                                          </p:val>
                                        </p:tav>
                                      </p:tavLst>
                                    </p:anim>
                                    <p:animEffect transition="in" filter="fade">
                                      <p:cBhvr>
                                        <p:cTn id="94" dur="500"/>
                                        <p:tgtEl>
                                          <p:spTgt spid="39"/>
                                        </p:tgtEl>
                                      </p:cBhvr>
                                    </p:animEffect>
                                  </p:childTnLst>
                                </p:cTn>
                              </p:par>
                            </p:childTnLst>
                          </p:cTn>
                        </p:par>
                        <p:par>
                          <p:cTn id="95" fill="hold">
                            <p:stCondLst>
                              <p:cond delay="2000"/>
                            </p:stCondLst>
                            <p:childTnLst>
                              <p:par>
                                <p:cTn id="96" presetID="53" presetClass="entr" presetSubtype="16" fill="hold" nodeType="afterEffect">
                                  <p:stCondLst>
                                    <p:cond delay="0"/>
                                  </p:stCondLst>
                                  <p:childTnLst>
                                    <p:set>
                                      <p:cBhvr>
                                        <p:cTn id="97" dur="1" fill="hold">
                                          <p:stCondLst>
                                            <p:cond delay="0"/>
                                          </p:stCondLst>
                                        </p:cTn>
                                        <p:tgtEl>
                                          <p:spTgt spid="44"/>
                                        </p:tgtEl>
                                        <p:attrNameLst>
                                          <p:attrName>style.visibility</p:attrName>
                                        </p:attrNameLst>
                                      </p:cBhvr>
                                      <p:to>
                                        <p:strVal val="visible"/>
                                      </p:to>
                                    </p:set>
                                    <p:anim calcmode="lin" valueType="num">
                                      <p:cBhvr>
                                        <p:cTn id="98" dur="500" fill="hold"/>
                                        <p:tgtEl>
                                          <p:spTgt spid="44"/>
                                        </p:tgtEl>
                                        <p:attrNameLst>
                                          <p:attrName>ppt_w</p:attrName>
                                        </p:attrNameLst>
                                      </p:cBhvr>
                                      <p:tavLst>
                                        <p:tav tm="0">
                                          <p:val>
                                            <p:fltVal val="0"/>
                                          </p:val>
                                        </p:tav>
                                        <p:tav tm="100000">
                                          <p:val>
                                            <p:strVal val="#ppt_w"/>
                                          </p:val>
                                        </p:tav>
                                      </p:tavLst>
                                    </p:anim>
                                    <p:anim calcmode="lin" valueType="num">
                                      <p:cBhvr>
                                        <p:cTn id="99" dur="500" fill="hold"/>
                                        <p:tgtEl>
                                          <p:spTgt spid="44"/>
                                        </p:tgtEl>
                                        <p:attrNameLst>
                                          <p:attrName>ppt_h</p:attrName>
                                        </p:attrNameLst>
                                      </p:cBhvr>
                                      <p:tavLst>
                                        <p:tav tm="0">
                                          <p:val>
                                            <p:fltVal val="0"/>
                                          </p:val>
                                        </p:tav>
                                        <p:tav tm="100000">
                                          <p:val>
                                            <p:strVal val="#ppt_h"/>
                                          </p:val>
                                        </p:tav>
                                      </p:tavLst>
                                    </p:anim>
                                    <p:animEffect transition="in" filter="fade">
                                      <p:cBhvr>
                                        <p:cTn id="100" dur="500"/>
                                        <p:tgtEl>
                                          <p:spTgt spid="44"/>
                                        </p:tgtEl>
                                      </p:cBhvr>
                                    </p:animEffect>
                                  </p:childTnLst>
                                </p:cTn>
                              </p:par>
                            </p:childTnLst>
                          </p:cTn>
                        </p:par>
                        <p:par>
                          <p:cTn id="101" fill="hold">
                            <p:stCondLst>
                              <p:cond delay="2500"/>
                            </p:stCondLst>
                            <p:childTnLst>
                              <p:par>
                                <p:cTn id="102" presetID="53" presetClass="entr" presetSubtype="16" fill="hold" grpId="0" nodeType="afterEffect">
                                  <p:stCondLst>
                                    <p:cond delay="0"/>
                                  </p:stCondLst>
                                  <p:childTnLst>
                                    <p:set>
                                      <p:cBhvr>
                                        <p:cTn id="103" dur="1" fill="hold">
                                          <p:stCondLst>
                                            <p:cond delay="0"/>
                                          </p:stCondLst>
                                        </p:cTn>
                                        <p:tgtEl>
                                          <p:spTgt spid="38"/>
                                        </p:tgtEl>
                                        <p:attrNameLst>
                                          <p:attrName>style.visibility</p:attrName>
                                        </p:attrNameLst>
                                      </p:cBhvr>
                                      <p:to>
                                        <p:strVal val="visible"/>
                                      </p:to>
                                    </p:set>
                                    <p:anim calcmode="lin" valueType="num">
                                      <p:cBhvr>
                                        <p:cTn id="104" dur="500" fill="hold"/>
                                        <p:tgtEl>
                                          <p:spTgt spid="38"/>
                                        </p:tgtEl>
                                        <p:attrNameLst>
                                          <p:attrName>ppt_w</p:attrName>
                                        </p:attrNameLst>
                                      </p:cBhvr>
                                      <p:tavLst>
                                        <p:tav tm="0">
                                          <p:val>
                                            <p:fltVal val="0"/>
                                          </p:val>
                                        </p:tav>
                                        <p:tav tm="100000">
                                          <p:val>
                                            <p:strVal val="#ppt_w"/>
                                          </p:val>
                                        </p:tav>
                                      </p:tavLst>
                                    </p:anim>
                                    <p:anim calcmode="lin" valueType="num">
                                      <p:cBhvr>
                                        <p:cTn id="105" dur="500" fill="hold"/>
                                        <p:tgtEl>
                                          <p:spTgt spid="38"/>
                                        </p:tgtEl>
                                        <p:attrNameLst>
                                          <p:attrName>ppt_h</p:attrName>
                                        </p:attrNameLst>
                                      </p:cBhvr>
                                      <p:tavLst>
                                        <p:tav tm="0">
                                          <p:val>
                                            <p:fltVal val="0"/>
                                          </p:val>
                                        </p:tav>
                                        <p:tav tm="100000">
                                          <p:val>
                                            <p:strVal val="#ppt_h"/>
                                          </p:val>
                                        </p:tav>
                                      </p:tavLst>
                                    </p:anim>
                                    <p:animEffect transition="in" filter="fade">
                                      <p:cBhvr>
                                        <p:cTn id="106" dur="500"/>
                                        <p:tgtEl>
                                          <p:spTgt spid="38"/>
                                        </p:tgtEl>
                                      </p:cBhvr>
                                    </p:animEffect>
                                  </p:childTnLst>
                                </p:cTn>
                              </p:par>
                            </p:childTnLst>
                          </p:cTn>
                        </p:par>
                        <p:par>
                          <p:cTn id="107" fill="hold">
                            <p:stCondLst>
                              <p:cond delay="3000"/>
                            </p:stCondLst>
                            <p:childTnLst>
                              <p:par>
                                <p:cTn id="108" presetID="53" presetClass="entr" presetSubtype="16" fill="hold" grpId="0" nodeType="afterEffect">
                                  <p:stCondLst>
                                    <p:cond delay="0"/>
                                  </p:stCondLst>
                                  <p:childTnLst>
                                    <p:set>
                                      <p:cBhvr>
                                        <p:cTn id="109" dur="1" fill="hold">
                                          <p:stCondLst>
                                            <p:cond delay="0"/>
                                          </p:stCondLst>
                                        </p:cTn>
                                        <p:tgtEl>
                                          <p:spTgt spid="40"/>
                                        </p:tgtEl>
                                        <p:attrNameLst>
                                          <p:attrName>style.visibility</p:attrName>
                                        </p:attrNameLst>
                                      </p:cBhvr>
                                      <p:to>
                                        <p:strVal val="visible"/>
                                      </p:to>
                                    </p:set>
                                    <p:anim calcmode="lin" valueType="num">
                                      <p:cBhvr>
                                        <p:cTn id="110" dur="500" fill="hold"/>
                                        <p:tgtEl>
                                          <p:spTgt spid="40"/>
                                        </p:tgtEl>
                                        <p:attrNameLst>
                                          <p:attrName>ppt_w</p:attrName>
                                        </p:attrNameLst>
                                      </p:cBhvr>
                                      <p:tavLst>
                                        <p:tav tm="0">
                                          <p:val>
                                            <p:fltVal val="0"/>
                                          </p:val>
                                        </p:tav>
                                        <p:tav tm="100000">
                                          <p:val>
                                            <p:strVal val="#ppt_w"/>
                                          </p:val>
                                        </p:tav>
                                      </p:tavLst>
                                    </p:anim>
                                    <p:anim calcmode="lin" valueType="num">
                                      <p:cBhvr>
                                        <p:cTn id="111" dur="500" fill="hold"/>
                                        <p:tgtEl>
                                          <p:spTgt spid="40"/>
                                        </p:tgtEl>
                                        <p:attrNameLst>
                                          <p:attrName>ppt_h</p:attrName>
                                        </p:attrNameLst>
                                      </p:cBhvr>
                                      <p:tavLst>
                                        <p:tav tm="0">
                                          <p:val>
                                            <p:fltVal val="0"/>
                                          </p:val>
                                        </p:tav>
                                        <p:tav tm="100000">
                                          <p:val>
                                            <p:strVal val="#ppt_h"/>
                                          </p:val>
                                        </p:tav>
                                      </p:tavLst>
                                    </p:anim>
                                    <p:animEffect transition="in" filter="fade">
                                      <p:cBhvr>
                                        <p:cTn id="112" dur="500"/>
                                        <p:tgtEl>
                                          <p:spTgt spid="40"/>
                                        </p:tgtEl>
                                      </p:cBhvr>
                                    </p:animEffect>
                                  </p:childTnLst>
                                </p:cTn>
                              </p:par>
                            </p:childTnLst>
                          </p:cTn>
                        </p:par>
                        <p:par>
                          <p:cTn id="113" fill="hold">
                            <p:stCondLst>
                              <p:cond delay="3500"/>
                            </p:stCondLst>
                            <p:childTnLst>
                              <p:par>
                                <p:cTn id="114" presetID="53" presetClass="entr" presetSubtype="16" fill="hold" grpId="0" nodeType="afterEffect">
                                  <p:stCondLst>
                                    <p:cond delay="0"/>
                                  </p:stCondLst>
                                  <p:childTnLst>
                                    <p:set>
                                      <p:cBhvr>
                                        <p:cTn id="115" dur="1" fill="hold">
                                          <p:stCondLst>
                                            <p:cond delay="0"/>
                                          </p:stCondLst>
                                        </p:cTn>
                                        <p:tgtEl>
                                          <p:spTgt spid="41"/>
                                        </p:tgtEl>
                                        <p:attrNameLst>
                                          <p:attrName>style.visibility</p:attrName>
                                        </p:attrNameLst>
                                      </p:cBhvr>
                                      <p:to>
                                        <p:strVal val="visible"/>
                                      </p:to>
                                    </p:set>
                                    <p:anim calcmode="lin" valueType="num">
                                      <p:cBhvr>
                                        <p:cTn id="116" dur="500" fill="hold"/>
                                        <p:tgtEl>
                                          <p:spTgt spid="41"/>
                                        </p:tgtEl>
                                        <p:attrNameLst>
                                          <p:attrName>ppt_w</p:attrName>
                                        </p:attrNameLst>
                                      </p:cBhvr>
                                      <p:tavLst>
                                        <p:tav tm="0">
                                          <p:val>
                                            <p:fltVal val="0"/>
                                          </p:val>
                                        </p:tav>
                                        <p:tav tm="100000">
                                          <p:val>
                                            <p:strVal val="#ppt_w"/>
                                          </p:val>
                                        </p:tav>
                                      </p:tavLst>
                                    </p:anim>
                                    <p:anim calcmode="lin" valueType="num">
                                      <p:cBhvr>
                                        <p:cTn id="117" dur="500" fill="hold"/>
                                        <p:tgtEl>
                                          <p:spTgt spid="41"/>
                                        </p:tgtEl>
                                        <p:attrNameLst>
                                          <p:attrName>ppt_h</p:attrName>
                                        </p:attrNameLst>
                                      </p:cBhvr>
                                      <p:tavLst>
                                        <p:tav tm="0">
                                          <p:val>
                                            <p:fltVal val="0"/>
                                          </p:val>
                                        </p:tav>
                                        <p:tav tm="100000">
                                          <p:val>
                                            <p:strVal val="#ppt_h"/>
                                          </p:val>
                                        </p:tav>
                                      </p:tavLst>
                                    </p:anim>
                                    <p:animEffect transition="in" filter="fade">
                                      <p:cBhvr>
                                        <p:cTn id="118" dur="500"/>
                                        <p:tgtEl>
                                          <p:spTgt spid="41"/>
                                        </p:tgtEl>
                                      </p:cBhvr>
                                    </p:animEffect>
                                  </p:childTnLst>
                                </p:cTn>
                              </p:par>
                            </p:childTnLst>
                          </p:cTn>
                        </p:par>
                        <p:par>
                          <p:cTn id="119" fill="hold">
                            <p:stCondLst>
                              <p:cond delay="4000"/>
                            </p:stCondLst>
                            <p:childTnLst>
                              <p:par>
                                <p:cTn id="120" presetID="53" presetClass="entr" presetSubtype="16" fill="hold" grpId="0" nodeType="afterEffect">
                                  <p:stCondLst>
                                    <p:cond delay="0"/>
                                  </p:stCondLst>
                                  <p:childTnLst>
                                    <p:set>
                                      <p:cBhvr>
                                        <p:cTn id="121" dur="1" fill="hold">
                                          <p:stCondLst>
                                            <p:cond delay="0"/>
                                          </p:stCondLst>
                                        </p:cTn>
                                        <p:tgtEl>
                                          <p:spTgt spid="42"/>
                                        </p:tgtEl>
                                        <p:attrNameLst>
                                          <p:attrName>style.visibility</p:attrName>
                                        </p:attrNameLst>
                                      </p:cBhvr>
                                      <p:to>
                                        <p:strVal val="visible"/>
                                      </p:to>
                                    </p:set>
                                    <p:anim calcmode="lin" valueType="num">
                                      <p:cBhvr>
                                        <p:cTn id="122" dur="500" fill="hold"/>
                                        <p:tgtEl>
                                          <p:spTgt spid="42"/>
                                        </p:tgtEl>
                                        <p:attrNameLst>
                                          <p:attrName>ppt_w</p:attrName>
                                        </p:attrNameLst>
                                      </p:cBhvr>
                                      <p:tavLst>
                                        <p:tav tm="0">
                                          <p:val>
                                            <p:fltVal val="0"/>
                                          </p:val>
                                        </p:tav>
                                        <p:tav tm="100000">
                                          <p:val>
                                            <p:strVal val="#ppt_w"/>
                                          </p:val>
                                        </p:tav>
                                      </p:tavLst>
                                    </p:anim>
                                    <p:anim calcmode="lin" valueType="num">
                                      <p:cBhvr>
                                        <p:cTn id="123" dur="500" fill="hold"/>
                                        <p:tgtEl>
                                          <p:spTgt spid="42"/>
                                        </p:tgtEl>
                                        <p:attrNameLst>
                                          <p:attrName>ppt_h</p:attrName>
                                        </p:attrNameLst>
                                      </p:cBhvr>
                                      <p:tavLst>
                                        <p:tav tm="0">
                                          <p:val>
                                            <p:fltVal val="0"/>
                                          </p:val>
                                        </p:tav>
                                        <p:tav tm="100000">
                                          <p:val>
                                            <p:strVal val="#ppt_h"/>
                                          </p:val>
                                        </p:tav>
                                      </p:tavLst>
                                    </p:anim>
                                    <p:animEffect transition="in" filter="fade">
                                      <p:cBhvr>
                                        <p:cTn id="124" dur="500"/>
                                        <p:tgtEl>
                                          <p:spTgt spid="42"/>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grpId="0" nodeType="clickEffect">
                                  <p:stCondLst>
                                    <p:cond delay="0"/>
                                  </p:stCondLst>
                                  <p:childTnLst>
                                    <p:set>
                                      <p:cBhvr>
                                        <p:cTn id="128" dur="1" fill="hold">
                                          <p:stCondLst>
                                            <p:cond delay="0"/>
                                          </p:stCondLst>
                                        </p:cTn>
                                        <p:tgtEl>
                                          <p:spTgt spid="43"/>
                                        </p:tgtEl>
                                        <p:attrNameLst>
                                          <p:attrName>style.visibility</p:attrName>
                                        </p:attrNameLst>
                                      </p:cBhvr>
                                      <p:to>
                                        <p:strVal val="visible"/>
                                      </p:to>
                                    </p:set>
                                    <p:anim calcmode="lin" valueType="num">
                                      <p:cBhvr>
                                        <p:cTn id="129" dur="500" fill="hold"/>
                                        <p:tgtEl>
                                          <p:spTgt spid="43"/>
                                        </p:tgtEl>
                                        <p:attrNameLst>
                                          <p:attrName>ppt_w</p:attrName>
                                        </p:attrNameLst>
                                      </p:cBhvr>
                                      <p:tavLst>
                                        <p:tav tm="0">
                                          <p:val>
                                            <p:fltVal val="0"/>
                                          </p:val>
                                        </p:tav>
                                        <p:tav tm="100000">
                                          <p:val>
                                            <p:strVal val="#ppt_w"/>
                                          </p:val>
                                        </p:tav>
                                      </p:tavLst>
                                    </p:anim>
                                    <p:anim calcmode="lin" valueType="num">
                                      <p:cBhvr>
                                        <p:cTn id="130" dur="500" fill="hold"/>
                                        <p:tgtEl>
                                          <p:spTgt spid="43"/>
                                        </p:tgtEl>
                                        <p:attrNameLst>
                                          <p:attrName>ppt_h</p:attrName>
                                        </p:attrNameLst>
                                      </p:cBhvr>
                                      <p:tavLst>
                                        <p:tav tm="0">
                                          <p:val>
                                            <p:fltVal val="0"/>
                                          </p:val>
                                        </p:tav>
                                        <p:tav tm="100000">
                                          <p:val>
                                            <p:strVal val="#ppt_h"/>
                                          </p:val>
                                        </p:tav>
                                      </p:tavLst>
                                    </p:anim>
                                    <p:animEffect transition="in" filter="fade">
                                      <p:cBhvr>
                                        <p:cTn id="131" dur="500"/>
                                        <p:tgtEl>
                                          <p:spTgt spid="43"/>
                                        </p:tgtEl>
                                      </p:cBhvr>
                                    </p:animEffect>
                                  </p:childTnLst>
                                </p:cTn>
                              </p:par>
                            </p:childTnLst>
                          </p:cTn>
                        </p:par>
                        <p:par>
                          <p:cTn id="132" fill="hold">
                            <p:stCondLst>
                              <p:cond delay="500"/>
                            </p:stCondLst>
                            <p:childTnLst>
                              <p:par>
                                <p:cTn id="133" presetID="53" presetClass="entr" presetSubtype="16" fill="hold" grpId="0" nodeType="afterEffect">
                                  <p:stCondLst>
                                    <p:cond delay="0"/>
                                  </p:stCondLst>
                                  <p:childTnLst>
                                    <p:set>
                                      <p:cBhvr>
                                        <p:cTn id="134" dur="1" fill="hold">
                                          <p:stCondLst>
                                            <p:cond delay="0"/>
                                          </p:stCondLst>
                                        </p:cTn>
                                        <p:tgtEl>
                                          <p:spTgt spid="45"/>
                                        </p:tgtEl>
                                        <p:attrNameLst>
                                          <p:attrName>style.visibility</p:attrName>
                                        </p:attrNameLst>
                                      </p:cBhvr>
                                      <p:to>
                                        <p:strVal val="visible"/>
                                      </p:to>
                                    </p:set>
                                    <p:anim calcmode="lin" valueType="num">
                                      <p:cBhvr>
                                        <p:cTn id="135" dur="500" fill="hold"/>
                                        <p:tgtEl>
                                          <p:spTgt spid="45"/>
                                        </p:tgtEl>
                                        <p:attrNameLst>
                                          <p:attrName>ppt_w</p:attrName>
                                        </p:attrNameLst>
                                      </p:cBhvr>
                                      <p:tavLst>
                                        <p:tav tm="0">
                                          <p:val>
                                            <p:fltVal val="0"/>
                                          </p:val>
                                        </p:tav>
                                        <p:tav tm="100000">
                                          <p:val>
                                            <p:strVal val="#ppt_w"/>
                                          </p:val>
                                        </p:tav>
                                      </p:tavLst>
                                    </p:anim>
                                    <p:anim calcmode="lin" valueType="num">
                                      <p:cBhvr>
                                        <p:cTn id="136" dur="500" fill="hold"/>
                                        <p:tgtEl>
                                          <p:spTgt spid="45"/>
                                        </p:tgtEl>
                                        <p:attrNameLst>
                                          <p:attrName>ppt_h</p:attrName>
                                        </p:attrNameLst>
                                      </p:cBhvr>
                                      <p:tavLst>
                                        <p:tav tm="0">
                                          <p:val>
                                            <p:fltVal val="0"/>
                                          </p:val>
                                        </p:tav>
                                        <p:tav tm="100000">
                                          <p:val>
                                            <p:strVal val="#ppt_h"/>
                                          </p:val>
                                        </p:tav>
                                      </p:tavLst>
                                    </p:anim>
                                    <p:animEffect transition="in" filter="fade">
                                      <p:cBhvr>
                                        <p:cTn id="137" dur="500"/>
                                        <p:tgtEl>
                                          <p:spTgt spid="45"/>
                                        </p:tgtEl>
                                      </p:cBhvr>
                                    </p:animEffect>
                                  </p:childTnLst>
                                </p:cTn>
                              </p:par>
                            </p:childTnLst>
                          </p:cTn>
                        </p:par>
                      </p:childTnLst>
                    </p:cTn>
                  </p:par>
                  <p:par>
                    <p:cTn id="138" fill="hold">
                      <p:stCondLst>
                        <p:cond delay="indefinite"/>
                      </p:stCondLst>
                      <p:childTnLst>
                        <p:par>
                          <p:cTn id="139" fill="hold">
                            <p:stCondLst>
                              <p:cond delay="0"/>
                            </p:stCondLst>
                            <p:childTnLst>
                              <p:par>
                                <p:cTn id="140" presetID="53" presetClass="entr" presetSubtype="16" fill="hold" grpId="0" nodeType="clickEffect">
                                  <p:stCondLst>
                                    <p:cond delay="0"/>
                                  </p:stCondLst>
                                  <p:childTnLst>
                                    <p:set>
                                      <p:cBhvr>
                                        <p:cTn id="141" dur="1" fill="hold">
                                          <p:stCondLst>
                                            <p:cond delay="0"/>
                                          </p:stCondLst>
                                        </p:cTn>
                                        <p:tgtEl>
                                          <p:spTgt spid="46"/>
                                        </p:tgtEl>
                                        <p:attrNameLst>
                                          <p:attrName>style.visibility</p:attrName>
                                        </p:attrNameLst>
                                      </p:cBhvr>
                                      <p:to>
                                        <p:strVal val="visible"/>
                                      </p:to>
                                    </p:set>
                                    <p:anim calcmode="lin" valueType="num">
                                      <p:cBhvr>
                                        <p:cTn id="142" dur="500" fill="hold"/>
                                        <p:tgtEl>
                                          <p:spTgt spid="46"/>
                                        </p:tgtEl>
                                        <p:attrNameLst>
                                          <p:attrName>ppt_w</p:attrName>
                                        </p:attrNameLst>
                                      </p:cBhvr>
                                      <p:tavLst>
                                        <p:tav tm="0">
                                          <p:val>
                                            <p:fltVal val="0"/>
                                          </p:val>
                                        </p:tav>
                                        <p:tav tm="100000">
                                          <p:val>
                                            <p:strVal val="#ppt_w"/>
                                          </p:val>
                                        </p:tav>
                                      </p:tavLst>
                                    </p:anim>
                                    <p:anim calcmode="lin" valueType="num">
                                      <p:cBhvr>
                                        <p:cTn id="143" dur="500" fill="hold"/>
                                        <p:tgtEl>
                                          <p:spTgt spid="46"/>
                                        </p:tgtEl>
                                        <p:attrNameLst>
                                          <p:attrName>ppt_h</p:attrName>
                                        </p:attrNameLst>
                                      </p:cBhvr>
                                      <p:tavLst>
                                        <p:tav tm="0">
                                          <p:val>
                                            <p:fltVal val="0"/>
                                          </p:val>
                                        </p:tav>
                                        <p:tav tm="100000">
                                          <p:val>
                                            <p:strVal val="#ppt_h"/>
                                          </p:val>
                                        </p:tav>
                                      </p:tavLst>
                                    </p:anim>
                                    <p:animEffect transition="in" filter="fade">
                                      <p:cBhvr>
                                        <p:cTn id="144" dur="500"/>
                                        <p:tgtEl>
                                          <p:spTgt spid="46"/>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114"/>
                                        </p:tgtEl>
                                        <p:attrNameLst>
                                          <p:attrName>style.visibility</p:attrName>
                                        </p:attrNameLst>
                                      </p:cBhvr>
                                      <p:to>
                                        <p:strVal val="visible"/>
                                      </p:to>
                                    </p:set>
                                    <p:animEffect transition="in" filter="fade">
                                      <p:cBhvr>
                                        <p:cTn id="149" dur="1000"/>
                                        <p:tgtEl>
                                          <p:spTgt spid="114"/>
                                        </p:tgtEl>
                                      </p:cBhvr>
                                    </p:animEffect>
                                    <p:anim calcmode="lin" valueType="num">
                                      <p:cBhvr>
                                        <p:cTn id="150" dur="1000" fill="hold"/>
                                        <p:tgtEl>
                                          <p:spTgt spid="114"/>
                                        </p:tgtEl>
                                        <p:attrNameLst>
                                          <p:attrName>ppt_x</p:attrName>
                                        </p:attrNameLst>
                                      </p:cBhvr>
                                      <p:tavLst>
                                        <p:tav tm="0">
                                          <p:val>
                                            <p:strVal val="#ppt_x"/>
                                          </p:val>
                                        </p:tav>
                                        <p:tav tm="100000">
                                          <p:val>
                                            <p:strVal val="#ppt_x"/>
                                          </p:val>
                                        </p:tav>
                                      </p:tavLst>
                                    </p:anim>
                                    <p:anim calcmode="lin" valueType="num">
                                      <p:cBhvr>
                                        <p:cTn id="151" dur="1000" fill="hold"/>
                                        <p:tgtEl>
                                          <p:spTgt spid="114"/>
                                        </p:tgtEl>
                                        <p:attrNameLst>
                                          <p:attrName>ppt_y</p:attrName>
                                        </p:attrNameLst>
                                      </p:cBhvr>
                                      <p:tavLst>
                                        <p:tav tm="0">
                                          <p:val>
                                            <p:strVal val="#ppt_y+.1"/>
                                          </p:val>
                                        </p:tav>
                                        <p:tav tm="100000">
                                          <p:val>
                                            <p:strVal val="#ppt_y"/>
                                          </p:val>
                                        </p:tav>
                                      </p:tavLst>
                                    </p:anim>
                                  </p:childTnLst>
                                </p:cTn>
                              </p:par>
                            </p:childTnLst>
                          </p:cTn>
                        </p:par>
                        <p:par>
                          <p:cTn id="152" fill="hold">
                            <p:stCondLst>
                              <p:cond delay="1000"/>
                            </p:stCondLst>
                            <p:childTnLst>
                              <p:par>
                                <p:cTn id="153" presetID="53" presetClass="entr" presetSubtype="16" fill="hold" grpId="0" nodeType="afterEffect">
                                  <p:stCondLst>
                                    <p:cond delay="0"/>
                                  </p:stCondLst>
                                  <p:childTnLst>
                                    <p:set>
                                      <p:cBhvr>
                                        <p:cTn id="154" dur="1" fill="hold">
                                          <p:stCondLst>
                                            <p:cond delay="0"/>
                                          </p:stCondLst>
                                        </p:cTn>
                                        <p:tgtEl>
                                          <p:spTgt spid="113"/>
                                        </p:tgtEl>
                                        <p:attrNameLst>
                                          <p:attrName>style.visibility</p:attrName>
                                        </p:attrNameLst>
                                      </p:cBhvr>
                                      <p:to>
                                        <p:strVal val="visible"/>
                                      </p:to>
                                    </p:set>
                                    <p:anim calcmode="lin" valueType="num">
                                      <p:cBhvr>
                                        <p:cTn id="155" dur="500" fill="hold"/>
                                        <p:tgtEl>
                                          <p:spTgt spid="113"/>
                                        </p:tgtEl>
                                        <p:attrNameLst>
                                          <p:attrName>ppt_w</p:attrName>
                                        </p:attrNameLst>
                                      </p:cBhvr>
                                      <p:tavLst>
                                        <p:tav tm="0">
                                          <p:val>
                                            <p:fltVal val="0"/>
                                          </p:val>
                                        </p:tav>
                                        <p:tav tm="100000">
                                          <p:val>
                                            <p:strVal val="#ppt_w"/>
                                          </p:val>
                                        </p:tav>
                                      </p:tavLst>
                                    </p:anim>
                                    <p:anim calcmode="lin" valueType="num">
                                      <p:cBhvr>
                                        <p:cTn id="156" dur="500" fill="hold"/>
                                        <p:tgtEl>
                                          <p:spTgt spid="113"/>
                                        </p:tgtEl>
                                        <p:attrNameLst>
                                          <p:attrName>ppt_h</p:attrName>
                                        </p:attrNameLst>
                                      </p:cBhvr>
                                      <p:tavLst>
                                        <p:tav tm="0">
                                          <p:val>
                                            <p:fltVal val="0"/>
                                          </p:val>
                                        </p:tav>
                                        <p:tav tm="100000">
                                          <p:val>
                                            <p:strVal val="#ppt_h"/>
                                          </p:val>
                                        </p:tav>
                                      </p:tavLst>
                                    </p:anim>
                                    <p:animEffect transition="in" filter="fade">
                                      <p:cBhvr>
                                        <p:cTn id="157" dur="500"/>
                                        <p:tgtEl>
                                          <p:spTgt spid="113"/>
                                        </p:tgtEl>
                                      </p:cBhvr>
                                    </p:animEffect>
                                  </p:childTnLst>
                                </p:cTn>
                              </p:par>
                            </p:childTnLst>
                          </p:cTn>
                        </p:par>
                        <p:par>
                          <p:cTn id="158" fill="hold">
                            <p:stCondLst>
                              <p:cond delay="1500"/>
                            </p:stCondLst>
                            <p:childTnLst>
                              <p:par>
                                <p:cTn id="159" presetID="53" presetClass="entr" presetSubtype="16" fill="hold" grpId="0" nodeType="afterEffect">
                                  <p:stCondLst>
                                    <p:cond delay="0"/>
                                  </p:stCondLst>
                                  <p:childTnLst>
                                    <p:set>
                                      <p:cBhvr>
                                        <p:cTn id="160" dur="1" fill="hold">
                                          <p:stCondLst>
                                            <p:cond delay="0"/>
                                          </p:stCondLst>
                                        </p:cTn>
                                        <p:tgtEl>
                                          <p:spTgt spid="116"/>
                                        </p:tgtEl>
                                        <p:attrNameLst>
                                          <p:attrName>style.visibility</p:attrName>
                                        </p:attrNameLst>
                                      </p:cBhvr>
                                      <p:to>
                                        <p:strVal val="visible"/>
                                      </p:to>
                                    </p:set>
                                    <p:anim calcmode="lin" valueType="num">
                                      <p:cBhvr>
                                        <p:cTn id="161" dur="500" fill="hold"/>
                                        <p:tgtEl>
                                          <p:spTgt spid="116"/>
                                        </p:tgtEl>
                                        <p:attrNameLst>
                                          <p:attrName>ppt_w</p:attrName>
                                        </p:attrNameLst>
                                      </p:cBhvr>
                                      <p:tavLst>
                                        <p:tav tm="0">
                                          <p:val>
                                            <p:fltVal val="0"/>
                                          </p:val>
                                        </p:tav>
                                        <p:tav tm="100000">
                                          <p:val>
                                            <p:strVal val="#ppt_w"/>
                                          </p:val>
                                        </p:tav>
                                      </p:tavLst>
                                    </p:anim>
                                    <p:anim calcmode="lin" valueType="num">
                                      <p:cBhvr>
                                        <p:cTn id="162" dur="500" fill="hold"/>
                                        <p:tgtEl>
                                          <p:spTgt spid="116"/>
                                        </p:tgtEl>
                                        <p:attrNameLst>
                                          <p:attrName>ppt_h</p:attrName>
                                        </p:attrNameLst>
                                      </p:cBhvr>
                                      <p:tavLst>
                                        <p:tav tm="0">
                                          <p:val>
                                            <p:fltVal val="0"/>
                                          </p:val>
                                        </p:tav>
                                        <p:tav tm="100000">
                                          <p:val>
                                            <p:strVal val="#ppt_h"/>
                                          </p:val>
                                        </p:tav>
                                      </p:tavLst>
                                    </p:anim>
                                    <p:animEffect transition="in" filter="fade">
                                      <p:cBhvr>
                                        <p:cTn id="163" dur="500"/>
                                        <p:tgtEl>
                                          <p:spTgt spid="116"/>
                                        </p:tgtEl>
                                      </p:cBhvr>
                                    </p:animEffect>
                                  </p:childTnLst>
                                </p:cTn>
                              </p:par>
                            </p:childTnLst>
                          </p:cTn>
                        </p:par>
                        <p:par>
                          <p:cTn id="164" fill="hold">
                            <p:stCondLst>
                              <p:cond delay="2000"/>
                            </p:stCondLst>
                            <p:childTnLst>
                              <p:par>
                                <p:cTn id="165" presetID="53" presetClass="entr" presetSubtype="16" fill="hold" nodeType="afterEffect">
                                  <p:stCondLst>
                                    <p:cond delay="0"/>
                                  </p:stCondLst>
                                  <p:childTnLst>
                                    <p:set>
                                      <p:cBhvr>
                                        <p:cTn id="166" dur="1" fill="hold">
                                          <p:stCondLst>
                                            <p:cond delay="0"/>
                                          </p:stCondLst>
                                        </p:cTn>
                                        <p:tgtEl>
                                          <p:spTgt spid="121"/>
                                        </p:tgtEl>
                                        <p:attrNameLst>
                                          <p:attrName>style.visibility</p:attrName>
                                        </p:attrNameLst>
                                      </p:cBhvr>
                                      <p:to>
                                        <p:strVal val="visible"/>
                                      </p:to>
                                    </p:set>
                                    <p:anim calcmode="lin" valueType="num">
                                      <p:cBhvr>
                                        <p:cTn id="167" dur="500" fill="hold"/>
                                        <p:tgtEl>
                                          <p:spTgt spid="121"/>
                                        </p:tgtEl>
                                        <p:attrNameLst>
                                          <p:attrName>ppt_w</p:attrName>
                                        </p:attrNameLst>
                                      </p:cBhvr>
                                      <p:tavLst>
                                        <p:tav tm="0">
                                          <p:val>
                                            <p:fltVal val="0"/>
                                          </p:val>
                                        </p:tav>
                                        <p:tav tm="100000">
                                          <p:val>
                                            <p:strVal val="#ppt_w"/>
                                          </p:val>
                                        </p:tav>
                                      </p:tavLst>
                                    </p:anim>
                                    <p:anim calcmode="lin" valueType="num">
                                      <p:cBhvr>
                                        <p:cTn id="168" dur="500" fill="hold"/>
                                        <p:tgtEl>
                                          <p:spTgt spid="121"/>
                                        </p:tgtEl>
                                        <p:attrNameLst>
                                          <p:attrName>ppt_h</p:attrName>
                                        </p:attrNameLst>
                                      </p:cBhvr>
                                      <p:tavLst>
                                        <p:tav tm="0">
                                          <p:val>
                                            <p:fltVal val="0"/>
                                          </p:val>
                                        </p:tav>
                                        <p:tav tm="100000">
                                          <p:val>
                                            <p:strVal val="#ppt_h"/>
                                          </p:val>
                                        </p:tav>
                                      </p:tavLst>
                                    </p:anim>
                                    <p:animEffect transition="in" filter="fade">
                                      <p:cBhvr>
                                        <p:cTn id="169" dur="500"/>
                                        <p:tgtEl>
                                          <p:spTgt spid="121"/>
                                        </p:tgtEl>
                                      </p:cBhvr>
                                    </p:animEffect>
                                  </p:childTnLst>
                                </p:cTn>
                              </p:par>
                            </p:childTnLst>
                          </p:cTn>
                        </p:par>
                        <p:par>
                          <p:cTn id="170" fill="hold">
                            <p:stCondLst>
                              <p:cond delay="2500"/>
                            </p:stCondLst>
                            <p:childTnLst>
                              <p:par>
                                <p:cTn id="171" presetID="53" presetClass="entr" presetSubtype="16" fill="hold" grpId="0" nodeType="afterEffect">
                                  <p:stCondLst>
                                    <p:cond delay="0"/>
                                  </p:stCondLst>
                                  <p:childTnLst>
                                    <p:set>
                                      <p:cBhvr>
                                        <p:cTn id="172" dur="1" fill="hold">
                                          <p:stCondLst>
                                            <p:cond delay="0"/>
                                          </p:stCondLst>
                                        </p:cTn>
                                        <p:tgtEl>
                                          <p:spTgt spid="115"/>
                                        </p:tgtEl>
                                        <p:attrNameLst>
                                          <p:attrName>style.visibility</p:attrName>
                                        </p:attrNameLst>
                                      </p:cBhvr>
                                      <p:to>
                                        <p:strVal val="visible"/>
                                      </p:to>
                                    </p:set>
                                    <p:anim calcmode="lin" valueType="num">
                                      <p:cBhvr>
                                        <p:cTn id="173" dur="500" fill="hold"/>
                                        <p:tgtEl>
                                          <p:spTgt spid="115"/>
                                        </p:tgtEl>
                                        <p:attrNameLst>
                                          <p:attrName>ppt_w</p:attrName>
                                        </p:attrNameLst>
                                      </p:cBhvr>
                                      <p:tavLst>
                                        <p:tav tm="0">
                                          <p:val>
                                            <p:fltVal val="0"/>
                                          </p:val>
                                        </p:tav>
                                        <p:tav tm="100000">
                                          <p:val>
                                            <p:strVal val="#ppt_w"/>
                                          </p:val>
                                        </p:tav>
                                      </p:tavLst>
                                    </p:anim>
                                    <p:anim calcmode="lin" valueType="num">
                                      <p:cBhvr>
                                        <p:cTn id="174" dur="500" fill="hold"/>
                                        <p:tgtEl>
                                          <p:spTgt spid="115"/>
                                        </p:tgtEl>
                                        <p:attrNameLst>
                                          <p:attrName>ppt_h</p:attrName>
                                        </p:attrNameLst>
                                      </p:cBhvr>
                                      <p:tavLst>
                                        <p:tav tm="0">
                                          <p:val>
                                            <p:fltVal val="0"/>
                                          </p:val>
                                        </p:tav>
                                        <p:tav tm="100000">
                                          <p:val>
                                            <p:strVal val="#ppt_h"/>
                                          </p:val>
                                        </p:tav>
                                      </p:tavLst>
                                    </p:anim>
                                    <p:animEffect transition="in" filter="fade">
                                      <p:cBhvr>
                                        <p:cTn id="175" dur="500"/>
                                        <p:tgtEl>
                                          <p:spTgt spid="115"/>
                                        </p:tgtEl>
                                      </p:cBhvr>
                                    </p:animEffect>
                                  </p:childTnLst>
                                </p:cTn>
                              </p:par>
                            </p:childTnLst>
                          </p:cTn>
                        </p:par>
                        <p:par>
                          <p:cTn id="176" fill="hold">
                            <p:stCondLst>
                              <p:cond delay="3000"/>
                            </p:stCondLst>
                            <p:childTnLst>
                              <p:par>
                                <p:cTn id="177" presetID="53" presetClass="entr" presetSubtype="16" fill="hold" grpId="0" nodeType="afterEffect">
                                  <p:stCondLst>
                                    <p:cond delay="0"/>
                                  </p:stCondLst>
                                  <p:childTnLst>
                                    <p:set>
                                      <p:cBhvr>
                                        <p:cTn id="178" dur="1" fill="hold">
                                          <p:stCondLst>
                                            <p:cond delay="0"/>
                                          </p:stCondLst>
                                        </p:cTn>
                                        <p:tgtEl>
                                          <p:spTgt spid="117"/>
                                        </p:tgtEl>
                                        <p:attrNameLst>
                                          <p:attrName>style.visibility</p:attrName>
                                        </p:attrNameLst>
                                      </p:cBhvr>
                                      <p:to>
                                        <p:strVal val="visible"/>
                                      </p:to>
                                    </p:set>
                                    <p:anim calcmode="lin" valueType="num">
                                      <p:cBhvr>
                                        <p:cTn id="179" dur="500" fill="hold"/>
                                        <p:tgtEl>
                                          <p:spTgt spid="117"/>
                                        </p:tgtEl>
                                        <p:attrNameLst>
                                          <p:attrName>ppt_w</p:attrName>
                                        </p:attrNameLst>
                                      </p:cBhvr>
                                      <p:tavLst>
                                        <p:tav tm="0">
                                          <p:val>
                                            <p:fltVal val="0"/>
                                          </p:val>
                                        </p:tav>
                                        <p:tav tm="100000">
                                          <p:val>
                                            <p:strVal val="#ppt_w"/>
                                          </p:val>
                                        </p:tav>
                                      </p:tavLst>
                                    </p:anim>
                                    <p:anim calcmode="lin" valueType="num">
                                      <p:cBhvr>
                                        <p:cTn id="180" dur="500" fill="hold"/>
                                        <p:tgtEl>
                                          <p:spTgt spid="117"/>
                                        </p:tgtEl>
                                        <p:attrNameLst>
                                          <p:attrName>ppt_h</p:attrName>
                                        </p:attrNameLst>
                                      </p:cBhvr>
                                      <p:tavLst>
                                        <p:tav tm="0">
                                          <p:val>
                                            <p:fltVal val="0"/>
                                          </p:val>
                                        </p:tav>
                                        <p:tav tm="100000">
                                          <p:val>
                                            <p:strVal val="#ppt_h"/>
                                          </p:val>
                                        </p:tav>
                                      </p:tavLst>
                                    </p:anim>
                                    <p:animEffect transition="in" filter="fade">
                                      <p:cBhvr>
                                        <p:cTn id="181" dur="500"/>
                                        <p:tgtEl>
                                          <p:spTgt spid="117"/>
                                        </p:tgtEl>
                                      </p:cBhvr>
                                    </p:animEffect>
                                  </p:childTnLst>
                                </p:cTn>
                              </p:par>
                            </p:childTnLst>
                          </p:cTn>
                        </p:par>
                        <p:par>
                          <p:cTn id="182" fill="hold">
                            <p:stCondLst>
                              <p:cond delay="3500"/>
                            </p:stCondLst>
                            <p:childTnLst>
                              <p:par>
                                <p:cTn id="183" presetID="53" presetClass="entr" presetSubtype="16" fill="hold" grpId="0" nodeType="afterEffect">
                                  <p:stCondLst>
                                    <p:cond delay="0"/>
                                  </p:stCondLst>
                                  <p:childTnLst>
                                    <p:set>
                                      <p:cBhvr>
                                        <p:cTn id="184" dur="1" fill="hold">
                                          <p:stCondLst>
                                            <p:cond delay="0"/>
                                          </p:stCondLst>
                                        </p:cTn>
                                        <p:tgtEl>
                                          <p:spTgt spid="118"/>
                                        </p:tgtEl>
                                        <p:attrNameLst>
                                          <p:attrName>style.visibility</p:attrName>
                                        </p:attrNameLst>
                                      </p:cBhvr>
                                      <p:to>
                                        <p:strVal val="visible"/>
                                      </p:to>
                                    </p:set>
                                    <p:anim calcmode="lin" valueType="num">
                                      <p:cBhvr>
                                        <p:cTn id="185" dur="500" fill="hold"/>
                                        <p:tgtEl>
                                          <p:spTgt spid="118"/>
                                        </p:tgtEl>
                                        <p:attrNameLst>
                                          <p:attrName>ppt_w</p:attrName>
                                        </p:attrNameLst>
                                      </p:cBhvr>
                                      <p:tavLst>
                                        <p:tav tm="0">
                                          <p:val>
                                            <p:fltVal val="0"/>
                                          </p:val>
                                        </p:tav>
                                        <p:tav tm="100000">
                                          <p:val>
                                            <p:strVal val="#ppt_w"/>
                                          </p:val>
                                        </p:tav>
                                      </p:tavLst>
                                    </p:anim>
                                    <p:anim calcmode="lin" valueType="num">
                                      <p:cBhvr>
                                        <p:cTn id="186" dur="500" fill="hold"/>
                                        <p:tgtEl>
                                          <p:spTgt spid="118"/>
                                        </p:tgtEl>
                                        <p:attrNameLst>
                                          <p:attrName>ppt_h</p:attrName>
                                        </p:attrNameLst>
                                      </p:cBhvr>
                                      <p:tavLst>
                                        <p:tav tm="0">
                                          <p:val>
                                            <p:fltVal val="0"/>
                                          </p:val>
                                        </p:tav>
                                        <p:tav tm="100000">
                                          <p:val>
                                            <p:strVal val="#ppt_h"/>
                                          </p:val>
                                        </p:tav>
                                      </p:tavLst>
                                    </p:anim>
                                    <p:animEffect transition="in" filter="fade">
                                      <p:cBhvr>
                                        <p:cTn id="187" dur="500"/>
                                        <p:tgtEl>
                                          <p:spTgt spid="118"/>
                                        </p:tgtEl>
                                      </p:cBhvr>
                                    </p:animEffect>
                                  </p:childTnLst>
                                </p:cTn>
                              </p:par>
                            </p:childTnLst>
                          </p:cTn>
                        </p:par>
                        <p:par>
                          <p:cTn id="188" fill="hold">
                            <p:stCondLst>
                              <p:cond delay="4000"/>
                            </p:stCondLst>
                            <p:childTnLst>
                              <p:par>
                                <p:cTn id="189" presetID="53" presetClass="entr" presetSubtype="16" fill="hold" grpId="0" nodeType="afterEffect">
                                  <p:stCondLst>
                                    <p:cond delay="0"/>
                                  </p:stCondLst>
                                  <p:childTnLst>
                                    <p:set>
                                      <p:cBhvr>
                                        <p:cTn id="190" dur="1" fill="hold">
                                          <p:stCondLst>
                                            <p:cond delay="0"/>
                                          </p:stCondLst>
                                        </p:cTn>
                                        <p:tgtEl>
                                          <p:spTgt spid="119"/>
                                        </p:tgtEl>
                                        <p:attrNameLst>
                                          <p:attrName>style.visibility</p:attrName>
                                        </p:attrNameLst>
                                      </p:cBhvr>
                                      <p:to>
                                        <p:strVal val="visible"/>
                                      </p:to>
                                    </p:set>
                                    <p:anim calcmode="lin" valueType="num">
                                      <p:cBhvr>
                                        <p:cTn id="191" dur="500" fill="hold"/>
                                        <p:tgtEl>
                                          <p:spTgt spid="119"/>
                                        </p:tgtEl>
                                        <p:attrNameLst>
                                          <p:attrName>ppt_w</p:attrName>
                                        </p:attrNameLst>
                                      </p:cBhvr>
                                      <p:tavLst>
                                        <p:tav tm="0">
                                          <p:val>
                                            <p:fltVal val="0"/>
                                          </p:val>
                                        </p:tav>
                                        <p:tav tm="100000">
                                          <p:val>
                                            <p:strVal val="#ppt_w"/>
                                          </p:val>
                                        </p:tav>
                                      </p:tavLst>
                                    </p:anim>
                                    <p:anim calcmode="lin" valueType="num">
                                      <p:cBhvr>
                                        <p:cTn id="192" dur="500" fill="hold"/>
                                        <p:tgtEl>
                                          <p:spTgt spid="119"/>
                                        </p:tgtEl>
                                        <p:attrNameLst>
                                          <p:attrName>ppt_h</p:attrName>
                                        </p:attrNameLst>
                                      </p:cBhvr>
                                      <p:tavLst>
                                        <p:tav tm="0">
                                          <p:val>
                                            <p:fltVal val="0"/>
                                          </p:val>
                                        </p:tav>
                                        <p:tav tm="100000">
                                          <p:val>
                                            <p:strVal val="#ppt_h"/>
                                          </p:val>
                                        </p:tav>
                                      </p:tavLst>
                                    </p:anim>
                                    <p:animEffect transition="in" filter="fade">
                                      <p:cBhvr>
                                        <p:cTn id="193" dur="500"/>
                                        <p:tgtEl>
                                          <p:spTgt spid="119"/>
                                        </p:tgtEl>
                                      </p:cBhvr>
                                    </p:animEffect>
                                  </p:childTnLst>
                                </p:cTn>
                              </p:par>
                            </p:childTnLst>
                          </p:cTn>
                        </p:par>
                      </p:childTnLst>
                    </p:cTn>
                  </p:par>
                  <p:par>
                    <p:cTn id="194" fill="hold">
                      <p:stCondLst>
                        <p:cond delay="indefinite"/>
                      </p:stCondLst>
                      <p:childTnLst>
                        <p:par>
                          <p:cTn id="195" fill="hold">
                            <p:stCondLst>
                              <p:cond delay="0"/>
                            </p:stCondLst>
                            <p:childTnLst>
                              <p:par>
                                <p:cTn id="196" presetID="53" presetClass="entr" presetSubtype="16" fill="hold" grpId="0" nodeType="clickEffect">
                                  <p:stCondLst>
                                    <p:cond delay="0"/>
                                  </p:stCondLst>
                                  <p:childTnLst>
                                    <p:set>
                                      <p:cBhvr>
                                        <p:cTn id="197" dur="1" fill="hold">
                                          <p:stCondLst>
                                            <p:cond delay="0"/>
                                          </p:stCondLst>
                                        </p:cTn>
                                        <p:tgtEl>
                                          <p:spTgt spid="120"/>
                                        </p:tgtEl>
                                        <p:attrNameLst>
                                          <p:attrName>style.visibility</p:attrName>
                                        </p:attrNameLst>
                                      </p:cBhvr>
                                      <p:to>
                                        <p:strVal val="visible"/>
                                      </p:to>
                                    </p:set>
                                    <p:anim calcmode="lin" valueType="num">
                                      <p:cBhvr>
                                        <p:cTn id="198" dur="500" fill="hold"/>
                                        <p:tgtEl>
                                          <p:spTgt spid="120"/>
                                        </p:tgtEl>
                                        <p:attrNameLst>
                                          <p:attrName>ppt_w</p:attrName>
                                        </p:attrNameLst>
                                      </p:cBhvr>
                                      <p:tavLst>
                                        <p:tav tm="0">
                                          <p:val>
                                            <p:fltVal val="0"/>
                                          </p:val>
                                        </p:tav>
                                        <p:tav tm="100000">
                                          <p:val>
                                            <p:strVal val="#ppt_w"/>
                                          </p:val>
                                        </p:tav>
                                      </p:tavLst>
                                    </p:anim>
                                    <p:anim calcmode="lin" valueType="num">
                                      <p:cBhvr>
                                        <p:cTn id="199" dur="500" fill="hold"/>
                                        <p:tgtEl>
                                          <p:spTgt spid="120"/>
                                        </p:tgtEl>
                                        <p:attrNameLst>
                                          <p:attrName>ppt_h</p:attrName>
                                        </p:attrNameLst>
                                      </p:cBhvr>
                                      <p:tavLst>
                                        <p:tav tm="0">
                                          <p:val>
                                            <p:fltVal val="0"/>
                                          </p:val>
                                        </p:tav>
                                        <p:tav tm="100000">
                                          <p:val>
                                            <p:strVal val="#ppt_h"/>
                                          </p:val>
                                        </p:tav>
                                      </p:tavLst>
                                    </p:anim>
                                    <p:animEffect transition="in" filter="fade">
                                      <p:cBhvr>
                                        <p:cTn id="200" dur="500"/>
                                        <p:tgtEl>
                                          <p:spTgt spid="120"/>
                                        </p:tgtEl>
                                      </p:cBhvr>
                                    </p:animEffect>
                                  </p:childTnLst>
                                </p:cTn>
                              </p:par>
                            </p:childTnLst>
                          </p:cTn>
                        </p:par>
                        <p:par>
                          <p:cTn id="201" fill="hold">
                            <p:stCondLst>
                              <p:cond delay="500"/>
                            </p:stCondLst>
                            <p:childTnLst>
                              <p:par>
                                <p:cTn id="202" presetID="53" presetClass="entr" presetSubtype="16" fill="hold" grpId="0" nodeType="afterEffect">
                                  <p:stCondLst>
                                    <p:cond delay="0"/>
                                  </p:stCondLst>
                                  <p:childTnLst>
                                    <p:set>
                                      <p:cBhvr>
                                        <p:cTn id="203" dur="1" fill="hold">
                                          <p:stCondLst>
                                            <p:cond delay="0"/>
                                          </p:stCondLst>
                                        </p:cTn>
                                        <p:tgtEl>
                                          <p:spTgt spid="122"/>
                                        </p:tgtEl>
                                        <p:attrNameLst>
                                          <p:attrName>style.visibility</p:attrName>
                                        </p:attrNameLst>
                                      </p:cBhvr>
                                      <p:to>
                                        <p:strVal val="visible"/>
                                      </p:to>
                                    </p:set>
                                    <p:anim calcmode="lin" valueType="num">
                                      <p:cBhvr>
                                        <p:cTn id="204" dur="500" fill="hold"/>
                                        <p:tgtEl>
                                          <p:spTgt spid="122"/>
                                        </p:tgtEl>
                                        <p:attrNameLst>
                                          <p:attrName>ppt_w</p:attrName>
                                        </p:attrNameLst>
                                      </p:cBhvr>
                                      <p:tavLst>
                                        <p:tav tm="0">
                                          <p:val>
                                            <p:fltVal val="0"/>
                                          </p:val>
                                        </p:tav>
                                        <p:tav tm="100000">
                                          <p:val>
                                            <p:strVal val="#ppt_w"/>
                                          </p:val>
                                        </p:tav>
                                      </p:tavLst>
                                    </p:anim>
                                    <p:anim calcmode="lin" valueType="num">
                                      <p:cBhvr>
                                        <p:cTn id="205" dur="500" fill="hold"/>
                                        <p:tgtEl>
                                          <p:spTgt spid="122"/>
                                        </p:tgtEl>
                                        <p:attrNameLst>
                                          <p:attrName>ppt_h</p:attrName>
                                        </p:attrNameLst>
                                      </p:cBhvr>
                                      <p:tavLst>
                                        <p:tav tm="0">
                                          <p:val>
                                            <p:fltVal val="0"/>
                                          </p:val>
                                        </p:tav>
                                        <p:tav tm="100000">
                                          <p:val>
                                            <p:strVal val="#ppt_h"/>
                                          </p:val>
                                        </p:tav>
                                      </p:tavLst>
                                    </p:anim>
                                    <p:animEffect transition="in" filter="fade">
                                      <p:cBhvr>
                                        <p:cTn id="206" dur="500"/>
                                        <p:tgtEl>
                                          <p:spTgt spid="122"/>
                                        </p:tgtEl>
                                      </p:cBhvr>
                                    </p:animEffect>
                                  </p:childTnLst>
                                </p:cTn>
                              </p:par>
                            </p:childTnLst>
                          </p:cTn>
                        </p:par>
                      </p:childTnLst>
                    </p:cTn>
                  </p:par>
                  <p:par>
                    <p:cTn id="207" fill="hold">
                      <p:stCondLst>
                        <p:cond delay="indefinite"/>
                      </p:stCondLst>
                      <p:childTnLst>
                        <p:par>
                          <p:cTn id="208" fill="hold">
                            <p:stCondLst>
                              <p:cond delay="0"/>
                            </p:stCondLst>
                            <p:childTnLst>
                              <p:par>
                                <p:cTn id="209" presetID="53" presetClass="entr" presetSubtype="16" fill="hold" grpId="0" nodeType="clickEffect">
                                  <p:stCondLst>
                                    <p:cond delay="0"/>
                                  </p:stCondLst>
                                  <p:childTnLst>
                                    <p:set>
                                      <p:cBhvr>
                                        <p:cTn id="210" dur="1" fill="hold">
                                          <p:stCondLst>
                                            <p:cond delay="0"/>
                                          </p:stCondLst>
                                        </p:cTn>
                                        <p:tgtEl>
                                          <p:spTgt spid="123"/>
                                        </p:tgtEl>
                                        <p:attrNameLst>
                                          <p:attrName>style.visibility</p:attrName>
                                        </p:attrNameLst>
                                      </p:cBhvr>
                                      <p:to>
                                        <p:strVal val="visible"/>
                                      </p:to>
                                    </p:set>
                                    <p:anim calcmode="lin" valueType="num">
                                      <p:cBhvr>
                                        <p:cTn id="211" dur="500" fill="hold"/>
                                        <p:tgtEl>
                                          <p:spTgt spid="123"/>
                                        </p:tgtEl>
                                        <p:attrNameLst>
                                          <p:attrName>ppt_w</p:attrName>
                                        </p:attrNameLst>
                                      </p:cBhvr>
                                      <p:tavLst>
                                        <p:tav tm="0">
                                          <p:val>
                                            <p:fltVal val="0"/>
                                          </p:val>
                                        </p:tav>
                                        <p:tav tm="100000">
                                          <p:val>
                                            <p:strVal val="#ppt_w"/>
                                          </p:val>
                                        </p:tav>
                                      </p:tavLst>
                                    </p:anim>
                                    <p:anim calcmode="lin" valueType="num">
                                      <p:cBhvr>
                                        <p:cTn id="212" dur="500" fill="hold"/>
                                        <p:tgtEl>
                                          <p:spTgt spid="123"/>
                                        </p:tgtEl>
                                        <p:attrNameLst>
                                          <p:attrName>ppt_h</p:attrName>
                                        </p:attrNameLst>
                                      </p:cBhvr>
                                      <p:tavLst>
                                        <p:tav tm="0">
                                          <p:val>
                                            <p:fltVal val="0"/>
                                          </p:val>
                                        </p:tav>
                                        <p:tav tm="100000">
                                          <p:val>
                                            <p:strVal val="#ppt_h"/>
                                          </p:val>
                                        </p:tav>
                                      </p:tavLst>
                                    </p:anim>
                                    <p:animEffect transition="in" filter="fade">
                                      <p:cBhvr>
                                        <p:cTn id="213" dur="500"/>
                                        <p:tgtEl>
                                          <p:spTgt spid="123"/>
                                        </p:tgtEl>
                                      </p:cBhvr>
                                    </p:animEffect>
                                  </p:childTnLst>
                                </p:cTn>
                              </p:par>
                            </p:childTnLst>
                          </p:cTn>
                        </p:par>
                      </p:childTnLst>
                    </p:cTn>
                  </p:par>
                  <p:par>
                    <p:cTn id="214" fill="hold">
                      <p:stCondLst>
                        <p:cond delay="indefinite"/>
                      </p:stCondLst>
                      <p:childTnLst>
                        <p:par>
                          <p:cTn id="215" fill="hold">
                            <p:stCondLst>
                              <p:cond delay="0"/>
                            </p:stCondLst>
                            <p:childTnLst>
                              <p:par>
                                <p:cTn id="216" presetID="42" presetClass="entr" presetSubtype="0" fill="hold" grpId="0" nodeType="clickEffect">
                                  <p:stCondLst>
                                    <p:cond delay="0"/>
                                  </p:stCondLst>
                                  <p:childTnLst>
                                    <p:set>
                                      <p:cBhvr>
                                        <p:cTn id="217" dur="1" fill="hold">
                                          <p:stCondLst>
                                            <p:cond delay="0"/>
                                          </p:stCondLst>
                                        </p:cTn>
                                        <p:tgtEl>
                                          <p:spTgt spid="125"/>
                                        </p:tgtEl>
                                        <p:attrNameLst>
                                          <p:attrName>style.visibility</p:attrName>
                                        </p:attrNameLst>
                                      </p:cBhvr>
                                      <p:to>
                                        <p:strVal val="visible"/>
                                      </p:to>
                                    </p:set>
                                    <p:animEffect transition="in" filter="fade">
                                      <p:cBhvr>
                                        <p:cTn id="218" dur="1000"/>
                                        <p:tgtEl>
                                          <p:spTgt spid="125"/>
                                        </p:tgtEl>
                                      </p:cBhvr>
                                    </p:animEffect>
                                    <p:anim calcmode="lin" valueType="num">
                                      <p:cBhvr>
                                        <p:cTn id="219" dur="1000" fill="hold"/>
                                        <p:tgtEl>
                                          <p:spTgt spid="125"/>
                                        </p:tgtEl>
                                        <p:attrNameLst>
                                          <p:attrName>ppt_x</p:attrName>
                                        </p:attrNameLst>
                                      </p:cBhvr>
                                      <p:tavLst>
                                        <p:tav tm="0">
                                          <p:val>
                                            <p:strVal val="#ppt_x"/>
                                          </p:val>
                                        </p:tav>
                                        <p:tav tm="100000">
                                          <p:val>
                                            <p:strVal val="#ppt_x"/>
                                          </p:val>
                                        </p:tav>
                                      </p:tavLst>
                                    </p:anim>
                                    <p:anim calcmode="lin" valueType="num">
                                      <p:cBhvr>
                                        <p:cTn id="220" dur="1000" fill="hold"/>
                                        <p:tgtEl>
                                          <p:spTgt spid="125"/>
                                        </p:tgtEl>
                                        <p:attrNameLst>
                                          <p:attrName>ppt_y</p:attrName>
                                        </p:attrNameLst>
                                      </p:cBhvr>
                                      <p:tavLst>
                                        <p:tav tm="0">
                                          <p:val>
                                            <p:strVal val="#ppt_y+.1"/>
                                          </p:val>
                                        </p:tav>
                                        <p:tav tm="100000">
                                          <p:val>
                                            <p:strVal val="#ppt_y"/>
                                          </p:val>
                                        </p:tav>
                                      </p:tavLst>
                                    </p:anim>
                                  </p:childTnLst>
                                </p:cTn>
                              </p:par>
                            </p:childTnLst>
                          </p:cTn>
                        </p:par>
                        <p:par>
                          <p:cTn id="221" fill="hold">
                            <p:stCondLst>
                              <p:cond delay="1000"/>
                            </p:stCondLst>
                            <p:childTnLst>
                              <p:par>
                                <p:cTn id="222" presetID="53" presetClass="entr" presetSubtype="16" fill="hold" grpId="0" nodeType="afterEffect">
                                  <p:stCondLst>
                                    <p:cond delay="0"/>
                                  </p:stCondLst>
                                  <p:childTnLst>
                                    <p:set>
                                      <p:cBhvr>
                                        <p:cTn id="223" dur="1" fill="hold">
                                          <p:stCondLst>
                                            <p:cond delay="0"/>
                                          </p:stCondLst>
                                        </p:cTn>
                                        <p:tgtEl>
                                          <p:spTgt spid="124"/>
                                        </p:tgtEl>
                                        <p:attrNameLst>
                                          <p:attrName>style.visibility</p:attrName>
                                        </p:attrNameLst>
                                      </p:cBhvr>
                                      <p:to>
                                        <p:strVal val="visible"/>
                                      </p:to>
                                    </p:set>
                                    <p:anim calcmode="lin" valueType="num">
                                      <p:cBhvr>
                                        <p:cTn id="224" dur="500" fill="hold"/>
                                        <p:tgtEl>
                                          <p:spTgt spid="124"/>
                                        </p:tgtEl>
                                        <p:attrNameLst>
                                          <p:attrName>ppt_w</p:attrName>
                                        </p:attrNameLst>
                                      </p:cBhvr>
                                      <p:tavLst>
                                        <p:tav tm="0">
                                          <p:val>
                                            <p:fltVal val="0"/>
                                          </p:val>
                                        </p:tav>
                                        <p:tav tm="100000">
                                          <p:val>
                                            <p:strVal val="#ppt_w"/>
                                          </p:val>
                                        </p:tav>
                                      </p:tavLst>
                                    </p:anim>
                                    <p:anim calcmode="lin" valueType="num">
                                      <p:cBhvr>
                                        <p:cTn id="225" dur="500" fill="hold"/>
                                        <p:tgtEl>
                                          <p:spTgt spid="124"/>
                                        </p:tgtEl>
                                        <p:attrNameLst>
                                          <p:attrName>ppt_h</p:attrName>
                                        </p:attrNameLst>
                                      </p:cBhvr>
                                      <p:tavLst>
                                        <p:tav tm="0">
                                          <p:val>
                                            <p:fltVal val="0"/>
                                          </p:val>
                                        </p:tav>
                                        <p:tav tm="100000">
                                          <p:val>
                                            <p:strVal val="#ppt_h"/>
                                          </p:val>
                                        </p:tav>
                                      </p:tavLst>
                                    </p:anim>
                                    <p:animEffect transition="in" filter="fade">
                                      <p:cBhvr>
                                        <p:cTn id="226" dur="500"/>
                                        <p:tgtEl>
                                          <p:spTgt spid="124"/>
                                        </p:tgtEl>
                                      </p:cBhvr>
                                    </p:animEffect>
                                  </p:childTnLst>
                                </p:cTn>
                              </p:par>
                            </p:childTnLst>
                          </p:cTn>
                        </p:par>
                        <p:par>
                          <p:cTn id="227" fill="hold">
                            <p:stCondLst>
                              <p:cond delay="1500"/>
                            </p:stCondLst>
                            <p:childTnLst>
                              <p:par>
                                <p:cTn id="228" presetID="53" presetClass="entr" presetSubtype="16" fill="hold" grpId="0" nodeType="afterEffect">
                                  <p:stCondLst>
                                    <p:cond delay="0"/>
                                  </p:stCondLst>
                                  <p:childTnLst>
                                    <p:set>
                                      <p:cBhvr>
                                        <p:cTn id="229" dur="1" fill="hold">
                                          <p:stCondLst>
                                            <p:cond delay="0"/>
                                          </p:stCondLst>
                                        </p:cTn>
                                        <p:tgtEl>
                                          <p:spTgt spid="127"/>
                                        </p:tgtEl>
                                        <p:attrNameLst>
                                          <p:attrName>style.visibility</p:attrName>
                                        </p:attrNameLst>
                                      </p:cBhvr>
                                      <p:to>
                                        <p:strVal val="visible"/>
                                      </p:to>
                                    </p:set>
                                    <p:anim calcmode="lin" valueType="num">
                                      <p:cBhvr>
                                        <p:cTn id="230" dur="500" fill="hold"/>
                                        <p:tgtEl>
                                          <p:spTgt spid="127"/>
                                        </p:tgtEl>
                                        <p:attrNameLst>
                                          <p:attrName>ppt_w</p:attrName>
                                        </p:attrNameLst>
                                      </p:cBhvr>
                                      <p:tavLst>
                                        <p:tav tm="0">
                                          <p:val>
                                            <p:fltVal val="0"/>
                                          </p:val>
                                        </p:tav>
                                        <p:tav tm="100000">
                                          <p:val>
                                            <p:strVal val="#ppt_w"/>
                                          </p:val>
                                        </p:tav>
                                      </p:tavLst>
                                    </p:anim>
                                    <p:anim calcmode="lin" valueType="num">
                                      <p:cBhvr>
                                        <p:cTn id="231" dur="500" fill="hold"/>
                                        <p:tgtEl>
                                          <p:spTgt spid="127"/>
                                        </p:tgtEl>
                                        <p:attrNameLst>
                                          <p:attrName>ppt_h</p:attrName>
                                        </p:attrNameLst>
                                      </p:cBhvr>
                                      <p:tavLst>
                                        <p:tav tm="0">
                                          <p:val>
                                            <p:fltVal val="0"/>
                                          </p:val>
                                        </p:tav>
                                        <p:tav tm="100000">
                                          <p:val>
                                            <p:strVal val="#ppt_h"/>
                                          </p:val>
                                        </p:tav>
                                      </p:tavLst>
                                    </p:anim>
                                    <p:animEffect transition="in" filter="fade">
                                      <p:cBhvr>
                                        <p:cTn id="232" dur="500"/>
                                        <p:tgtEl>
                                          <p:spTgt spid="127"/>
                                        </p:tgtEl>
                                      </p:cBhvr>
                                    </p:animEffect>
                                  </p:childTnLst>
                                </p:cTn>
                              </p:par>
                            </p:childTnLst>
                          </p:cTn>
                        </p:par>
                        <p:par>
                          <p:cTn id="233" fill="hold">
                            <p:stCondLst>
                              <p:cond delay="2000"/>
                            </p:stCondLst>
                            <p:childTnLst>
                              <p:par>
                                <p:cTn id="234" presetID="53" presetClass="entr" presetSubtype="16" fill="hold" nodeType="afterEffect">
                                  <p:stCondLst>
                                    <p:cond delay="0"/>
                                  </p:stCondLst>
                                  <p:childTnLst>
                                    <p:set>
                                      <p:cBhvr>
                                        <p:cTn id="235" dur="1" fill="hold">
                                          <p:stCondLst>
                                            <p:cond delay="0"/>
                                          </p:stCondLst>
                                        </p:cTn>
                                        <p:tgtEl>
                                          <p:spTgt spid="132"/>
                                        </p:tgtEl>
                                        <p:attrNameLst>
                                          <p:attrName>style.visibility</p:attrName>
                                        </p:attrNameLst>
                                      </p:cBhvr>
                                      <p:to>
                                        <p:strVal val="visible"/>
                                      </p:to>
                                    </p:set>
                                    <p:anim calcmode="lin" valueType="num">
                                      <p:cBhvr>
                                        <p:cTn id="236" dur="500" fill="hold"/>
                                        <p:tgtEl>
                                          <p:spTgt spid="132"/>
                                        </p:tgtEl>
                                        <p:attrNameLst>
                                          <p:attrName>ppt_w</p:attrName>
                                        </p:attrNameLst>
                                      </p:cBhvr>
                                      <p:tavLst>
                                        <p:tav tm="0">
                                          <p:val>
                                            <p:fltVal val="0"/>
                                          </p:val>
                                        </p:tav>
                                        <p:tav tm="100000">
                                          <p:val>
                                            <p:strVal val="#ppt_w"/>
                                          </p:val>
                                        </p:tav>
                                      </p:tavLst>
                                    </p:anim>
                                    <p:anim calcmode="lin" valueType="num">
                                      <p:cBhvr>
                                        <p:cTn id="237" dur="500" fill="hold"/>
                                        <p:tgtEl>
                                          <p:spTgt spid="132"/>
                                        </p:tgtEl>
                                        <p:attrNameLst>
                                          <p:attrName>ppt_h</p:attrName>
                                        </p:attrNameLst>
                                      </p:cBhvr>
                                      <p:tavLst>
                                        <p:tav tm="0">
                                          <p:val>
                                            <p:fltVal val="0"/>
                                          </p:val>
                                        </p:tav>
                                        <p:tav tm="100000">
                                          <p:val>
                                            <p:strVal val="#ppt_h"/>
                                          </p:val>
                                        </p:tav>
                                      </p:tavLst>
                                    </p:anim>
                                    <p:animEffect transition="in" filter="fade">
                                      <p:cBhvr>
                                        <p:cTn id="238" dur="500"/>
                                        <p:tgtEl>
                                          <p:spTgt spid="132"/>
                                        </p:tgtEl>
                                      </p:cBhvr>
                                    </p:animEffect>
                                  </p:childTnLst>
                                </p:cTn>
                              </p:par>
                            </p:childTnLst>
                          </p:cTn>
                        </p:par>
                        <p:par>
                          <p:cTn id="239" fill="hold">
                            <p:stCondLst>
                              <p:cond delay="2500"/>
                            </p:stCondLst>
                            <p:childTnLst>
                              <p:par>
                                <p:cTn id="240" presetID="53" presetClass="entr" presetSubtype="16" fill="hold" grpId="0" nodeType="afterEffect">
                                  <p:stCondLst>
                                    <p:cond delay="0"/>
                                  </p:stCondLst>
                                  <p:childTnLst>
                                    <p:set>
                                      <p:cBhvr>
                                        <p:cTn id="241" dur="1" fill="hold">
                                          <p:stCondLst>
                                            <p:cond delay="0"/>
                                          </p:stCondLst>
                                        </p:cTn>
                                        <p:tgtEl>
                                          <p:spTgt spid="126"/>
                                        </p:tgtEl>
                                        <p:attrNameLst>
                                          <p:attrName>style.visibility</p:attrName>
                                        </p:attrNameLst>
                                      </p:cBhvr>
                                      <p:to>
                                        <p:strVal val="visible"/>
                                      </p:to>
                                    </p:set>
                                    <p:anim calcmode="lin" valueType="num">
                                      <p:cBhvr>
                                        <p:cTn id="242" dur="500" fill="hold"/>
                                        <p:tgtEl>
                                          <p:spTgt spid="126"/>
                                        </p:tgtEl>
                                        <p:attrNameLst>
                                          <p:attrName>ppt_w</p:attrName>
                                        </p:attrNameLst>
                                      </p:cBhvr>
                                      <p:tavLst>
                                        <p:tav tm="0">
                                          <p:val>
                                            <p:fltVal val="0"/>
                                          </p:val>
                                        </p:tav>
                                        <p:tav tm="100000">
                                          <p:val>
                                            <p:strVal val="#ppt_w"/>
                                          </p:val>
                                        </p:tav>
                                      </p:tavLst>
                                    </p:anim>
                                    <p:anim calcmode="lin" valueType="num">
                                      <p:cBhvr>
                                        <p:cTn id="243" dur="500" fill="hold"/>
                                        <p:tgtEl>
                                          <p:spTgt spid="126"/>
                                        </p:tgtEl>
                                        <p:attrNameLst>
                                          <p:attrName>ppt_h</p:attrName>
                                        </p:attrNameLst>
                                      </p:cBhvr>
                                      <p:tavLst>
                                        <p:tav tm="0">
                                          <p:val>
                                            <p:fltVal val="0"/>
                                          </p:val>
                                        </p:tav>
                                        <p:tav tm="100000">
                                          <p:val>
                                            <p:strVal val="#ppt_h"/>
                                          </p:val>
                                        </p:tav>
                                      </p:tavLst>
                                    </p:anim>
                                    <p:animEffect transition="in" filter="fade">
                                      <p:cBhvr>
                                        <p:cTn id="244" dur="500"/>
                                        <p:tgtEl>
                                          <p:spTgt spid="126"/>
                                        </p:tgtEl>
                                      </p:cBhvr>
                                    </p:animEffect>
                                  </p:childTnLst>
                                </p:cTn>
                              </p:par>
                            </p:childTnLst>
                          </p:cTn>
                        </p:par>
                        <p:par>
                          <p:cTn id="245" fill="hold">
                            <p:stCondLst>
                              <p:cond delay="3000"/>
                            </p:stCondLst>
                            <p:childTnLst>
                              <p:par>
                                <p:cTn id="246" presetID="53" presetClass="entr" presetSubtype="16" fill="hold" grpId="0" nodeType="afterEffect">
                                  <p:stCondLst>
                                    <p:cond delay="0"/>
                                  </p:stCondLst>
                                  <p:childTnLst>
                                    <p:set>
                                      <p:cBhvr>
                                        <p:cTn id="247" dur="1" fill="hold">
                                          <p:stCondLst>
                                            <p:cond delay="0"/>
                                          </p:stCondLst>
                                        </p:cTn>
                                        <p:tgtEl>
                                          <p:spTgt spid="128"/>
                                        </p:tgtEl>
                                        <p:attrNameLst>
                                          <p:attrName>style.visibility</p:attrName>
                                        </p:attrNameLst>
                                      </p:cBhvr>
                                      <p:to>
                                        <p:strVal val="visible"/>
                                      </p:to>
                                    </p:set>
                                    <p:anim calcmode="lin" valueType="num">
                                      <p:cBhvr>
                                        <p:cTn id="248" dur="500" fill="hold"/>
                                        <p:tgtEl>
                                          <p:spTgt spid="128"/>
                                        </p:tgtEl>
                                        <p:attrNameLst>
                                          <p:attrName>ppt_w</p:attrName>
                                        </p:attrNameLst>
                                      </p:cBhvr>
                                      <p:tavLst>
                                        <p:tav tm="0">
                                          <p:val>
                                            <p:fltVal val="0"/>
                                          </p:val>
                                        </p:tav>
                                        <p:tav tm="100000">
                                          <p:val>
                                            <p:strVal val="#ppt_w"/>
                                          </p:val>
                                        </p:tav>
                                      </p:tavLst>
                                    </p:anim>
                                    <p:anim calcmode="lin" valueType="num">
                                      <p:cBhvr>
                                        <p:cTn id="249" dur="500" fill="hold"/>
                                        <p:tgtEl>
                                          <p:spTgt spid="128"/>
                                        </p:tgtEl>
                                        <p:attrNameLst>
                                          <p:attrName>ppt_h</p:attrName>
                                        </p:attrNameLst>
                                      </p:cBhvr>
                                      <p:tavLst>
                                        <p:tav tm="0">
                                          <p:val>
                                            <p:fltVal val="0"/>
                                          </p:val>
                                        </p:tav>
                                        <p:tav tm="100000">
                                          <p:val>
                                            <p:strVal val="#ppt_h"/>
                                          </p:val>
                                        </p:tav>
                                      </p:tavLst>
                                    </p:anim>
                                    <p:animEffect transition="in" filter="fade">
                                      <p:cBhvr>
                                        <p:cTn id="250" dur="500"/>
                                        <p:tgtEl>
                                          <p:spTgt spid="128"/>
                                        </p:tgtEl>
                                      </p:cBhvr>
                                    </p:animEffect>
                                  </p:childTnLst>
                                </p:cTn>
                              </p:par>
                            </p:childTnLst>
                          </p:cTn>
                        </p:par>
                        <p:par>
                          <p:cTn id="251" fill="hold">
                            <p:stCondLst>
                              <p:cond delay="3500"/>
                            </p:stCondLst>
                            <p:childTnLst>
                              <p:par>
                                <p:cTn id="252" presetID="53" presetClass="entr" presetSubtype="16" fill="hold" grpId="0" nodeType="afterEffect">
                                  <p:stCondLst>
                                    <p:cond delay="0"/>
                                  </p:stCondLst>
                                  <p:childTnLst>
                                    <p:set>
                                      <p:cBhvr>
                                        <p:cTn id="253" dur="1" fill="hold">
                                          <p:stCondLst>
                                            <p:cond delay="0"/>
                                          </p:stCondLst>
                                        </p:cTn>
                                        <p:tgtEl>
                                          <p:spTgt spid="129"/>
                                        </p:tgtEl>
                                        <p:attrNameLst>
                                          <p:attrName>style.visibility</p:attrName>
                                        </p:attrNameLst>
                                      </p:cBhvr>
                                      <p:to>
                                        <p:strVal val="visible"/>
                                      </p:to>
                                    </p:set>
                                    <p:anim calcmode="lin" valueType="num">
                                      <p:cBhvr>
                                        <p:cTn id="254" dur="500" fill="hold"/>
                                        <p:tgtEl>
                                          <p:spTgt spid="129"/>
                                        </p:tgtEl>
                                        <p:attrNameLst>
                                          <p:attrName>ppt_w</p:attrName>
                                        </p:attrNameLst>
                                      </p:cBhvr>
                                      <p:tavLst>
                                        <p:tav tm="0">
                                          <p:val>
                                            <p:fltVal val="0"/>
                                          </p:val>
                                        </p:tav>
                                        <p:tav tm="100000">
                                          <p:val>
                                            <p:strVal val="#ppt_w"/>
                                          </p:val>
                                        </p:tav>
                                      </p:tavLst>
                                    </p:anim>
                                    <p:anim calcmode="lin" valueType="num">
                                      <p:cBhvr>
                                        <p:cTn id="255" dur="500" fill="hold"/>
                                        <p:tgtEl>
                                          <p:spTgt spid="129"/>
                                        </p:tgtEl>
                                        <p:attrNameLst>
                                          <p:attrName>ppt_h</p:attrName>
                                        </p:attrNameLst>
                                      </p:cBhvr>
                                      <p:tavLst>
                                        <p:tav tm="0">
                                          <p:val>
                                            <p:fltVal val="0"/>
                                          </p:val>
                                        </p:tav>
                                        <p:tav tm="100000">
                                          <p:val>
                                            <p:strVal val="#ppt_h"/>
                                          </p:val>
                                        </p:tav>
                                      </p:tavLst>
                                    </p:anim>
                                    <p:animEffect transition="in" filter="fade">
                                      <p:cBhvr>
                                        <p:cTn id="256" dur="500"/>
                                        <p:tgtEl>
                                          <p:spTgt spid="129"/>
                                        </p:tgtEl>
                                      </p:cBhvr>
                                    </p:animEffect>
                                  </p:childTnLst>
                                </p:cTn>
                              </p:par>
                            </p:childTnLst>
                          </p:cTn>
                        </p:par>
                        <p:par>
                          <p:cTn id="257" fill="hold">
                            <p:stCondLst>
                              <p:cond delay="4000"/>
                            </p:stCondLst>
                            <p:childTnLst>
                              <p:par>
                                <p:cTn id="258" presetID="53" presetClass="entr" presetSubtype="16" fill="hold" grpId="0" nodeType="afterEffect">
                                  <p:stCondLst>
                                    <p:cond delay="0"/>
                                  </p:stCondLst>
                                  <p:childTnLst>
                                    <p:set>
                                      <p:cBhvr>
                                        <p:cTn id="259" dur="1" fill="hold">
                                          <p:stCondLst>
                                            <p:cond delay="0"/>
                                          </p:stCondLst>
                                        </p:cTn>
                                        <p:tgtEl>
                                          <p:spTgt spid="130"/>
                                        </p:tgtEl>
                                        <p:attrNameLst>
                                          <p:attrName>style.visibility</p:attrName>
                                        </p:attrNameLst>
                                      </p:cBhvr>
                                      <p:to>
                                        <p:strVal val="visible"/>
                                      </p:to>
                                    </p:set>
                                    <p:anim calcmode="lin" valueType="num">
                                      <p:cBhvr>
                                        <p:cTn id="260" dur="500" fill="hold"/>
                                        <p:tgtEl>
                                          <p:spTgt spid="130"/>
                                        </p:tgtEl>
                                        <p:attrNameLst>
                                          <p:attrName>ppt_w</p:attrName>
                                        </p:attrNameLst>
                                      </p:cBhvr>
                                      <p:tavLst>
                                        <p:tav tm="0">
                                          <p:val>
                                            <p:fltVal val="0"/>
                                          </p:val>
                                        </p:tav>
                                        <p:tav tm="100000">
                                          <p:val>
                                            <p:strVal val="#ppt_w"/>
                                          </p:val>
                                        </p:tav>
                                      </p:tavLst>
                                    </p:anim>
                                    <p:anim calcmode="lin" valueType="num">
                                      <p:cBhvr>
                                        <p:cTn id="261" dur="500" fill="hold"/>
                                        <p:tgtEl>
                                          <p:spTgt spid="130"/>
                                        </p:tgtEl>
                                        <p:attrNameLst>
                                          <p:attrName>ppt_h</p:attrName>
                                        </p:attrNameLst>
                                      </p:cBhvr>
                                      <p:tavLst>
                                        <p:tav tm="0">
                                          <p:val>
                                            <p:fltVal val="0"/>
                                          </p:val>
                                        </p:tav>
                                        <p:tav tm="100000">
                                          <p:val>
                                            <p:strVal val="#ppt_h"/>
                                          </p:val>
                                        </p:tav>
                                      </p:tavLst>
                                    </p:anim>
                                    <p:animEffect transition="in" filter="fade">
                                      <p:cBhvr>
                                        <p:cTn id="262" dur="500"/>
                                        <p:tgtEl>
                                          <p:spTgt spid="130"/>
                                        </p:tgtEl>
                                      </p:cBhvr>
                                    </p:animEffect>
                                  </p:childTnLst>
                                </p:cTn>
                              </p:par>
                            </p:childTnLst>
                          </p:cTn>
                        </p:par>
                      </p:childTnLst>
                    </p:cTn>
                  </p:par>
                  <p:par>
                    <p:cTn id="263" fill="hold">
                      <p:stCondLst>
                        <p:cond delay="indefinite"/>
                      </p:stCondLst>
                      <p:childTnLst>
                        <p:par>
                          <p:cTn id="264" fill="hold">
                            <p:stCondLst>
                              <p:cond delay="0"/>
                            </p:stCondLst>
                            <p:childTnLst>
                              <p:par>
                                <p:cTn id="265" presetID="53" presetClass="entr" presetSubtype="16" fill="hold" grpId="0" nodeType="clickEffect">
                                  <p:stCondLst>
                                    <p:cond delay="0"/>
                                  </p:stCondLst>
                                  <p:childTnLst>
                                    <p:set>
                                      <p:cBhvr>
                                        <p:cTn id="266" dur="1" fill="hold">
                                          <p:stCondLst>
                                            <p:cond delay="0"/>
                                          </p:stCondLst>
                                        </p:cTn>
                                        <p:tgtEl>
                                          <p:spTgt spid="131"/>
                                        </p:tgtEl>
                                        <p:attrNameLst>
                                          <p:attrName>style.visibility</p:attrName>
                                        </p:attrNameLst>
                                      </p:cBhvr>
                                      <p:to>
                                        <p:strVal val="visible"/>
                                      </p:to>
                                    </p:set>
                                    <p:anim calcmode="lin" valueType="num">
                                      <p:cBhvr>
                                        <p:cTn id="267" dur="500" fill="hold"/>
                                        <p:tgtEl>
                                          <p:spTgt spid="131"/>
                                        </p:tgtEl>
                                        <p:attrNameLst>
                                          <p:attrName>ppt_w</p:attrName>
                                        </p:attrNameLst>
                                      </p:cBhvr>
                                      <p:tavLst>
                                        <p:tav tm="0">
                                          <p:val>
                                            <p:fltVal val="0"/>
                                          </p:val>
                                        </p:tav>
                                        <p:tav tm="100000">
                                          <p:val>
                                            <p:strVal val="#ppt_w"/>
                                          </p:val>
                                        </p:tav>
                                      </p:tavLst>
                                    </p:anim>
                                    <p:anim calcmode="lin" valueType="num">
                                      <p:cBhvr>
                                        <p:cTn id="268" dur="500" fill="hold"/>
                                        <p:tgtEl>
                                          <p:spTgt spid="131"/>
                                        </p:tgtEl>
                                        <p:attrNameLst>
                                          <p:attrName>ppt_h</p:attrName>
                                        </p:attrNameLst>
                                      </p:cBhvr>
                                      <p:tavLst>
                                        <p:tav tm="0">
                                          <p:val>
                                            <p:fltVal val="0"/>
                                          </p:val>
                                        </p:tav>
                                        <p:tav tm="100000">
                                          <p:val>
                                            <p:strVal val="#ppt_h"/>
                                          </p:val>
                                        </p:tav>
                                      </p:tavLst>
                                    </p:anim>
                                    <p:animEffect transition="in" filter="fade">
                                      <p:cBhvr>
                                        <p:cTn id="269" dur="500"/>
                                        <p:tgtEl>
                                          <p:spTgt spid="131"/>
                                        </p:tgtEl>
                                      </p:cBhvr>
                                    </p:animEffect>
                                  </p:childTnLst>
                                </p:cTn>
                              </p:par>
                            </p:childTnLst>
                          </p:cTn>
                        </p:par>
                        <p:par>
                          <p:cTn id="270" fill="hold">
                            <p:stCondLst>
                              <p:cond delay="500"/>
                            </p:stCondLst>
                            <p:childTnLst>
                              <p:par>
                                <p:cTn id="271" presetID="53" presetClass="entr" presetSubtype="16" fill="hold" grpId="0" nodeType="afterEffect">
                                  <p:stCondLst>
                                    <p:cond delay="0"/>
                                  </p:stCondLst>
                                  <p:childTnLst>
                                    <p:set>
                                      <p:cBhvr>
                                        <p:cTn id="272" dur="1" fill="hold">
                                          <p:stCondLst>
                                            <p:cond delay="0"/>
                                          </p:stCondLst>
                                        </p:cTn>
                                        <p:tgtEl>
                                          <p:spTgt spid="133"/>
                                        </p:tgtEl>
                                        <p:attrNameLst>
                                          <p:attrName>style.visibility</p:attrName>
                                        </p:attrNameLst>
                                      </p:cBhvr>
                                      <p:to>
                                        <p:strVal val="visible"/>
                                      </p:to>
                                    </p:set>
                                    <p:anim calcmode="lin" valueType="num">
                                      <p:cBhvr>
                                        <p:cTn id="273" dur="500" fill="hold"/>
                                        <p:tgtEl>
                                          <p:spTgt spid="133"/>
                                        </p:tgtEl>
                                        <p:attrNameLst>
                                          <p:attrName>ppt_w</p:attrName>
                                        </p:attrNameLst>
                                      </p:cBhvr>
                                      <p:tavLst>
                                        <p:tav tm="0">
                                          <p:val>
                                            <p:fltVal val="0"/>
                                          </p:val>
                                        </p:tav>
                                        <p:tav tm="100000">
                                          <p:val>
                                            <p:strVal val="#ppt_w"/>
                                          </p:val>
                                        </p:tav>
                                      </p:tavLst>
                                    </p:anim>
                                    <p:anim calcmode="lin" valueType="num">
                                      <p:cBhvr>
                                        <p:cTn id="274" dur="500" fill="hold"/>
                                        <p:tgtEl>
                                          <p:spTgt spid="133"/>
                                        </p:tgtEl>
                                        <p:attrNameLst>
                                          <p:attrName>ppt_h</p:attrName>
                                        </p:attrNameLst>
                                      </p:cBhvr>
                                      <p:tavLst>
                                        <p:tav tm="0">
                                          <p:val>
                                            <p:fltVal val="0"/>
                                          </p:val>
                                        </p:tav>
                                        <p:tav tm="100000">
                                          <p:val>
                                            <p:strVal val="#ppt_h"/>
                                          </p:val>
                                        </p:tav>
                                      </p:tavLst>
                                    </p:anim>
                                    <p:animEffect transition="in" filter="fade">
                                      <p:cBhvr>
                                        <p:cTn id="275" dur="500"/>
                                        <p:tgtEl>
                                          <p:spTgt spid="133"/>
                                        </p:tgtEl>
                                      </p:cBhvr>
                                    </p:animEffect>
                                  </p:childTnLst>
                                </p:cTn>
                              </p:par>
                            </p:childTnLst>
                          </p:cTn>
                        </p:par>
                      </p:childTnLst>
                    </p:cTn>
                  </p:par>
                  <p:par>
                    <p:cTn id="276" fill="hold">
                      <p:stCondLst>
                        <p:cond delay="indefinite"/>
                      </p:stCondLst>
                      <p:childTnLst>
                        <p:par>
                          <p:cTn id="277" fill="hold">
                            <p:stCondLst>
                              <p:cond delay="0"/>
                            </p:stCondLst>
                            <p:childTnLst>
                              <p:par>
                                <p:cTn id="278" presetID="53" presetClass="entr" presetSubtype="16" fill="hold" grpId="0" nodeType="clickEffect">
                                  <p:stCondLst>
                                    <p:cond delay="0"/>
                                  </p:stCondLst>
                                  <p:childTnLst>
                                    <p:set>
                                      <p:cBhvr>
                                        <p:cTn id="279" dur="1" fill="hold">
                                          <p:stCondLst>
                                            <p:cond delay="0"/>
                                          </p:stCondLst>
                                        </p:cTn>
                                        <p:tgtEl>
                                          <p:spTgt spid="134"/>
                                        </p:tgtEl>
                                        <p:attrNameLst>
                                          <p:attrName>style.visibility</p:attrName>
                                        </p:attrNameLst>
                                      </p:cBhvr>
                                      <p:to>
                                        <p:strVal val="visible"/>
                                      </p:to>
                                    </p:set>
                                    <p:anim calcmode="lin" valueType="num">
                                      <p:cBhvr>
                                        <p:cTn id="280" dur="500" fill="hold"/>
                                        <p:tgtEl>
                                          <p:spTgt spid="134"/>
                                        </p:tgtEl>
                                        <p:attrNameLst>
                                          <p:attrName>ppt_w</p:attrName>
                                        </p:attrNameLst>
                                      </p:cBhvr>
                                      <p:tavLst>
                                        <p:tav tm="0">
                                          <p:val>
                                            <p:fltVal val="0"/>
                                          </p:val>
                                        </p:tav>
                                        <p:tav tm="100000">
                                          <p:val>
                                            <p:strVal val="#ppt_w"/>
                                          </p:val>
                                        </p:tav>
                                      </p:tavLst>
                                    </p:anim>
                                    <p:anim calcmode="lin" valueType="num">
                                      <p:cBhvr>
                                        <p:cTn id="281" dur="500" fill="hold"/>
                                        <p:tgtEl>
                                          <p:spTgt spid="134"/>
                                        </p:tgtEl>
                                        <p:attrNameLst>
                                          <p:attrName>ppt_h</p:attrName>
                                        </p:attrNameLst>
                                      </p:cBhvr>
                                      <p:tavLst>
                                        <p:tav tm="0">
                                          <p:val>
                                            <p:fltVal val="0"/>
                                          </p:val>
                                        </p:tav>
                                        <p:tav tm="100000">
                                          <p:val>
                                            <p:strVal val="#ppt_h"/>
                                          </p:val>
                                        </p:tav>
                                      </p:tavLst>
                                    </p:anim>
                                    <p:animEffect transition="in" filter="fade">
                                      <p:cBhvr>
                                        <p:cTn id="282" dur="500"/>
                                        <p:tgtEl>
                                          <p:spTgt spid="134"/>
                                        </p:tgtEl>
                                      </p:cBhvr>
                                    </p:animEffect>
                                  </p:childTnLst>
                                </p:cTn>
                              </p:par>
                            </p:childTnLst>
                          </p:cTn>
                        </p:par>
                      </p:childTnLst>
                    </p:cTn>
                  </p:par>
                  <p:par>
                    <p:cTn id="283" fill="hold">
                      <p:stCondLst>
                        <p:cond delay="indefinite"/>
                      </p:stCondLst>
                      <p:childTnLst>
                        <p:par>
                          <p:cTn id="284" fill="hold">
                            <p:stCondLst>
                              <p:cond delay="0"/>
                            </p:stCondLst>
                            <p:childTnLst>
                              <p:par>
                                <p:cTn id="285" presetID="42" presetClass="entr" presetSubtype="0" fill="hold" grpId="0" nodeType="clickEffect">
                                  <p:stCondLst>
                                    <p:cond delay="0"/>
                                  </p:stCondLst>
                                  <p:childTnLst>
                                    <p:set>
                                      <p:cBhvr>
                                        <p:cTn id="286" dur="1" fill="hold">
                                          <p:stCondLst>
                                            <p:cond delay="0"/>
                                          </p:stCondLst>
                                        </p:cTn>
                                        <p:tgtEl>
                                          <p:spTgt spid="136"/>
                                        </p:tgtEl>
                                        <p:attrNameLst>
                                          <p:attrName>style.visibility</p:attrName>
                                        </p:attrNameLst>
                                      </p:cBhvr>
                                      <p:to>
                                        <p:strVal val="visible"/>
                                      </p:to>
                                    </p:set>
                                    <p:animEffect transition="in" filter="fade">
                                      <p:cBhvr>
                                        <p:cTn id="287" dur="1000"/>
                                        <p:tgtEl>
                                          <p:spTgt spid="136"/>
                                        </p:tgtEl>
                                      </p:cBhvr>
                                    </p:animEffect>
                                    <p:anim calcmode="lin" valueType="num">
                                      <p:cBhvr>
                                        <p:cTn id="288" dur="1000" fill="hold"/>
                                        <p:tgtEl>
                                          <p:spTgt spid="136"/>
                                        </p:tgtEl>
                                        <p:attrNameLst>
                                          <p:attrName>ppt_x</p:attrName>
                                        </p:attrNameLst>
                                      </p:cBhvr>
                                      <p:tavLst>
                                        <p:tav tm="0">
                                          <p:val>
                                            <p:strVal val="#ppt_x"/>
                                          </p:val>
                                        </p:tav>
                                        <p:tav tm="100000">
                                          <p:val>
                                            <p:strVal val="#ppt_x"/>
                                          </p:val>
                                        </p:tav>
                                      </p:tavLst>
                                    </p:anim>
                                    <p:anim calcmode="lin" valueType="num">
                                      <p:cBhvr>
                                        <p:cTn id="289" dur="1000" fill="hold"/>
                                        <p:tgtEl>
                                          <p:spTgt spid="136"/>
                                        </p:tgtEl>
                                        <p:attrNameLst>
                                          <p:attrName>ppt_y</p:attrName>
                                        </p:attrNameLst>
                                      </p:cBhvr>
                                      <p:tavLst>
                                        <p:tav tm="0">
                                          <p:val>
                                            <p:strVal val="#ppt_y+.1"/>
                                          </p:val>
                                        </p:tav>
                                        <p:tav tm="100000">
                                          <p:val>
                                            <p:strVal val="#ppt_y"/>
                                          </p:val>
                                        </p:tav>
                                      </p:tavLst>
                                    </p:anim>
                                  </p:childTnLst>
                                </p:cTn>
                              </p:par>
                            </p:childTnLst>
                          </p:cTn>
                        </p:par>
                        <p:par>
                          <p:cTn id="290" fill="hold">
                            <p:stCondLst>
                              <p:cond delay="1000"/>
                            </p:stCondLst>
                            <p:childTnLst>
                              <p:par>
                                <p:cTn id="291" presetID="53" presetClass="entr" presetSubtype="16" fill="hold" grpId="0" nodeType="afterEffect">
                                  <p:stCondLst>
                                    <p:cond delay="0"/>
                                  </p:stCondLst>
                                  <p:childTnLst>
                                    <p:set>
                                      <p:cBhvr>
                                        <p:cTn id="292" dur="1" fill="hold">
                                          <p:stCondLst>
                                            <p:cond delay="0"/>
                                          </p:stCondLst>
                                        </p:cTn>
                                        <p:tgtEl>
                                          <p:spTgt spid="135"/>
                                        </p:tgtEl>
                                        <p:attrNameLst>
                                          <p:attrName>style.visibility</p:attrName>
                                        </p:attrNameLst>
                                      </p:cBhvr>
                                      <p:to>
                                        <p:strVal val="visible"/>
                                      </p:to>
                                    </p:set>
                                    <p:anim calcmode="lin" valueType="num">
                                      <p:cBhvr>
                                        <p:cTn id="293" dur="500" fill="hold"/>
                                        <p:tgtEl>
                                          <p:spTgt spid="135"/>
                                        </p:tgtEl>
                                        <p:attrNameLst>
                                          <p:attrName>ppt_w</p:attrName>
                                        </p:attrNameLst>
                                      </p:cBhvr>
                                      <p:tavLst>
                                        <p:tav tm="0">
                                          <p:val>
                                            <p:fltVal val="0"/>
                                          </p:val>
                                        </p:tav>
                                        <p:tav tm="100000">
                                          <p:val>
                                            <p:strVal val="#ppt_w"/>
                                          </p:val>
                                        </p:tav>
                                      </p:tavLst>
                                    </p:anim>
                                    <p:anim calcmode="lin" valueType="num">
                                      <p:cBhvr>
                                        <p:cTn id="294" dur="500" fill="hold"/>
                                        <p:tgtEl>
                                          <p:spTgt spid="135"/>
                                        </p:tgtEl>
                                        <p:attrNameLst>
                                          <p:attrName>ppt_h</p:attrName>
                                        </p:attrNameLst>
                                      </p:cBhvr>
                                      <p:tavLst>
                                        <p:tav tm="0">
                                          <p:val>
                                            <p:fltVal val="0"/>
                                          </p:val>
                                        </p:tav>
                                        <p:tav tm="100000">
                                          <p:val>
                                            <p:strVal val="#ppt_h"/>
                                          </p:val>
                                        </p:tav>
                                      </p:tavLst>
                                    </p:anim>
                                    <p:animEffect transition="in" filter="fade">
                                      <p:cBhvr>
                                        <p:cTn id="295" dur="500"/>
                                        <p:tgtEl>
                                          <p:spTgt spid="135"/>
                                        </p:tgtEl>
                                      </p:cBhvr>
                                    </p:animEffect>
                                  </p:childTnLst>
                                </p:cTn>
                              </p:par>
                            </p:childTnLst>
                          </p:cTn>
                        </p:par>
                        <p:par>
                          <p:cTn id="296" fill="hold">
                            <p:stCondLst>
                              <p:cond delay="1500"/>
                            </p:stCondLst>
                            <p:childTnLst>
                              <p:par>
                                <p:cTn id="297" presetID="53" presetClass="entr" presetSubtype="16" fill="hold" grpId="0" nodeType="afterEffect">
                                  <p:stCondLst>
                                    <p:cond delay="0"/>
                                  </p:stCondLst>
                                  <p:childTnLst>
                                    <p:set>
                                      <p:cBhvr>
                                        <p:cTn id="298" dur="1" fill="hold">
                                          <p:stCondLst>
                                            <p:cond delay="0"/>
                                          </p:stCondLst>
                                        </p:cTn>
                                        <p:tgtEl>
                                          <p:spTgt spid="138"/>
                                        </p:tgtEl>
                                        <p:attrNameLst>
                                          <p:attrName>style.visibility</p:attrName>
                                        </p:attrNameLst>
                                      </p:cBhvr>
                                      <p:to>
                                        <p:strVal val="visible"/>
                                      </p:to>
                                    </p:set>
                                    <p:anim calcmode="lin" valueType="num">
                                      <p:cBhvr>
                                        <p:cTn id="299" dur="500" fill="hold"/>
                                        <p:tgtEl>
                                          <p:spTgt spid="138"/>
                                        </p:tgtEl>
                                        <p:attrNameLst>
                                          <p:attrName>ppt_w</p:attrName>
                                        </p:attrNameLst>
                                      </p:cBhvr>
                                      <p:tavLst>
                                        <p:tav tm="0">
                                          <p:val>
                                            <p:fltVal val="0"/>
                                          </p:val>
                                        </p:tav>
                                        <p:tav tm="100000">
                                          <p:val>
                                            <p:strVal val="#ppt_w"/>
                                          </p:val>
                                        </p:tav>
                                      </p:tavLst>
                                    </p:anim>
                                    <p:anim calcmode="lin" valueType="num">
                                      <p:cBhvr>
                                        <p:cTn id="300" dur="500" fill="hold"/>
                                        <p:tgtEl>
                                          <p:spTgt spid="138"/>
                                        </p:tgtEl>
                                        <p:attrNameLst>
                                          <p:attrName>ppt_h</p:attrName>
                                        </p:attrNameLst>
                                      </p:cBhvr>
                                      <p:tavLst>
                                        <p:tav tm="0">
                                          <p:val>
                                            <p:fltVal val="0"/>
                                          </p:val>
                                        </p:tav>
                                        <p:tav tm="100000">
                                          <p:val>
                                            <p:strVal val="#ppt_h"/>
                                          </p:val>
                                        </p:tav>
                                      </p:tavLst>
                                    </p:anim>
                                    <p:animEffect transition="in" filter="fade">
                                      <p:cBhvr>
                                        <p:cTn id="301" dur="500"/>
                                        <p:tgtEl>
                                          <p:spTgt spid="138"/>
                                        </p:tgtEl>
                                      </p:cBhvr>
                                    </p:animEffect>
                                  </p:childTnLst>
                                </p:cTn>
                              </p:par>
                            </p:childTnLst>
                          </p:cTn>
                        </p:par>
                        <p:par>
                          <p:cTn id="302" fill="hold">
                            <p:stCondLst>
                              <p:cond delay="2000"/>
                            </p:stCondLst>
                            <p:childTnLst>
                              <p:par>
                                <p:cTn id="303" presetID="53" presetClass="entr" presetSubtype="16" fill="hold" nodeType="afterEffect">
                                  <p:stCondLst>
                                    <p:cond delay="0"/>
                                  </p:stCondLst>
                                  <p:childTnLst>
                                    <p:set>
                                      <p:cBhvr>
                                        <p:cTn id="304" dur="1" fill="hold">
                                          <p:stCondLst>
                                            <p:cond delay="0"/>
                                          </p:stCondLst>
                                        </p:cTn>
                                        <p:tgtEl>
                                          <p:spTgt spid="143"/>
                                        </p:tgtEl>
                                        <p:attrNameLst>
                                          <p:attrName>style.visibility</p:attrName>
                                        </p:attrNameLst>
                                      </p:cBhvr>
                                      <p:to>
                                        <p:strVal val="visible"/>
                                      </p:to>
                                    </p:set>
                                    <p:anim calcmode="lin" valueType="num">
                                      <p:cBhvr>
                                        <p:cTn id="305" dur="500" fill="hold"/>
                                        <p:tgtEl>
                                          <p:spTgt spid="143"/>
                                        </p:tgtEl>
                                        <p:attrNameLst>
                                          <p:attrName>ppt_w</p:attrName>
                                        </p:attrNameLst>
                                      </p:cBhvr>
                                      <p:tavLst>
                                        <p:tav tm="0">
                                          <p:val>
                                            <p:fltVal val="0"/>
                                          </p:val>
                                        </p:tav>
                                        <p:tav tm="100000">
                                          <p:val>
                                            <p:strVal val="#ppt_w"/>
                                          </p:val>
                                        </p:tav>
                                      </p:tavLst>
                                    </p:anim>
                                    <p:anim calcmode="lin" valueType="num">
                                      <p:cBhvr>
                                        <p:cTn id="306" dur="500" fill="hold"/>
                                        <p:tgtEl>
                                          <p:spTgt spid="143"/>
                                        </p:tgtEl>
                                        <p:attrNameLst>
                                          <p:attrName>ppt_h</p:attrName>
                                        </p:attrNameLst>
                                      </p:cBhvr>
                                      <p:tavLst>
                                        <p:tav tm="0">
                                          <p:val>
                                            <p:fltVal val="0"/>
                                          </p:val>
                                        </p:tav>
                                        <p:tav tm="100000">
                                          <p:val>
                                            <p:strVal val="#ppt_h"/>
                                          </p:val>
                                        </p:tav>
                                      </p:tavLst>
                                    </p:anim>
                                    <p:animEffect transition="in" filter="fade">
                                      <p:cBhvr>
                                        <p:cTn id="307" dur="500"/>
                                        <p:tgtEl>
                                          <p:spTgt spid="143"/>
                                        </p:tgtEl>
                                      </p:cBhvr>
                                    </p:animEffect>
                                  </p:childTnLst>
                                </p:cTn>
                              </p:par>
                            </p:childTnLst>
                          </p:cTn>
                        </p:par>
                        <p:par>
                          <p:cTn id="308" fill="hold">
                            <p:stCondLst>
                              <p:cond delay="2500"/>
                            </p:stCondLst>
                            <p:childTnLst>
                              <p:par>
                                <p:cTn id="309" presetID="53" presetClass="entr" presetSubtype="16" fill="hold" grpId="0" nodeType="afterEffect">
                                  <p:stCondLst>
                                    <p:cond delay="0"/>
                                  </p:stCondLst>
                                  <p:childTnLst>
                                    <p:set>
                                      <p:cBhvr>
                                        <p:cTn id="310" dur="1" fill="hold">
                                          <p:stCondLst>
                                            <p:cond delay="0"/>
                                          </p:stCondLst>
                                        </p:cTn>
                                        <p:tgtEl>
                                          <p:spTgt spid="137"/>
                                        </p:tgtEl>
                                        <p:attrNameLst>
                                          <p:attrName>style.visibility</p:attrName>
                                        </p:attrNameLst>
                                      </p:cBhvr>
                                      <p:to>
                                        <p:strVal val="visible"/>
                                      </p:to>
                                    </p:set>
                                    <p:anim calcmode="lin" valueType="num">
                                      <p:cBhvr>
                                        <p:cTn id="311" dur="500" fill="hold"/>
                                        <p:tgtEl>
                                          <p:spTgt spid="137"/>
                                        </p:tgtEl>
                                        <p:attrNameLst>
                                          <p:attrName>ppt_w</p:attrName>
                                        </p:attrNameLst>
                                      </p:cBhvr>
                                      <p:tavLst>
                                        <p:tav tm="0">
                                          <p:val>
                                            <p:fltVal val="0"/>
                                          </p:val>
                                        </p:tav>
                                        <p:tav tm="100000">
                                          <p:val>
                                            <p:strVal val="#ppt_w"/>
                                          </p:val>
                                        </p:tav>
                                      </p:tavLst>
                                    </p:anim>
                                    <p:anim calcmode="lin" valueType="num">
                                      <p:cBhvr>
                                        <p:cTn id="312" dur="500" fill="hold"/>
                                        <p:tgtEl>
                                          <p:spTgt spid="137"/>
                                        </p:tgtEl>
                                        <p:attrNameLst>
                                          <p:attrName>ppt_h</p:attrName>
                                        </p:attrNameLst>
                                      </p:cBhvr>
                                      <p:tavLst>
                                        <p:tav tm="0">
                                          <p:val>
                                            <p:fltVal val="0"/>
                                          </p:val>
                                        </p:tav>
                                        <p:tav tm="100000">
                                          <p:val>
                                            <p:strVal val="#ppt_h"/>
                                          </p:val>
                                        </p:tav>
                                      </p:tavLst>
                                    </p:anim>
                                    <p:animEffect transition="in" filter="fade">
                                      <p:cBhvr>
                                        <p:cTn id="313" dur="500"/>
                                        <p:tgtEl>
                                          <p:spTgt spid="137"/>
                                        </p:tgtEl>
                                      </p:cBhvr>
                                    </p:animEffect>
                                  </p:childTnLst>
                                </p:cTn>
                              </p:par>
                            </p:childTnLst>
                          </p:cTn>
                        </p:par>
                        <p:par>
                          <p:cTn id="314" fill="hold">
                            <p:stCondLst>
                              <p:cond delay="3000"/>
                            </p:stCondLst>
                            <p:childTnLst>
                              <p:par>
                                <p:cTn id="315" presetID="53" presetClass="entr" presetSubtype="16" fill="hold" grpId="0" nodeType="afterEffect">
                                  <p:stCondLst>
                                    <p:cond delay="0"/>
                                  </p:stCondLst>
                                  <p:childTnLst>
                                    <p:set>
                                      <p:cBhvr>
                                        <p:cTn id="316" dur="1" fill="hold">
                                          <p:stCondLst>
                                            <p:cond delay="0"/>
                                          </p:stCondLst>
                                        </p:cTn>
                                        <p:tgtEl>
                                          <p:spTgt spid="139"/>
                                        </p:tgtEl>
                                        <p:attrNameLst>
                                          <p:attrName>style.visibility</p:attrName>
                                        </p:attrNameLst>
                                      </p:cBhvr>
                                      <p:to>
                                        <p:strVal val="visible"/>
                                      </p:to>
                                    </p:set>
                                    <p:anim calcmode="lin" valueType="num">
                                      <p:cBhvr>
                                        <p:cTn id="317" dur="500" fill="hold"/>
                                        <p:tgtEl>
                                          <p:spTgt spid="139"/>
                                        </p:tgtEl>
                                        <p:attrNameLst>
                                          <p:attrName>ppt_w</p:attrName>
                                        </p:attrNameLst>
                                      </p:cBhvr>
                                      <p:tavLst>
                                        <p:tav tm="0">
                                          <p:val>
                                            <p:fltVal val="0"/>
                                          </p:val>
                                        </p:tav>
                                        <p:tav tm="100000">
                                          <p:val>
                                            <p:strVal val="#ppt_w"/>
                                          </p:val>
                                        </p:tav>
                                      </p:tavLst>
                                    </p:anim>
                                    <p:anim calcmode="lin" valueType="num">
                                      <p:cBhvr>
                                        <p:cTn id="318" dur="500" fill="hold"/>
                                        <p:tgtEl>
                                          <p:spTgt spid="139"/>
                                        </p:tgtEl>
                                        <p:attrNameLst>
                                          <p:attrName>ppt_h</p:attrName>
                                        </p:attrNameLst>
                                      </p:cBhvr>
                                      <p:tavLst>
                                        <p:tav tm="0">
                                          <p:val>
                                            <p:fltVal val="0"/>
                                          </p:val>
                                        </p:tav>
                                        <p:tav tm="100000">
                                          <p:val>
                                            <p:strVal val="#ppt_h"/>
                                          </p:val>
                                        </p:tav>
                                      </p:tavLst>
                                    </p:anim>
                                    <p:animEffect transition="in" filter="fade">
                                      <p:cBhvr>
                                        <p:cTn id="319" dur="500"/>
                                        <p:tgtEl>
                                          <p:spTgt spid="139"/>
                                        </p:tgtEl>
                                      </p:cBhvr>
                                    </p:animEffect>
                                  </p:childTnLst>
                                </p:cTn>
                              </p:par>
                            </p:childTnLst>
                          </p:cTn>
                        </p:par>
                        <p:par>
                          <p:cTn id="320" fill="hold">
                            <p:stCondLst>
                              <p:cond delay="3500"/>
                            </p:stCondLst>
                            <p:childTnLst>
                              <p:par>
                                <p:cTn id="321" presetID="53" presetClass="entr" presetSubtype="16" fill="hold" grpId="0" nodeType="afterEffect">
                                  <p:stCondLst>
                                    <p:cond delay="0"/>
                                  </p:stCondLst>
                                  <p:childTnLst>
                                    <p:set>
                                      <p:cBhvr>
                                        <p:cTn id="322" dur="1" fill="hold">
                                          <p:stCondLst>
                                            <p:cond delay="0"/>
                                          </p:stCondLst>
                                        </p:cTn>
                                        <p:tgtEl>
                                          <p:spTgt spid="140"/>
                                        </p:tgtEl>
                                        <p:attrNameLst>
                                          <p:attrName>style.visibility</p:attrName>
                                        </p:attrNameLst>
                                      </p:cBhvr>
                                      <p:to>
                                        <p:strVal val="visible"/>
                                      </p:to>
                                    </p:set>
                                    <p:anim calcmode="lin" valueType="num">
                                      <p:cBhvr>
                                        <p:cTn id="323" dur="500" fill="hold"/>
                                        <p:tgtEl>
                                          <p:spTgt spid="140"/>
                                        </p:tgtEl>
                                        <p:attrNameLst>
                                          <p:attrName>ppt_w</p:attrName>
                                        </p:attrNameLst>
                                      </p:cBhvr>
                                      <p:tavLst>
                                        <p:tav tm="0">
                                          <p:val>
                                            <p:fltVal val="0"/>
                                          </p:val>
                                        </p:tav>
                                        <p:tav tm="100000">
                                          <p:val>
                                            <p:strVal val="#ppt_w"/>
                                          </p:val>
                                        </p:tav>
                                      </p:tavLst>
                                    </p:anim>
                                    <p:anim calcmode="lin" valueType="num">
                                      <p:cBhvr>
                                        <p:cTn id="324" dur="500" fill="hold"/>
                                        <p:tgtEl>
                                          <p:spTgt spid="140"/>
                                        </p:tgtEl>
                                        <p:attrNameLst>
                                          <p:attrName>ppt_h</p:attrName>
                                        </p:attrNameLst>
                                      </p:cBhvr>
                                      <p:tavLst>
                                        <p:tav tm="0">
                                          <p:val>
                                            <p:fltVal val="0"/>
                                          </p:val>
                                        </p:tav>
                                        <p:tav tm="100000">
                                          <p:val>
                                            <p:strVal val="#ppt_h"/>
                                          </p:val>
                                        </p:tav>
                                      </p:tavLst>
                                    </p:anim>
                                    <p:animEffect transition="in" filter="fade">
                                      <p:cBhvr>
                                        <p:cTn id="325" dur="500"/>
                                        <p:tgtEl>
                                          <p:spTgt spid="140"/>
                                        </p:tgtEl>
                                      </p:cBhvr>
                                    </p:animEffect>
                                  </p:childTnLst>
                                </p:cTn>
                              </p:par>
                            </p:childTnLst>
                          </p:cTn>
                        </p:par>
                        <p:par>
                          <p:cTn id="326" fill="hold">
                            <p:stCondLst>
                              <p:cond delay="4000"/>
                            </p:stCondLst>
                            <p:childTnLst>
                              <p:par>
                                <p:cTn id="327" presetID="53" presetClass="entr" presetSubtype="16" fill="hold" grpId="0" nodeType="afterEffect">
                                  <p:stCondLst>
                                    <p:cond delay="0"/>
                                  </p:stCondLst>
                                  <p:childTnLst>
                                    <p:set>
                                      <p:cBhvr>
                                        <p:cTn id="328" dur="1" fill="hold">
                                          <p:stCondLst>
                                            <p:cond delay="0"/>
                                          </p:stCondLst>
                                        </p:cTn>
                                        <p:tgtEl>
                                          <p:spTgt spid="141"/>
                                        </p:tgtEl>
                                        <p:attrNameLst>
                                          <p:attrName>style.visibility</p:attrName>
                                        </p:attrNameLst>
                                      </p:cBhvr>
                                      <p:to>
                                        <p:strVal val="visible"/>
                                      </p:to>
                                    </p:set>
                                    <p:anim calcmode="lin" valueType="num">
                                      <p:cBhvr>
                                        <p:cTn id="329" dur="500" fill="hold"/>
                                        <p:tgtEl>
                                          <p:spTgt spid="141"/>
                                        </p:tgtEl>
                                        <p:attrNameLst>
                                          <p:attrName>ppt_w</p:attrName>
                                        </p:attrNameLst>
                                      </p:cBhvr>
                                      <p:tavLst>
                                        <p:tav tm="0">
                                          <p:val>
                                            <p:fltVal val="0"/>
                                          </p:val>
                                        </p:tav>
                                        <p:tav tm="100000">
                                          <p:val>
                                            <p:strVal val="#ppt_w"/>
                                          </p:val>
                                        </p:tav>
                                      </p:tavLst>
                                    </p:anim>
                                    <p:anim calcmode="lin" valueType="num">
                                      <p:cBhvr>
                                        <p:cTn id="330" dur="500" fill="hold"/>
                                        <p:tgtEl>
                                          <p:spTgt spid="141"/>
                                        </p:tgtEl>
                                        <p:attrNameLst>
                                          <p:attrName>ppt_h</p:attrName>
                                        </p:attrNameLst>
                                      </p:cBhvr>
                                      <p:tavLst>
                                        <p:tav tm="0">
                                          <p:val>
                                            <p:fltVal val="0"/>
                                          </p:val>
                                        </p:tav>
                                        <p:tav tm="100000">
                                          <p:val>
                                            <p:strVal val="#ppt_h"/>
                                          </p:val>
                                        </p:tav>
                                      </p:tavLst>
                                    </p:anim>
                                    <p:animEffect transition="in" filter="fade">
                                      <p:cBhvr>
                                        <p:cTn id="331" dur="500"/>
                                        <p:tgtEl>
                                          <p:spTgt spid="141"/>
                                        </p:tgtEl>
                                      </p:cBhvr>
                                    </p:animEffect>
                                  </p:childTnLst>
                                </p:cTn>
                              </p:par>
                            </p:childTnLst>
                          </p:cTn>
                        </p:par>
                      </p:childTnLst>
                    </p:cTn>
                  </p:par>
                  <p:par>
                    <p:cTn id="332" fill="hold">
                      <p:stCondLst>
                        <p:cond delay="indefinite"/>
                      </p:stCondLst>
                      <p:childTnLst>
                        <p:par>
                          <p:cTn id="333" fill="hold">
                            <p:stCondLst>
                              <p:cond delay="0"/>
                            </p:stCondLst>
                            <p:childTnLst>
                              <p:par>
                                <p:cTn id="334" presetID="53" presetClass="entr" presetSubtype="16" fill="hold" grpId="0" nodeType="clickEffect">
                                  <p:stCondLst>
                                    <p:cond delay="0"/>
                                  </p:stCondLst>
                                  <p:childTnLst>
                                    <p:set>
                                      <p:cBhvr>
                                        <p:cTn id="335" dur="1" fill="hold">
                                          <p:stCondLst>
                                            <p:cond delay="0"/>
                                          </p:stCondLst>
                                        </p:cTn>
                                        <p:tgtEl>
                                          <p:spTgt spid="142"/>
                                        </p:tgtEl>
                                        <p:attrNameLst>
                                          <p:attrName>style.visibility</p:attrName>
                                        </p:attrNameLst>
                                      </p:cBhvr>
                                      <p:to>
                                        <p:strVal val="visible"/>
                                      </p:to>
                                    </p:set>
                                    <p:anim calcmode="lin" valueType="num">
                                      <p:cBhvr>
                                        <p:cTn id="336" dur="500" fill="hold"/>
                                        <p:tgtEl>
                                          <p:spTgt spid="142"/>
                                        </p:tgtEl>
                                        <p:attrNameLst>
                                          <p:attrName>ppt_w</p:attrName>
                                        </p:attrNameLst>
                                      </p:cBhvr>
                                      <p:tavLst>
                                        <p:tav tm="0">
                                          <p:val>
                                            <p:fltVal val="0"/>
                                          </p:val>
                                        </p:tav>
                                        <p:tav tm="100000">
                                          <p:val>
                                            <p:strVal val="#ppt_w"/>
                                          </p:val>
                                        </p:tav>
                                      </p:tavLst>
                                    </p:anim>
                                    <p:anim calcmode="lin" valueType="num">
                                      <p:cBhvr>
                                        <p:cTn id="337" dur="500" fill="hold"/>
                                        <p:tgtEl>
                                          <p:spTgt spid="142"/>
                                        </p:tgtEl>
                                        <p:attrNameLst>
                                          <p:attrName>ppt_h</p:attrName>
                                        </p:attrNameLst>
                                      </p:cBhvr>
                                      <p:tavLst>
                                        <p:tav tm="0">
                                          <p:val>
                                            <p:fltVal val="0"/>
                                          </p:val>
                                        </p:tav>
                                        <p:tav tm="100000">
                                          <p:val>
                                            <p:strVal val="#ppt_h"/>
                                          </p:val>
                                        </p:tav>
                                      </p:tavLst>
                                    </p:anim>
                                    <p:animEffect transition="in" filter="fade">
                                      <p:cBhvr>
                                        <p:cTn id="338" dur="500"/>
                                        <p:tgtEl>
                                          <p:spTgt spid="142"/>
                                        </p:tgtEl>
                                      </p:cBhvr>
                                    </p:animEffect>
                                  </p:childTnLst>
                                </p:cTn>
                              </p:par>
                            </p:childTnLst>
                          </p:cTn>
                        </p:par>
                        <p:par>
                          <p:cTn id="339" fill="hold">
                            <p:stCondLst>
                              <p:cond delay="500"/>
                            </p:stCondLst>
                            <p:childTnLst>
                              <p:par>
                                <p:cTn id="340" presetID="53" presetClass="entr" presetSubtype="16" fill="hold" grpId="0" nodeType="afterEffect">
                                  <p:stCondLst>
                                    <p:cond delay="0"/>
                                  </p:stCondLst>
                                  <p:childTnLst>
                                    <p:set>
                                      <p:cBhvr>
                                        <p:cTn id="341" dur="1" fill="hold">
                                          <p:stCondLst>
                                            <p:cond delay="0"/>
                                          </p:stCondLst>
                                        </p:cTn>
                                        <p:tgtEl>
                                          <p:spTgt spid="144"/>
                                        </p:tgtEl>
                                        <p:attrNameLst>
                                          <p:attrName>style.visibility</p:attrName>
                                        </p:attrNameLst>
                                      </p:cBhvr>
                                      <p:to>
                                        <p:strVal val="visible"/>
                                      </p:to>
                                    </p:set>
                                    <p:anim calcmode="lin" valueType="num">
                                      <p:cBhvr>
                                        <p:cTn id="342" dur="500" fill="hold"/>
                                        <p:tgtEl>
                                          <p:spTgt spid="144"/>
                                        </p:tgtEl>
                                        <p:attrNameLst>
                                          <p:attrName>ppt_w</p:attrName>
                                        </p:attrNameLst>
                                      </p:cBhvr>
                                      <p:tavLst>
                                        <p:tav tm="0">
                                          <p:val>
                                            <p:fltVal val="0"/>
                                          </p:val>
                                        </p:tav>
                                        <p:tav tm="100000">
                                          <p:val>
                                            <p:strVal val="#ppt_w"/>
                                          </p:val>
                                        </p:tav>
                                      </p:tavLst>
                                    </p:anim>
                                    <p:anim calcmode="lin" valueType="num">
                                      <p:cBhvr>
                                        <p:cTn id="343" dur="500" fill="hold"/>
                                        <p:tgtEl>
                                          <p:spTgt spid="144"/>
                                        </p:tgtEl>
                                        <p:attrNameLst>
                                          <p:attrName>ppt_h</p:attrName>
                                        </p:attrNameLst>
                                      </p:cBhvr>
                                      <p:tavLst>
                                        <p:tav tm="0">
                                          <p:val>
                                            <p:fltVal val="0"/>
                                          </p:val>
                                        </p:tav>
                                        <p:tav tm="100000">
                                          <p:val>
                                            <p:strVal val="#ppt_h"/>
                                          </p:val>
                                        </p:tav>
                                      </p:tavLst>
                                    </p:anim>
                                    <p:animEffect transition="in" filter="fade">
                                      <p:cBhvr>
                                        <p:cTn id="344" dur="500"/>
                                        <p:tgtEl>
                                          <p:spTgt spid="144"/>
                                        </p:tgtEl>
                                      </p:cBhvr>
                                    </p:animEffect>
                                  </p:childTnLst>
                                </p:cTn>
                              </p:par>
                            </p:childTnLst>
                          </p:cTn>
                        </p:par>
                      </p:childTnLst>
                    </p:cTn>
                  </p:par>
                  <p:par>
                    <p:cTn id="345" fill="hold">
                      <p:stCondLst>
                        <p:cond delay="indefinite"/>
                      </p:stCondLst>
                      <p:childTnLst>
                        <p:par>
                          <p:cTn id="346" fill="hold">
                            <p:stCondLst>
                              <p:cond delay="0"/>
                            </p:stCondLst>
                            <p:childTnLst>
                              <p:par>
                                <p:cTn id="347" presetID="53" presetClass="entr" presetSubtype="16" fill="hold" grpId="0" nodeType="clickEffect">
                                  <p:stCondLst>
                                    <p:cond delay="0"/>
                                  </p:stCondLst>
                                  <p:childTnLst>
                                    <p:set>
                                      <p:cBhvr>
                                        <p:cTn id="348" dur="1" fill="hold">
                                          <p:stCondLst>
                                            <p:cond delay="0"/>
                                          </p:stCondLst>
                                        </p:cTn>
                                        <p:tgtEl>
                                          <p:spTgt spid="145"/>
                                        </p:tgtEl>
                                        <p:attrNameLst>
                                          <p:attrName>style.visibility</p:attrName>
                                        </p:attrNameLst>
                                      </p:cBhvr>
                                      <p:to>
                                        <p:strVal val="visible"/>
                                      </p:to>
                                    </p:set>
                                    <p:anim calcmode="lin" valueType="num">
                                      <p:cBhvr>
                                        <p:cTn id="349" dur="500" fill="hold"/>
                                        <p:tgtEl>
                                          <p:spTgt spid="145"/>
                                        </p:tgtEl>
                                        <p:attrNameLst>
                                          <p:attrName>ppt_w</p:attrName>
                                        </p:attrNameLst>
                                      </p:cBhvr>
                                      <p:tavLst>
                                        <p:tav tm="0">
                                          <p:val>
                                            <p:fltVal val="0"/>
                                          </p:val>
                                        </p:tav>
                                        <p:tav tm="100000">
                                          <p:val>
                                            <p:strVal val="#ppt_w"/>
                                          </p:val>
                                        </p:tav>
                                      </p:tavLst>
                                    </p:anim>
                                    <p:anim calcmode="lin" valueType="num">
                                      <p:cBhvr>
                                        <p:cTn id="350" dur="500" fill="hold"/>
                                        <p:tgtEl>
                                          <p:spTgt spid="145"/>
                                        </p:tgtEl>
                                        <p:attrNameLst>
                                          <p:attrName>ppt_h</p:attrName>
                                        </p:attrNameLst>
                                      </p:cBhvr>
                                      <p:tavLst>
                                        <p:tav tm="0">
                                          <p:val>
                                            <p:fltVal val="0"/>
                                          </p:val>
                                        </p:tav>
                                        <p:tav tm="100000">
                                          <p:val>
                                            <p:strVal val="#ppt_h"/>
                                          </p:val>
                                        </p:tav>
                                      </p:tavLst>
                                    </p:anim>
                                    <p:animEffect transition="in" filter="fad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42" presetClass="entr" presetSubtype="0" fill="hold" grpId="0" nodeType="clickEffect">
                                  <p:stCondLst>
                                    <p:cond delay="0"/>
                                  </p:stCondLst>
                                  <p:childTnLst>
                                    <p:set>
                                      <p:cBhvr>
                                        <p:cTn id="355" dur="1" fill="hold">
                                          <p:stCondLst>
                                            <p:cond delay="0"/>
                                          </p:stCondLst>
                                        </p:cTn>
                                        <p:tgtEl>
                                          <p:spTgt spid="147"/>
                                        </p:tgtEl>
                                        <p:attrNameLst>
                                          <p:attrName>style.visibility</p:attrName>
                                        </p:attrNameLst>
                                      </p:cBhvr>
                                      <p:to>
                                        <p:strVal val="visible"/>
                                      </p:to>
                                    </p:set>
                                    <p:animEffect transition="in" filter="fade">
                                      <p:cBhvr>
                                        <p:cTn id="356" dur="1000"/>
                                        <p:tgtEl>
                                          <p:spTgt spid="147"/>
                                        </p:tgtEl>
                                      </p:cBhvr>
                                    </p:animEffect>
                                    <p:anim calcmode="lin" valueType="num">
                                      <p:cBhvr>
                                        <p:cTn id="357" dur="1000" fill="hold"/>
                                        <p:tgtEl>
                                          <p:spTgt spid="147"/>
                                        </p:tgtEl>
                                        <p:attrNameLst>
                                          <p:attrName>ppt_x</p:attrName>
                                        </p:attrNameLst>
                                      </p:cBhvr>
                                      <p:tavLst>
                                        <p:tav tm="0">
                                          <p:val>
                                            <p:strVal val="#ppt_x"/>
                                          </p:val>
                                        </p:tav>
                                        <p:tav tm="100000">
                                          <p:val>
                                            <p:strVal val="#ppt_x"/>
                                          </p:val>
                                        </p:tav>
                                      </p:tavLst>
                                    </p:anim>
                                    <p:anim calcmode="lin" valueType="num">
                                      <p:cBhvr>
                                        <p:cTn id="358" dur="1000" fill="hold"/>
                                        <p:tgtEl>
                                          <p:spTgt spid="147"/>
                                        </p:tgtEl>
                                        <p:attrNameLst>
                                          <p:attrName>ppt_y</p:attrName>
                                        </p:attrNameLst>
                                      </p:cBhvr>
                                      <p:tavLst>
                                        <p:tav tm="0">
                                          <p:val>
                                            <p:strVal val="#ppt_y+.1"/>
                                          </p:val>
                                        </p:tav>
                                        <p:tav tm="100000">
                                          <p:val>
                                            <p:strVal val="#ppt_y"/>
                                          </p:val>
                                        </p:tav>
                                      </p:tavLst>
                                    </p:anim>
                                  </p:childTnLst>
                                </p:cTn>
                              </p:par>
                            </p:childTnLst>
                          </p:cTn>
                        </p:par>
                        <p:par>
                          <p:cTn id="359" fill="hold">
                            <p:stCondLst>
                              <p:cond delay="1000"/>
                            </p:stCondLst>
                            <p:childTnLst>
                              <p:par>
                                <p:cTn id="360" presetID="53" presetClass="entr" presetSubtype="16" fill="hold" grpId="0" nodeType="afterEffect">
                                  <p:stCondLst>
                                    <p:cond delay="0"/>
                                  </p:stCondLst>
                                  <p:childTnLst>
                                    <p:set>
                                      <p:cBhvr>
                                        <p:cTn id="361" dur="1" fill="hold">
                                          <p:stCondLst>
                                            <p:cond delay="0"/>
                                          </p:stCondLst>
                                        </p:cTn>
                                        <p:tgtEl>
                                          <p:spTgt spid="146"/>
                                        </p:tgtEl>
                                        <p:attrNameLst>
                                          <p:attrName>style.visibility</p:attrName>
                                        </p:attrNameLst>
                                      </p:cBhvr>
                                      <p:to>
                                        <p:strVal val="visible"/>
                                      </p:to>
                                    </p:set>
                                    <p:anim calcmode="lin" valueType="num">
                                      <p:cBhvr>
                                        <p:cTn id="362" dur="500" fill="hold"/>
                                        <p:tgtEl>
                                          <p:spTgt spid="146"/>
                                        </p:tgtEl>
                                        <p:attrNameLst>
                                          <p:attrName>ppt_w</p:attrName>
                                        </p:attrNameLst>
                                      </p:cBhvr>
                                      <p:tavLst>
                                        <p:tav tm="0">
                                          <p:val>
                                            <p:fltVal val="0"/>
                                          </p:val>
                                        </p:tav>
                                        <p:tav tm="100000">
                                          <p:val>
                                            <p:strVal val="#ppt_w"/>
                                          </p:val>
                                        </p:tav>
                                      </p:tavLst>
                                    </p:anim>
                                    <p:anim calcmode="lin" valueType="num">
                                      <p:cBhvr>
                                        <p:cTn id="363" dur="500" fill="hold"/>
                                        <p:tgtEl>
                                          <p:spTgt spid="146"/>
                                        </p:tgtEl>
                                        <p:attrNameLst>
                                          <p:attrName>ppt_h</p:attrName>
                                        </p:attrNameLst>
                                      </p:cBhvr>
                                      <p:tavLst>
                                        <p:tav tm="0">
                                          <p:val>
                                            <p:fltVal val="0"/>
                                          </p:val>
                                        </p:tav>
                                        <p:tav tm="100000">
                                          <p:val>
                                            <p:strVal val="#ppt_h"/>
                                          </p:val>
                                        </p:tav>
                                      </p:tavLst>
                                    </p:anim>
                                    <p:animEffect transition="in" filter="fade">
                                      <p:cBhvr>
                                        <p:cTn id="364" dur="500"/>
                                        <p:tgtEl>
                                          <p:spTgt spid="146"/>
                                        </p:tgtEl>
                                      </p:cBhvr>
                                    </p:animEffect>
                                  </p:childTnLst>
                                </p:cTn>
                              </p:par>
                            </p:childTnLst>
                          </p:cTn>
                        </p:par>
                        <p:par>
                          <p:cTn id="365" fill="hold">
                            <p:stCondLst>
                              <p:cond delay="1500"/>
                            </p:stCondLst>
                            <p:childTnLst>
                              <p:par>
                                <p:cTn id="366" presetID="53" presetClass="entr" presetSubtype="16" fill="hold" grpId="0" nodeType="afterEffect">
                                  <p:stCondLst>
                                    <p:cond delay="0"/>
                                  </p:stCondLst>
                                  <p:childTnLst>
                                    <p:set>
                                      <p:cBhvr>
                                        <p:cTn id="367" dur="1" fill="hold">
                                          <p:stCondLst>
                                            <p:cond delay="0"/>
                                          </p:stCondLst>
                                        </p:cTn>
                                        <p:tgtEl>
                                          <p:spTgt spid="149"/>
                                        </p:tgtEl>
                                        <p:attrNameLst>
                                          <p:attrName>style.visibility</p:attrName>
                                        </p:attrNameLst>
                                      </p:cBhvr>
                                      <p:to>
                                        <p:strVal val="visible"/>
                                      </p:to>
                                    </p:set>
                                    <p:anim calcmode="lin" valueType="num">
                                      <p:cBhvr>
                                        <p:cTn id="368" dur="500" fill="hold"/>
                                        <p:tgtEl>
                                          <p:spTgt spid="149"/>
                                        </p:tgtEl>
                                        <p:attrNameLst>
                                          <p:attrName>ppt_w</p:attrName>
                                        </p:attrNameLst>
                                      </p:cBhvr>
                                      <p:tavLst>
                                        <p:tav tm="0">
                                          <p:val>
                                            <p:fltVal val="0"/>
                                          </p:val>
                                        </p:tav>
                                        <p:tav tm="100000">
                                          <p:val>
                                            <p:strVal val="#ppt_w"/>
                                          </p:val>
                                        </p:tav>
                                      </p:tavLst>
                                    </p:anim>
                                    <p:anim calcmode="lin" valueType="num">
                                      <p:cBhvr>
                                        <p:cTn id="369" dur="500" fill="hold"/>
                                        <p:tgtEl>
                                          <p:spTgt spid="149"/>
                                        </p:tgtEl>
                                        <p:attrNameLst>
                                          <p:attrName>ppt_h</p:attrName>
                                        </p:attrNameLst>
                                      </p:cBhvr>
                                      <p:tavLst>
                                        <p:tav tm="0">
                                          <p:val>
                                            <p:fltVal val="0"/>
                                          </p:val>
                                        </p:tav>
                                        <p:tav tm="100000">
                                          <p:val>
                                            <p:strVal val="#ppt_h"/>
                                          </p:val>
                                        </p:tav>
                                      </p:tavLst>
                                    </p:anim>
                                    <p:animEffect transition="in" filter="fade">
                                      <p:cBhvr>
                                        <p:cTn id="370" dur="500"/>
                                        <p:tgtEl>
                                          <p:spTgt spid="149"/>
                                        </p:tgtEl>
                                      </p:cBhvr>
                                    </p:animEffect>
                                  </p:childTnLst>
                                </p:cTn>
                              </p:par>
                            </p:childTnLst>
                          </p:cTn>
                        </p:par>
                        <p:par>
                          <p:cTn id="371" fill="hold">
                            <p:stCondLst>
                              <p:cond delay="2000"/>
                            </p:stCondLst>
                            <p:childTnLst>
                              <p:par>
                                <p:cTn id="372" presetID="53" presetClass="entr" presetSubtype="16" fill="hold" nodeType="afterEffect">
                                  <p:stCondLst>
                                    <p:cond delay="0"/>
                                  </p:stCondLst>
                                  <p:childTnLst>
                                    <p:set>
                                      <p:cBhvr>
                                        <p:cTn id="373" dur="1" fill="hold">
                                          <p:stCondLst>
                                            <p:cond delay="0"/>
                                          </p:stCondLst>
                                        </p:cTn>
                                        <p:tgtEl>
                                          <p:spTgt spid="154"/>
                                        </p:tgtEl>
                                        <p:attrNameLst>
                                          <p:attrName>style.visibility</p:attrName>
                                        </p:attrNameLst>
                                      </p:cBhvr>
                                      <p:to>
                                        <p:strVal val="visible"/>
                                      </p:to>
                                    </p:set>
                                    <p:anim calcmode="lin" valueType="num">
                                      <p:cBhvr>
                                        <p:cTn id="374" dur="500" fill="hold"/>
                                        <p:tgtEl>
                                          <p:spTgt spid="154"/>
                                        </p:tgtEl>
                                        <p:attrNameLst>
                                          <p:attrName>ppt_w</p:attrName>
                                        </p:attrNameLst>
                                      </p:cBhvr>
                                      <p:tavLst>
                                        <p:tav tm="0">
                                          <p:val>
                                            <p:fltVal val="0"/>
                                          </p:val>
                                        </p:tav>
                                        <p:tav tm="100000">
                                          <p:val>
                                            <p:strVal val="#ppt_w"/>
                                          </p:val>
                                        </p:tav>
                                      </p:tavLst>
                                    </p:anim>
                                    <p:anim calcmode="lin" valueType="num">
                                      <p:cBhvr>
                                        <p:cTn id="375" dur="500" fill="hold"/>
                                        <p:tgtEl>
                                          <p:spTgt spid="154"/>
                                        </p:tgtEl>
                                        <p:attrNameLst>
                                          <p:attrName>ppt_h</p:attrName>
                                        </p:attrNameLst>
                                      </p:cBhvr>
                                      <p:tavLst>
                                        <p:tav tm="0">
                                          <p:val>
                                            <p:fltVal val="0"/>
                                          </p:val>
                                        </p:tav>
                                        <p:tav tm="100000">
                                          <p:val>
                                            <p:strVal val="#ppt_h"/>
                                          </p:val>
                                        </p:tav>
                                      </p:tavLst>
                                    </p:anim>
                                    <p:animEffect transition="in" filter="fade">
                                      <p:cBhvr>
                                        <p:cTn id="376" dur="500"/>
                                        <p:tgtEl>
                                          <p:spTgt spid="154"/>
                                        </p:tgtEl>
                                      </p:cBhvr>
                                    </p:animEffect>
                                  </p:childTnLst>
                                </p:cTn>
                              </p:par>
                            </p:childTnLst>
                          </p:cTn>
                        </p:par>
                        <p:par>
                          <p:cTn id="377" fill="hold">
                            <p:stCondLst>
                              <p:cond delay="2500"/>
                            </p:stCondLst>
                            <p:childTnLst>
                              <p:par>
                                <p:cTn id="378" presetID="53" presetClass="entr" presetSubtype="16" fill="hold" grpId="0" nodeType="afterEffect">
                                  <p:stCondLst>
                                    <p:cond delay="0"/>
                                  </p:stCondLst>
                                  <p:childTnLst>
                                    <p:set>
                                      <p:cBhvr>
                                        <p:cTn id="379" dur="1" fill="hold">
                                          <p:stCondLst>
                                            <p:cond delay="0"/>
                                          </p:stCondLst>
                                        </p:cTn>
                                        <p:tgtEl>
                                          <p:spTgt spid="148"/>
                                        </p:tgtEl>
                                        <p:attrNameLst>
                                          <p:attrName>style.visibility</p:attrName>
                                        </p:attrNameLst>
                                      </p:cBhvr>
                                      <p:to>
                                        <p:strVal val="visible"/>
                                      </p:to>
                                    </p:set>
                                    <p:anim calcmode="lin" valueType="num">
                                      <p:cBhvr>
                                        <p:cTn id="380" dur="500" fill="hold"/>
                                        <p:tgtEl>
                                          <p:spTgt spid="148"/>
                                        </p:tgtEl>
                                        <p:attrNameLst>
                                          <p:attrName>ppt_w</p:attrName>
                                        </p:attrNameLst>
                                      </p:cBhvr>
                                      <p:tavLst>
                                        <p:tav tm="0">
                                          <p:val>
                                            <p:fltVal val="0"/>
                                          </p:val>
                                        </p:tav>
                                        <p:tav tm="100000">
                                          <p:val>
                                            <p:strVal val="#ppt_w"/>
                                          </p:val>
                                        </p:tav>
                                      </p:tavLst>
                                    </p:anim>
                                    <p:anim calcmode="lin" valueType="num">
                                      <p:cBhvr>
                                        <p:cTn id="381" dur="500" fill="hold"/>
                                        <p:tgtEl>
                                          <p:spTgt spid="148"/>
                                        </p:tgtEl>
                                        <p:attrNameLst>
                                          <p:attrName>ppt_h</p:attrName>
                                        </p:attrNameLst>
                                      </p:cBhvr>
                                      <p:tavLst>
                                        <p:tav tm="0">
                                          <p:val>
                                            <p:fltVal val="0"/>
                                          </p:val>
                                        </p:tav>
                                        <p:tav tm="100000">
                                          <p:val>
                                            <p:strVal val="#ppt_h"/>
                                          </p:val>
                                        </p:tav>
                                      </p:tavLst>
                                    </p:anim>
                                    <p:animEffect transition="in" filter="fade">
                                      <p:cBhvr>
                                        <p:cTn id="382" dur="500"/>
                                        <p:tgtEl>
                                          <p:spTgt spid="148"/>
                                        </p:tgtEl>
                                      </p:cBhvr>
                                    </p:animEffect>
                                  </p:childTnLst>
                                </p:cTn>
                              </p:par>
                            </p:childTnLst>
                          </p:cTn>
                        </p:par>
                        <p:par>
                          <p:cTn id="383" fill="hold">
                            <p:stCondLst>
                              <p:cond delay="3000"/>
                            </p:stCondLst>
                            <p:childTnLst>
                              <p:par>
                                <p:cTn id="384" presetID="53" presetClass="entr" presetSubtype="16" fill="hold" grpId="0" nodeType="afterEffect">
                                  <p:stCondLst>
                                    <p:cond delay="0"/>
                                  </p:stCondLst>
                                  <p:childTnLst>
                                    <p:set>
                                      <p:cBhvr>
                                        <p:cTn id="385" dur="1" fill="hold">
                                          <p:stCondLst>
                                            <p:cond delay="0"/>
                                          </p:stCondLst>
                                        </p:cTn>
                                        <p:tgtEl>
                                          <p:spTgt spid="150"/>
                                        </p:tgtEl>
                                        <p:attrNameLst>
                                          <p:attrName>style.visibility</p:attrName>
                                        </p:attrNameLst>
                                      </p:cBhvr>
                                      <p:to>
                                        <p:strVal val="visible"/>
                                      </p:to>
                                    </p:set>
                                    <p:anim calcmode="lin" valueType="num">
                                      <p:cBhvr>
                                        <p:cTn id="386" dur="500" fill="hold"/>
                                        <p:tgtEl>
                                          <p:spTgt spid="150"/>
                                        </p:tgtEl>
                                        <p:attrNameLst>
                                          <p:attrName>ppt_w</p:attrName>
                                        </p:attrNameLst>
                                      </p:cBhvr>
                                      <p:tavLst>
                                        <p:tav tm="0">
                                          <p:val>
                                            <p:fltVal val="0"/>
                                          </p:val>
                                        </p:tav>
                                        <p:tav tm="100000">
                                          <p:val>
                                            <p:strVal val="#ppt_w"/>
                                          </p:val>
                                        </p:tav>
                                      </p:tavLst>
                                    </p:anim>
                                    <p:anim calcmode="lin" valueType="num">
                                      <p:cBhvr>
                                        <p:cTn id="387" dur="500" fill="hold"/>
                                        <p:tgtEl>
                                          <p:spTgt spid="150"/>
                                        </p:tgtEl>
                                        <p:attrNameLst>
                                          <p:attrName>ppt_h</p:attrName>
                                        </p:attrNameLst>
                                      </p:cBhvr>
                                      <p:tavLst>
                                        <p:tav tm="0">
                                          <p:val>
                                            <p:fltVal val="0"/>
                                          </p:val>
                                        </p:tav>
                                        <p:tav tm="100000">
                                          <p:val>
                                            <p:strVal val="#ppt_h"/>
                                          </p:val>
                                        </p:tav>
                                      </p:tavLst>
                                    </p:anim>
                                    <p:animEffect transition="in" filter="fade">
                                      <p:cBhvr>
                                        <p:cTn id="388" dur="500"/>
                                        <p:tgtEl>
                                          <p:spTgt spid="150"/>
                                        </p:tgtEl>
                                      </p:cBhvr>
                                    </p:animEffect>
                                  </p:childTnLst>
                                </p:cTn>
                              </p:par>
                            </p:childTnLst>
                          </p:cTn>
                        </p:par>
                        <p:par>
                          <p:cTn id="389" fill="hold">
                            <p:stCondLst>
                              <p:cond delay="3500"/>
                            </p:stCondLst>
                            <p:childTnLst>
                              <p:par>
                                <p:cTn id="390" presetID="53" presetClass="entr" presetSubtype="16" fill="hold" grpId="0" nodeType="afterEffect">
                                  <p:stCondLst>
                                    <p:cond delay="0"/>
                                  </p:stCondLst>
                                  <p:childTnLst>
                                    <p:set>
                                      <p:cBhvr>
                                        <p:cTn id="391" dur="1" fill="hold">
                                          <p:stCondLst>
                                            <p:cond delay="0"/>
                                          </p:stCondLst>
                                        </p:cTn>
                                        <p:tgtEl>
                                          <p:spTgt spid="151"/>
                                        </p:tgtEl>
                                        <p:attrNameLst>
                                          <p:attrName>style.visibility</p:attrName>
                                        </p:attrNameLst>
                                      </p:cBhvr>
                                      <p:to>
                                        <p:strVal val="visible"/>
                                      </p:to>
                                    </p:set>
                                    <p:anim calcmode="lin" valueType="num">
                                      <p:cBhvr>
                                        <p:cTn id="392" dur="500" fill="hold"/>
                                        <p:tgtEl>
                                          <p:spTgt spid="151"/>
                                        </p:tgtEl>
                                        <p:attrNameLst>
                                          <p:attrName>ppt_w</p:attrName>
                                        </p:attrNameLst>
                                      </p:cBhvr>
                                      <p:tavLst>
                                        <p:tav tm="0">
                                          <p:val>
                                            <p:fltVal val="0"/>
                                          </p:val>
                                        </p:tav>
                                        <p:tav tm="100000">
                                          <p:val>
                                            <p:strVal val="#ppt_w"/>
                                          </p:val>
                                        </p:tav>
                                      </p:tavLst>
                                    </p:anim>
                                    <p:anim calcmode="lin" valueType="num">
                                      <p:cBhvr>
                                        <p:cTn id="393" dur="500" fill="hold"/>
                                        <p:tgtEl>
                                          <p:spTgt spid="151"/>
                                        </p:tgtEl>
                                        <p:attrNameLst>
                                          <p:attrName>ppt_h</p:attrName>
                                        </p:attrNameLst>
                                      </p:cBhvr>
                                      <p:tavLst>
                                        <p:tav tm="0">
                                          <p:val>
                                            <p:fltVal val="0"/>
                                          </p:val>
                                        </p:tav>
                                        <p:tav tm="100000">
                                          <p:val>
                                            <p:strVal val="#ppt_h"/>
                                          </p:val>
                                        </p:tav>
                                      </p:tavLst>
                                    </p:anim>
                                    <p:animEffect transition="in" filter="fade">
                                      <p:cBhvr>
                                        <p:cTn id="394" dur="500"/>
                                        <p:tgtEl>
                                          <p:spTgt spid="151"/>
                                        </p:tgtEl>
                                      </p:cBhvr>
                                    </p:animEffect>
                                  </p:childTnLst>
                                </p:cTn>
                              </p:par>
                            </p:childTnLst>
                          </p:cTn>
                        </p:par>
                        <p:par>
                          <p:cTn id="395" fill="hold">
                            <p:stCondLst>
                              <p:cond delay="4000"/>
                            </p:stCondLst>
                            <p:childTnLst>
                              <p:par>
                                <p:cTn id="396" presetID="53" presetClass="entr" presetSubtype="16" fill="hold" grpId="0" nodeType="afterEffect">
                                  <p:stCondLst>
                                    <p:cond delay="0"/>
                                  </p:stCondLst>
                                  <p:childTnLst>
                                    <p:set>
                                      <p:cBhvr>
                                        <p:cTn id="397" dur="1" fill="hold">
                                          <p:stCondLst>
                                            <p:cond delay="0"/>
                                          </p:stCondLst>
                                        </p:cTn>
                                        <p:tgtEl>
                                          <p:spTgt spid="152"/>
                                        </p:tgtEl>
                                        <p:attrNameLst>
                                          <p:attrName>style.visibility</p:attrName>
                                        </p:attrNameLst>
                                      </p:cBhvr>
                                      <p:to>
                                        <p:strVal val="visible"/>
                                      </p:to>
                                    </p:set>
                                    <p:anim calcmode="lin" valueType="num">
                                      <p:cBhvr>
                                        <p:cTn id="398" dur="500" fill="hold"/>
                                        <p:tgtEl>
                                          <p:spTgt spid="152"/>
                                        </p:tgtEl>
                                        <p:attrNameLst>
                                          <p:attrName>ppt_w</p:attrName>
                                        </p:attrNameLst>
                                      </p:cBhvr>
                                      <p:tavLst>
                                        <p:tav tm="0">
                                          <p:val>
                                            <p:fltVal val="0"/>
                                          </p:val>
                                        </p:tav>
                                        <p:tav tm="100000">
                                          <p:val>
                                            <p:strVal val="#ppt_w"/>
                                          </p:val>
                                        </p:tav>
                                      </p:tavLst>
                                    </p:anim>
                                    <p:anim calcmode="lin" valueType="num">
                                      <p:cBhvr>
                                        <p:cTn id="399" dur="500" fill="hold"/>
                                        <p:tgtEl>
                                          <p:spTgt spid="152"/>
                                        </p:tgtEl>
                                        <p:attrNameLst>
                                          <p:attrName>ppt_h</p:attrName>
                                        </p:attrNameLst>
                                      </p:cBhvr>
                                      <p:tavLst>
                                        <p:tav tm="0">
                                          <p:val>
                                            <p:fltVal val="0"/>
                                          </p:val>
                                        </p:tav>
                                        <p:tav tm="100000">
                                          <p:val>
                                            <p:strVal val="#ppt_h"/>
                                          </p:val>
                                        </p:tav>
                                      </p:tavLst>
                                    </p:anim>
                                    <p:animEffect transition="in" filter="fade">
                                      <p:cBhvr>
                                        <p:cTn id="400" dur="500"/>
                                        <p:tgtEl>
                                          <p:spTgt spid="152"/>
                                        </p:tgtEl>
                                      </p:cBhvr>
                                    </p:animEffect>
                                  </p:childTnLst>
                                </p:cTn>
                              </p:par>
                            </p:childTnLst>
                          </p:cTn>
                        </p:par>
                      </p:childTnLst>
                    </p:cTn>
                  </p:par>
                  <p:par>
                    <p:cTn id="401" fill="hold">
                      <p:stCondLst>
                        <p:cond delay="indefinite"/>
                      </p:stCondLst>
                      <p:childTnLst>
                        <p:par>
                          <p:cTn id="402" fill="hold">
                            <p:stCondLst>
                              <p:cond delay="0"/>
                            </p:stCondLst>
                            <p:childTnLst>
                              <p:par>
                                <p:cTn id="403" presetID="53" presetClass="entr" presetSubtype="16" fill="hold" grpId="0" nodeType="clickEffect">
                                  <p:stCondLst>
                                    <p:cond delay="0"/>
                                  </p:stCondLst>
                                  <p:childTnLst>
                                    <p:set>
                                      <p:cBhvr>
                                        <p:cTn id="404" dur="1" fill="hold">
                                          <p:stCondLst>
                                            <p:cond delay="0"/>
                                          </p:stCondLst>
                                        </p:cTn>
                                        <p:tgtEl>
                                          <p:spTgt spid="153"/>
                                        </p:tgtEl>
                                        <p:attrNameLst>
                                          <p:attrName>style.visibility</p:attrName>
                                        </p:attrNameLst>
                                      </p:cBhvr>
                                      <p:to>
                                        <p:strVal val="visible"/>
                                      </p:to>
                                    </p:set>
                                    <p:anim calcmode="lin" valueType="num">
                                      <p:cBhvr>
                                        <p:cTn id="405" dur="500" fill="hold"/>
                                        <p:tgtEl>
                                          <p:spTgt spid="153"/>
                                        </p:tgtEl>
                                        <p:attrNameLst>
                                          <p:attrName>ppt_w</p:attrName>
                                        </p:attrNameLst>
                                      </p:cBhvr>
                                      <p:tavLst>
                                        <p:tav tm="0">
                                          <p:val>
                                            <p:fltVal val="0"/>
                                          </p:val>
                                        </p:tav>
                                        <p:tav tm="100000">
                                          <p:val>
                                            <p:strVal val="#ppt_w"/>
                                          </p:val>
                                        </p:tav>
                                      </p:tavLst>
                                    </p:anim>
                                    <p:anim calcmode="lin" valueType="num">
                                      <p:cBhvr>
                                        <p:cTn id="406" dur="500" fill="hold"/>
                                        <p:tgtEl>
                                          <p:spTgt spid="153"/>
                                        </p:tgtEl>
                                        <p:attrNameLst>
                                          <p:attrName>ppt_h</p:attrName>
                                        </p:attrNameLst>
                                      </p:cBhvr>
                                      <p:tavLst>
                                        <p:tav tm="0">
                                          <p:val>
                                            <p:fltVal val="0"/>
                                          </p:val>
                                        </p:tav>
                                        <p:tav tm="100000">
                                          <p:val>
                                            <p:strVal val="#ppt_h"/>
                                          </p:val>
                                        </p:tav>
                                      </p:tavLst>
                                    </p:anim>
                                    <p:animEffect transition="in" filter="fade">
                                      <p:cBhvr>
                                        <p:cTn id="407" dur="500"/>
                                        <p:tgtEl>
                                          <p:spTgt spid="153"/>
                                        </p:tgtEl>
                                      </p:cBhvr>
                                    </p:animEffect>
                                  </p:childTnLst>
                                </p:cTn>
                              </p:par>
                            </p:childTnLst>
                          </p:cTn>
                        </p:par>
                        <p:par>
                          <p:cTn id="408" fill="hold">
                            <p:stCondLst>
                              <p:cond delay="500"/>
                            </p:stCondLst>
                            <p:childTnLst>
                              <p:par>
                                <p:cTn id="409" presetID="53" presetClass="entr" presetSubtype="16" fill="hold" grpId="0" nodeType="afterEffect">
                                  <p:stCondLst>
                                    <p:cond delay="0"/>
                                  </p:stCondLst>
                                  <p:childTnLst>
                                    <p:set>
                                      <p:cBhvr>
                                        <p:cTn id="410" dur="1" fill="hold">
                                          <p:stCondLst>
                                            <p:cond delay="0"/>
                                          </p:stCondLst>
                                        </p:cTn>
                                        <p:tgtEl>
                                          <p:spTgt spid="155"/>
                                        </p:tgtEl>
                                        <p:attrNameLst>
                                          <p:attrName>style.visibility</p:attrName>
                                        </p:attrNameLst>
                                      </p:cBhvr>
                                      <p:to>
                                        <p:strVal val="visible"/>
                                      </p:to>
                                    </p:set>
                                    <p:anim calcmode="lin" valueType="num">
                                      <p:cBhvr>
                                        <p:cTn id="411" dur="500" fill="hold"/>
                                        <p:tgtEl>
                                          <p:spTgt spid="155"/>
                                        </p:tgtEl>
                                        <p:attrNameLst>
                                          <p:attrName>ppt_w</p:attrName>
                                        </p:attrNameLst>
                                      </p:cBhvr>
                                      <p:tavLst>
                                        <p:tav tm="0">
                                          <p:val>
                                            <p:fltVal val="0"/>
                                          </p:val>
                                        </p:tav>
                                        <p:tav tm="100000">
                                          <p:val>
                                            <p:strVal val="#ppt_w"/>
                                          </p:val>
                                        </p:tav>
                                      </p:tavLst>
                                    </p:anim>
                                    <p:anim calcmode="lin" valueType="num">
                                      <p:cBhvr>
                                        <p:cTn id="412" dur="500" fill="hold"/>
                                        <p:tgtEl>
                                          <p:spTgt spid="155"/>
                                        </p:tgtEl>
                                        <p:attrNameLst>
                                          <p:attrName>ppt_h</p:attrName>
                                        </p:attrNameLst>
                                      </p:cBhvr>
                                      <p:tavLst>
                                        <p:tav tm="0">
                                          <p:val>
                                            <p:fltVal val="0"/>
                                          </p:val>
                                        </p:tav>
                                        <p:tav tm="100000">
                                          <p:val>
                                            <p:strVal val="#ppt_h"/>
                                          </p:val>
                                        </p:tav>
                                      </p:tavLst>
                                    </p:anim>
                                    <p:animEffect transition="in" filter="fade">
                                      <p:cBhvr>
                                        <p:cTn id="413" dur="500"/>
                                        <p:tgtEl>
                                          <p:spTgt spid="155"/>
                                        </p:tgtEl>
                                      </p:cBhvr>
                                    </p:animEffect>
                                  </p:childTnLst>
                                </p:cTn>
                              </p:par>
                            </p:childTnLst>
                          </p:cTn>
                        </p:par>
                      </p:childTnLst>
                    </p:cTn>
                  </p:par>
                  <p:par>
                    <p:cTn id="414" fill="hold">
                      <p:stCondLst>
                        <p:cond delay="indefinite"/>
                      </p:stCondLst>
                      <p:childTnLst>
                        <p:par>
                          <p:cTn id="415" fill="hold">
                            <p:stCondLst>
                              <p:cond delay="0"/>
                            </p:stCondLst>
                            <p:childTnLst>
                              <p:par>
                                <p:cTn id="416" presetID="53" presetClass="entr" presetSubtype="16" fill="hold" grpId="0" nodeType="clickEffect">
                                  <p:stCondLst>
                                    <p:cond delay="0"/>
                                  </p:stCondLst>
                                  <p:childTnLst>
                                    <p:set>
                                      <p:cBhvr>
                                        <p:cTn id="417" dur="1" fill="hold">
                                          <p:stCondLst>
                                            <p:cond delay="0"/>
                                          </p:stCondLst>
                                        </p:cTn>
                                        <p:tgtEl>
                                          <p:spTgt spid="156"/>
                                        </p:tgtEl>
                                        <p:attrNameLst>
                                          <p:attrName>style.visibility</p:attrName>
                                        </p:attrNameLst>
                                      </p:cBhvr>
                                      <p:to>
                                        <p:strVal val="visible"/>
                                      </p:to>
                                    </p:set>
                                    <p:anim calcmode="lin" valueType="num">
                                      <p:cBhvr>
                                        <p:cTn id="418" dur="500" fill="hold"/>
                                        <p:tgtEl>
                                          <p:spTgt spid="156"/>
                                        </p:tgtEl>
                                        <p:attrNameLst>
                                          <p:attrName>ppt_w</p:attrName>
                                        </p:attrNameLst>
                                      </p:cBhvr>
                                      <p:tavLst>
                                        <p:tav tm="0">
                                          <p:val>
                                            <p:fltVal val="0"/>
                                          </p:val>
                                        </p:tav>
                                        <p:tav tm="100000">
                                          <p:val>
                                            <p:strVal val="#ppt_w"/>
                                          </p:val>
                                        </p:tav>
                                      </p:tavLst>
                                    </p:anim>
                                    <p:anim calcmode="lin" valueType="num">
                                      <p:cBhvr>
                                        <p:cTn id="419" dur="500" fill="hold"/>
                                        <p:tgtEl>
                                          <p:spTgt spid="156"/>
                                        </p:tgtEl>
                                        <p:attrNameLst>
                                          <p:attrName>ppt_h</p:attrName>
                                        </p:attrNameLst>
                                      </p:cBhvr>
                                      <p:tavLst>
                                        <p:tav tm="0">
                                          <p:val>
                                            <p:fltVal val="0"/>
                                          </p:val>
                                        </p:tav>
                                        <p:tav tm="100000">
                                          <p:val>
                                            <p:strVal val="#ppt_h"/>
                                          </p:val>
                                        </p:tav>
                                      </p:tavLst>
                                    </p:anim>
                                    <p:animEffect transition="in" filter="fade">
                                      <p:cBhvr>
                                        <p:cTn id="420" dur="500"/>
                                        <p:tgtEl>
                                          <p:spTgt spid="156"/>
                                        </p:tgtEl>
                                      </p:cBhvr>
                                    </p:animEffect>
                                  </p:childTnLst>
                                </p:cTn>
                              </p:par>
                            </p:childTnLst>
                          </p:cTn>
                        </p:par>
                      </p:childTnLst>
                    </p:cTn>
                  </p:par>
                  <p:par>
                    <p:cTn id="421" fill="hold">
                      <p:stCondLst>
                        <p:cond delay="indefinite"/>
                      </p:stCondLst>
                      <p:childTnLst>
                        <p:par>
                          <p:cTn id="422" fill="hold">
                            <p:stCondLst>
                              <p:cond delay="0"/>
                            </p:stCondLst>
                            <p:childTnLst>
                              <p:par>
                                <p:cTn id="423" presetID="10" presetClass="entr" presetSubtype="0" fill="hold" grpId="0" nodeType="clickEffect">
                                  <p:stCondLst>
                                    <p:cond delay="0"/>
                                  </p:stCondLst>
                                  <p:childTnLst>
                                    <p:set>
                                      <p:cBhvr>
                                        <p:cTn id="424" dur="1" fill="hold">
                                          <p:stCondLst>
                                            <p:cond delay="0"/>
                                          </p:stCondLst>
                                        </p:cTn>
                                        <p:tgtEl>
                                          <p:spTgt spid="2"/>
                                        </p:tgtEl>
                                        <p:attrNameLst>
                                          <p:attrName>style.visibility</p:attrName>
                                        </p:attrNameLst>
                                      </p:cBhvr>
                                      <p:to>
                                        <p:strVal val="visible"/>
                                      </p:to>
                                    </p:set>
                                    <p:animEffect transition="in" filter="fade">
                                      <p:cBhvr>
                                        <p:cTn id="425" dur="500"/>
                                        <p:tgtEl>
                                          <p:spTgt spid="2"/>
                                        </p:tgtEl>
                                      </p:cBhvr>
                                    </p:animEffect>
                                  </p:childTnLst>
                                </p:cTn>
                              </p:par>
                            </p:childTnLst>
                          </p:cTn>
                        </p:par>
                      </p:childTnLst>
                    </p:cTn>
                  </p:par>
                  <p:par>
                    <p:cTn id="426" fill="hold">
                      <p:stCondLst>
                        <p:cond delay="indefinite"/>
                      </p:stCondLst>
                      <p:childTnLst>
                        <p:par>
                          <p:cTn id="427" fill="hold">
                            <p:stCondLst>
                              <p:cond delay="0"/>
                            </p:stCondLst>
                            <p:childTnLst>
                              <p:par>
                                <p:cTn id="428" presetID="10" presetClass="entr" presetSubtype="0" fill="hold" grpId="0" nodeType="clickEffect">
                                  <p:stCondLst>
                                    <p:cond delay="0"/>
                                  </p:stCondLst>
                                  <p:childTnLst>
                                    <p:set>
                                      <p:cBhvr>
                                        <p:cTn id="429" dur="1" fill="hold">
                                          <p:stCondLst>
                                            <p:cond delay="0"/>
                                          </p:stCondLst>
                                        </p:cTn>
                                        <p:tgtEl>
                                          <p:spTgt spid="3"/>
                                        </p:tgtEl>
                                        <p:attrNameLst>
                                          <p:attrName>style.visibility</p:attrName>
                                        </p:attrNameLst>
                                      </p:cBhvr>
                                      <p:to>
                                        <p:strVal val="visible"/>
                                      </p:to>
                                    </p:set>
                                    <p:animEffect transition="in" filter="fade">
                                      <p:cBhvr>
                                        <p:cTn id="430" dur="500"/>
                                        <p:tgtEl>
                                          <p:spTgt spid="3"/>
                                        </p:tgtEl>
                                      </p:cBhvr>
                                    </p:animEffect>
                                  </p:childTnLst>
                                </p:cTn>
                              </p:par>
                            </p:childTnLst>
                          </p:cTn>
                        </p:par>
                      </p:childTnLst>
                    </p:cTn>
                  </p:par>
                  <p:par>
                    <p:cTn id="431" fill="hold">
                      <p:stCondLst>
                        <p:cond delay="indefinite"/>
                      </p:stCondLst>
                      <p:childTnLst>
                        <p:par>
                          <p:cTn id="432" fill="hold">
                            <p:stCondLst>
                              <p:cond delay="0"/>
                            </p:stCondLst>
                            <p:childTnLst>
                              <p:par>
                                <p:cTn id="433" presetID="10" presetClass="entr" presetSubtype="0" fill="hold" grpId="0" nodeType="clickEffect">
                                  <p:stCondLst>
                                    <p:cond delay="0"/>
                                  </p:stCondLst>
                                  <p:childTnLst>
                                    <p:set>
                                      <p:cBhvr>
                                        <p:cTn id="434" dur="1" fill="hold">
                                          <p:stCondLst>
                                            <p:cond delay="0"/>
                                          </p:stCondLst>
                                        </p:cTn>
                                        <p:tgtEl>
                                          <p:spTgt spid="14"/>
                                        </p:tgtEl>
                                        <p:attrNameLst>
                                          <p:attrName>style.visibility</p:attrName>
                                        </p:attrNameLst>
                                      </p:cBhvr>
                                      <p:to>
                                        <p:strVal val="visible"/>
                                      </p:to>
                                    </p:set>
                                    <p:animEffect transition="in" filter="fade">
                                      <p:cBhvr>
                                        <p:cTn id="4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animBg="1"/>
      <p:bldP spid="7" grpId="0" animBg="1"/>
      <p:bldP spid="8" grpId="0" animBg="1"/>
      <p:bldP spid="9" grpId="0"/>
      <p:bldP spid="10" grpId="0"/>
      <p:bldP spid="11" grpId="0"/>
      <p:bldP spid="12" grpId="0"/>
      <p:bldP spid="16" grpId="0"/>
      <p:bldP spid="17" grpId="0"/>
      <p:bldP spid="36" grpId="0" animBg="1"/>
      <p:bldP spid="37" grpId="0" animBg="1"/>
      <p:bldP spid="38" grpId="0" animBg="1"/>
      <p:bldP spid="39" grpId="0" animBg="1"/>
      <p:bldP spid="40" grpId="0"/>
      <p:bldP spid="41" grpId="0"/>
      <p:bldP spid="42" grpId="0"/>
      <p:bldP spid="43" grpId="0"/>
      <p:bldP spid="45" grpId="0"/>
      <p:bldP spid="46" grpId="0"/>
      <p:bldP spid="113" grpId="0" animBg="1"/>
      <p:bldP spid="114" grpId="0" animBg="1"/>
      <p:bldP spid="115" grpId="0" animBg="1"/>
      <p:bldP spid="116" grpId="0" animBg="1"/>
      <p:bldP spid="117" grpId="0"/>
      <p:bldP spid="118" grpId="0"/>
      <p:bldP spid="119" grpId="0"/>
      <p:bldP spid="120" grpId="0"/>
      <p:bldP spid="122" grpId="0"/>
      <p:bldP spid="123" grpId="0"/>
      <p:bldP spid="124" grpId="0" animBg="1"/>
      <p:bldP spid="125" grpId="0" animBg="1"/>
      <p:bldP spid="126" grpId="0" animBg="1"/>
      <p:bldP spid="127" grpId="0" animBg="1"/>
      <p:bldP spid="128" grpId="0"/>
      <p:bldP spid="129" grpId="0"/>
      <p:bldP spid="130" grpId="0"/>
      <p:bldP spid="131" grpId="0"/>
      <p:bldP spid="133" grpId="0"/>
      <p:bldP spid="134" grpId="0"/>
      <p:bldP spid="135" grpId="0" animBg="1"/>
      <p:bldP spid="136" grpId="0" animBg="1"/>
      <p:bldP spid="137" grpId="0" animBg="1"/>
      <p:bldP spid="138" grpId="0" animBg="1"/>
      <p:bldP spid="139" grpId="0"/>
      <p:bldP spid="140" grpId="0"/>
      <p:bldP spid="141" grpId="0"/>
      <p:bldP spid="142" grpId="0"/>
      <p:bldP spid="144" grpId="0"/>
      <p:bldP spid="145" grpId="0"/>
      <p:bldP spid="146" grpId="0" animBg="1"/>
      <p:bldP spid="147" grpId="0" animBg="1"/>
      <p:bldP spid="148" grpId="0" animBg="1"/>
      <p:bldP spid="149" grpId="0" animBg="1"/>
      <p:bldP spid="150" grpId="0"/>
      <p:bldP spid="151" grpId="0"/>
      <p:bldP spid="152" grpId="0"/>
      <p:bldP spid="153" grpId="0"/>
      <p:bldP spid="155" grpId="0"/>
      <p:bldP spid="156" grpId="0"/>
      <p:bldP spid="2" grpId="0"/>
      <p:bldP spid="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0C3C-2488-8CD5-B562-ADDACCDFC321}"/>
              </a:ext>
            </a:extLst>
          </p:cNvPr>
          <p:cNvSpPr>
            <a:spLocks noGrp="1"/>
          </p:cNvSpPr>
          <p:nvPr>
            <p:ph type="title"/>
          </p:nvPr>
        </p:nvSpPr>
        <p:spPr/>
        <p:txBody>
          <a:bodyPr/>
          <a:lstStyle/>
          <a:p>
            <a:r>
              <a:rPr lang="en-US" sz="5400" b="1" i="1" dirty="0">
                <a:solidFill>
                  <a:srgbClr val="FD3265"/>
                </a:solidFill>
                <a:latin typeface="Tw Cen MT" panose="020B0602020104020603" pitchFamily="34" charset="0"/>
                <a:ea typeface="+mn-ea"/>
                <a:cs typeface="+mn-cs"/>
              </a:rPr>
              <a:t>Paying Prepayment Invoice</a:t>
            </a:r>
          </a:p>
        </p:txBody>
      </p:sp>
      <p:sp>
        <p:nvSpPr>
          <p:cNvPr id="14" name="TextBox 13">
            <a:extLst>
              <a:ext uri="{FF2B5EF4-FFF2-40B4-BE49-F238E27FC236}">
                <a16:creationId xmlns:a16="http://schemas.microsoft.com/office/drawing/2014/main" id="{A1284CDF-0E70-ED14-12BD-FE0671C8A4E7}"/>
              </a:ext>
            </a:extLst>
          </p:cNvPr>
          <p:cNvSpPr txBox="1"/>
          <p:nvPr/>
        </p:nvSpPr>
        <p:spPr>
          <a:xfrm>
            <a:off x="833466" y="3221828"/>
            <a:ext cx="6096000" cy="375552"/>
          </a:xfrm>
          <a:prstGeom prst="rect">
            <a:avLst/>
          </a:prstGeom>
          <a:noFill/>
        </p:spPr>
        <p:txBody>
          <a:bodyPr wrap="square">
            <a:spAutoFit/>
          </a:bodyPr>
          <a:lstStyle/>
          <a:p>
            <a:pPr marL="342900" indent="-342900">
              <a:lnSpc>
                <a:spcPct val="107000"/>
              </a:lnSpc>
              <a:spcAft>
                <a:spcPts val="800"/>
              </a:spcAft>
            </a:pPr>
            <a:r>
              <a:rPr lang="en-US" sz="1800" kern="100" dirty="0">
                <a:solidFill>
                  <a:srgbClr val="5D7373"/>
                </a:solidFill>
                <a:latin typeface="Calibri" panose="020F0502020204030204" pitchFamily="34" charset="0"/>
                <a:cs typeface="Arial" panose="020B0604020202020204" pitchFamily="34" charset="0"/>
              </a:rPr>
              <a:t>To View entries</a:t>
            </a:r>
          </a:p>
        </p:txBody>
      </p:sp>
      <p:graphicFrame>
        <p:nvGraphicFramePr>
          <p:cNvPr id="30" name="Table 29">
            <a:extLst>
              <a:ext uri="{FF2B5EF4-FFF2-40B4-BE49-F238E27FC236}">
                <a16:creationId xmlns:a16="http://schemas.microsoft.com/office/drawing/2014/main" id="{9EE69676-C842-F8A5-DD75-ED4791D16C33}"/>
              </a:ext>
            </a:extLst>
          </p:cNvPr>
          <p:cNvGraphicFramePr>
            <a:graphicFrameLocks noGrp="1"/>
          </p:cNvGraphicFramePr>
          <p:nvPr>
            <p:extLst>
              <p:ext uri="{D42A27DB-BD31-4B8C-83A1-F6EECF244321}">
                <p14:modId xmlns:p14="http://schemas.microsoft.com/office/powerpoint/2010/main" val="631616707"/>
              </p:ext>
            </p:extLst>
          </p:nvPr>
        </p:nvGraphicFramePr>
        <p:xfrm>
          <a:off x="9580518" y="3031277"/>
          <a:ext cx="1819789" cy="436553"/>
        </p:xfrm>
        <a:graphic>
          <a:graphicData uri="http://schemas.openxmlformats.org/drawingml/2006/table">
            <a:tbl>
              <a:tblPr firstRow="1" firstCol="1" bandRow="1">
                <a:tableStyleId>{5C22544A-7EE6-4342-B048-85BDC9FD1C3A}</a:tableStyleId>
              </a:tblPr>
              <a:tblGrid>
                <a:gridCol w="1819789">
                  <a:extLst>
                    <a:ext uri="{9D8B030D-6E8A-4147-A177-3AD203B41FA5}">
                      <a16:colId xmlns:a16="http://schemas.microsoft.com/office/drawing/2014/main" val="2126742832"/>
                    </a:ext>
                  </a:extLst>
                </a:gridCol>
              </a:tblGrid>
              <a:tr h="214989">
                <a:tc>
                  <a:txBody>
                    <a:bodyPr/>
                    <a:lstStyle/>
                    <a:p>
                      <a:pPr marL="0" marR="0" algn="l">
                        <a:lnSpc>
                          <a:spcPct val="107000"/>
                        </a:lnSpc>
                      </a:pPr>
                      <a:r>
                        <a:rPr lang="en-US" sz="1100" kern="100" dirty="0">
                          <a:effectLst/>
                        </a:rPr>
                        <a:t>Liability</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93739242"/>
                  </a:ext>
                </a:extLst>
              </a:tr>
              <a:tr h="221564">
                <a:tc>
                  <a:txBody>
                    <a:bodyPr/>
                    <a:lstStyle/>
                    <a:p>
                      <a:pPr marL="0" marR="0" algn="l">
                        <a:lnSpc>
                          <a:spcPct val="107000"/>
                        </a:lnSpc>
                      </a:pPr>
                      <a:r>
                        <a:rPr lang="ar-EG" sz="1100" kern="100" dirty="0">
                          <a:effectLst/>
                        </a:rPr>
                        <a:t>     </a:t>
                      </a:r>
                      <a:r>
                        <a:rPr lang="en-US" sz="1100" kern="100" dirty="0">
                          <a:effectLst/>
                        </a:rPr>
                        <a:t>Cash Clearing</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758182"/>
                  </a:ext>
                </a:extLst>
              </a:tr>
            </a:tbl>
          </a:graphicData>
        </a:graphic>
      </p:graphicFrame>
      <p:sp>
        <p:nvSpPr>
          <p:cNvPr id="50" name="Rectangle: Rounded Corners 49">
            <a:extLst>
              <a:ext uri="{FF2B5EF4-FFF2-40B4-BE49-F238E27FC236}">
                <a16:creationId xmlns:a16="http://schemas.microsoft.com/office/drawing/2014/main" id="{75629D0C-4C74-6C2C-C757-8F8CD5D156EC}"/>
              </a:ext>
            </a:extLst>
          </p:cNvPr>
          <p:cNvSpPr/>
          <p:nvPr/>
        </p:nvSpPr>
        <p:spPr>
          <a:xfrm>
            <a:off x="11059916" y="8503308"/>
            <a:ext cx="273243" cy="21282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TextBox 61">
            <a:extLst>
              <a:ext uri="{FF2B5EF4-FFF2-40B4-BE49-F238E27FC236}">
                <a16:creationId xmlns:a16="http://schemas.microsoft.com/office/drawing/2014/main" id="{4E339723-2385-FA72-32F3-B28251D87AE4}"/>
              </a:ext>
            </a:extLst>
          </p:cNvPr>
          <p:cNvSpPr txBox="1"/>
          <p:nvPr/>
        </p:nvSpPr>
        <p:spPr>
          <a:xfrm>
            <a:off x="838200" y="2046314"/>
            <a:ext cx="6096000" cy="375552"/>
          </a:xfrm>
          <a:prstGeom prst="rect">
            <a:avLst/>
          </a:prstGeom>
          <a:noFill/>
        </p:spPr>
        <p:txBody>
          <a:bodyPr wrap="square">
            <a:spAutoFit/>
          </a:bodyPr>
          <a:lstStyle/>
          <a:p>
            <a:pPr marL="342900" indent="-342900">
              <a:lnSpc>
                <a:spcPct val="107000"/>
              </a:lnSpc>
              <a:spcAft>
                <a:spcPts val="800"/>
              </a:spcAft>
            </a:pPr>
            <a:r>
              <a:rPr lang="en-US" sz="1800" kern="100" dirty="0">
                <a:solidFill>
                  <a:srgbClr val="5D7373"/>
                </a:solidFill>
                <a:latin typeface="Calibri" panose="020F0502020204030204" pitchFamily="34" charset="0"/>
                <a:cs typeface="Arial" panose="020B0604020202020204" pitchFamily="34" charset="0"/>
              </a:rPr>
              <a:t>To View entries</a:t>
            </a:r>
          </a:p>
        </p:txBody>
      </p:sp>
      <p:graphicFrame>
        <p:nvGraphicFramePr>
          <p:cNvPr id="98" name="Table 97">
            <a:extLst>
              <a:ext uri="{FF2B5EF4-FFF2-40B4-BE49-F238E27FC236}">
                <a16:creationId xmlns:a16="http://schemas.microsoft.com/office/drawing/2014/main" id="{7C6C5762-3A41-5CAE-B9A5-159EEEC98FCE}"/>
              </a:ext>
            </a:extLst>
          </p:cNvPr>
          <p:cNvGraphicFramePr>
            <a:graphicFrameLocks noGrp="1"/>
          </p:cNvGraphicFramePr>
          <p:nvPr>
            <p:extLst>
              <p:ext uri="{D42A27DB-BD31-4B8C-83A1-F6EECF244321}">
                <p14:modId xmlns:p14="http://schemas.microsoft.com/office/powerpoint/2010/main" val="3138009994"/>
              </p:ext>
            </p:extLst>
          </p:nvPr>
        </p:nvGraphicFramePr>
        <p:xfrm>
          <a:off x="9580518" y="5029450"/>
          <a:ext cx="1819789" cy="572402"/>
        </p:xfrm>
        <a:graphic>
          <a:graphicData uri="http://schemas.openxmlformats.org/drawingml/2006/table">
            <a:tbl>
              <a:tblPr firstRow="1" firstCol="1" bandRow="1">
                <a:tableStyleId>{5C22544A-7EE6-4342-B048-85BDC9FD1C3A}</a:tableStyleId>
              </a:tblPr>
              <a:tblGrid>
                <a:gridCol w="1819789">
                  <a:extLst>
                    <a:ext uri="{9D8B030D-6E8A-4147-A177-3AD203B41FA5}">
                      <a16:colId xmlns:a16="http://schemas.microsoft.com/office/drawing/2014/main" val="2126742832"/>
                    </a:ext>
                  </a:extLst>
                </a:gridCol>
              </a:tblGrid>
              <a:tr h="214989">
                <a:tc>
                  <a:txBody>
                    <a:bodyPr/>
                    <a:lstStyle/>
                    <a:p>
                      <a:pPr marL="0" marR="0" algn="l">
                        <a:lnSpc>
                          <a:spcPct val="107000"/>
                        </a:lnSpc>
                      </a:pPr>
                      <a:r>
                        <a:rPr lang="en-US" sz="1100" kern="100" dirty="0">
                          <a:effectLst/>
                        </a:rPr>
                        <a:t>Tax</a:t>
                      </a:r>
                      <a:endParaRPr lang="ar-EG" sz="1100" kern="100" dirty="0">
                        <a:effectLst/>
                      </a:endParaRPr>
                    </a:p>
                    <a:p>
                      <a:pPr marL="0" marR="0" algn="l">
                        <a:lnSpc>
                          <a:spcPct val="107000"/>
                        </a:lnSpc>
                      </a:pPr>
                      <a:r>
                        <a:rPr lang="en-US" sz="1100" kern="100" dirty="0">
                          <a:effectLst/>
                        </a:rPr>
                        <a:t>Liability</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93739242"/>
                  </a:ext>
                </a:extLst>
              </a:tr>
              <a:tr h="221564">
                <a:tc>
                  <a:txBody>
                    <a:bodyPr/>
                    <a:lstStyle/>
                    <a:p>
                      <a:pPr marL="0" marR="0" algn="l">
                        <a:lnSpc>
                          <a:spcPct val="107000"/>
                        </a:lnSpc>
                      </a:pPr>
                      <a:r>
                        <a:rPr lang="ar-EG" sz="1100" kern="100" dirty="0">
                          <a:effectLst/>
                        </a:rPr>
                        <a:t>     </a:t>
                      </a:r>
                      <a:r>
                        <a:rPr lang="en-US" sz="1100" kern="100" dirty="0">
                          <a:effectLst/>
                        </a:rPr>
                        <a:t>Prepaid Exp</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758182"/>
                  </a:ext>
                </a:extLst>
              </a:tr>
            </a:tbl>
          </a:graphicData>
        </a:graphic>
      </p:graphicFrame>
      <p:pic>
        <p:nvPicPr>
          <p:cNvPr id="101" name="Content Placeholder 4">
            <a:extLst>
              <a:ext uri="{FF2B5EF4-FFF2-40B4-BE49-F238E27FC236}">
                <a16:creationId xmlns:a16="http://schemas.microsoft.com/office/drawing/2014/main" id="{0D58C8EC-8A70-5918-28D7-02558F546FC4}"/>
              </a:ext>
            </a:extLst>
          </p:cNvPr>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3273489" y="1974915"/>
            <a:ext cx="5731902" cy="3575004"/>
          </a:xfrm>
          <a:prstGeom prst="rect">
            <a:avLst/>
          </a:prstGeom>
        </p:spPr>
      </p:pic>
      <p:sp>
        <p:nvSpPr>
          <p:cNvPr id="102" name="Rectangle: Rounded Corners 101">
            <a:extLst>
              <a:ext uri="{FF2B5EF4-FFF2-40B4-BE49-F238E27FC236}">
                <a16:creationId xmlns:a16="http://schemas.microsoft.com/office/drawing/2014/main" id="{0B468379-12D3-07E1-6C9A-89E019CA1BE1}"/>
              </a:ext>
            </a:extLst>
          </p:cNvPr>
          <p:cNvSpPr/>
          <p:nvPr/>
        </p:nvSpPr>
        <p:spPr>
          <a:xfrm>
            <a:off x="3351176" y="2804474"/>
            <a:ext cx="4934407" cy="13157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3" name="Rectangle: Rounded Corners 102">
            <a:extLst>
              <a:ext uri="{FF2B5EF4-FFF2-40B4-BE49-F238E27FC236}">
                <a16:creationId xmlns:a16="http://schemas.microsoft.com/office/drawing/2014/main" id="{109D1997-7773-B530-07D3-9D0476A8B3C0}"/>
              </a:ext>
            </a:extLst>
          </p:cNvPr>
          <p:cNvSpPr/>
          <p:nvPr/>
        </p:nvSpPr>
        <p:spPr>
          <a:xfrm>
            <a:off x="6839340" y="3851876"/>
            <a:ext cx="1352938" cy="23493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4" name="Content Placeholder 3">
            <a:extLst>
              <a:ext uri="{FF2B5EF4-FFF2-40B4-BE49-F238E27FC236}">
                <a16:creationId xmlns:a16="http://schemas.microsoft.com/office/drawing/2014/main" id="{7E84E617-8BD0-1487-4669-D7237E84E0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3489" y="1967428"/>
            <a:ext cx="5731902" cy="3474888"/>
          </a:xfrm>
          <a:prstGeom prst="rect">
            <a:avLst/>
          </a:prstGeom>
        </p:spPr>
      </p:pic>
      <p:sp>
        <p:nvSpPr>
          <p:cNvPr id="105" name="Text Box 9">
            <a:extLst>
              <a:ext uri="{FF2B5EF4-FFF2-40B4-BE49-F238E27FC236}">
                <a16:creationId xmlns:a16="http://schemas.microsoft.com/office/drawing/2014/main" id="{6E824079-9ED5-B4E2-DB01-496D157C3A7A}"/>
              </a:ext>
            </a:extLst>
          </p:cNvPr>
          <p:cNvSpPr txBox="1"/>
          <p:nvPr/>
        </p:nvSpPr>
        <p:spPr>
          <a:xfrm>
            <a:off x="3337212" y="492835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6" name="Rectangle: Rounded Corners 105">
            <a:extLst>
              <a:ext uri="{FF2B5EF4-FFF2-40B4-BE49-F238E27FC236}">
                <a16:creationId xmlns:a16="http://schemas.microsoft.com/office/drawing/2014/main" id="{9DDDAB64-9392-7CBE-93ED-BF68FD7553E3}"/>
              </a:ext>
            </a:extLst>
          </p:cNvPr>
          <p:cNvSpPr/>
          <p:nvPr/>
        </p:nvSpPr>
        <p:spPr>
          <a:xfrm>
            <a:off x="3433596" y="5209246"/>
            <a:ext cx="625219" cy="16214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7" name="Rectangle: Rounded Corners 106">
            <a:extLst>
              <a:ext uri="{FF2B5EF4-FFF2-40B4-BE49-F238E27FC236}">
                <a16:creationId xmlns:a16="http://schemas.microsoft.com/office/drawing/2014/main" id="{65F5528C-A51F-B840-E1D9-8D54920A538A}"/>
              </a:ext>
            </a:extLst>
          </p:cNvPr>
          <p:cNvSpPr/>
          <p:nvPr/>
        </p:nvSpPr>
        <p:spPr>
          <a:xfrm>
            <a:off x="5381042" y="5027706"/>
            <a:ext cx="550014" cy="14015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8" name="Text Box 9">
            <a:extLst>
              <a:ext uri="{FF2B5EF4-FFF2-40B4-BE49-F238E27FC236}">
                <a16:creationId xmlns:a16="http://schemas.microsoft.com/office/drawing/2014/main" id="{71F5A75F-348A-1317-FC63-0D8A303482AE}"/>
              </a:ext>
            </a:extLst>
          </p:cNvPr>
          <p:cNvSpPr txBox="1"/>
          <p:nvPr/>
        </p:nvSpPr>
        <p:spPr>
          <a:xfrm>
            <a:off x="5352661" y="337306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9" name="Rectangle: Rounded Corners 108">
            <a:extLst>
              <a:ext uri="{FF2B5EF4-FFF2-40B4-BE49-F238E27FC236}">
                <a16:creationId xmlns:a16="http://schemas.microsoft.com/office/drawing/2014/main" id="{D65885BC-B43C-0F25-C8AA-B8D7C421D96F}"/>
              </a:ext>
            </a:extLst>
          </p:cNvPr>
          <p:cNvSpPr/>
          <p:nvPr/>
        </p:nvSpPr>
        <p:spPr>
          <a:xfrm>
            <a:off x="4660605" y="3427375"/>
            <a:ext cx="625219" cy="16214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0" name="Text Box 9">
            <a:extLst>
              <a:ext uri="{FF2B5EF4-FFF2-40B4-BE49-F238E27FC236}">
                <a16:creationId xmlns:a16="http://schemas.microsoft.com/office/drawing/2014/main" id="{F9AC3BFE-401C-986D-0F64-26348C15C9AE}"/>
              </a:ext>
            </a:extLst>
          </p:cNvPr>
          <p:cNvSpPr txBox="1"/>
          <p:nvPr/>
        </p:nvSpPr>
        <p:spPr>
          <a:xfrm>
            <a:off x="5213823" y="476930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1" name="Picture 110">
            <a:extLst>
              <a:ext uri="{FF2B5EF4-FFF2-40B4-BE49-F238E27FC236}">
                <a16:creationId xmlns:a16="http://schemas.microsoft.com/office/drawing/2014/main" id="{5808860C-A1A5-81FA-9E42-A7279EDA2B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3489" y="1974914"/>
            <a:ext cx="5731510" cy="3575003"/>
          </a:xfrm>
          <a:prstGeom prst="rect">
            <a:avLst/>
          </a:prstGeom>
        </p:spPr>
      </p:pic>
      <p:sp>
        <p:nvSpPr>
          <p:cNvPr id="113" name="Rectangle: Rounded Corners 112">
            <a:extLst>
              <a:ext uri="{FF2B5EF4-FFF2-40B4-BE49-F238E27FC236}">
                <a16:creationId xmlns:a16="http://schemas.microsoft.com/office/drawing/2014/main" id="{1031D524-D094-F497-A9BD-718EADA5614E}"/>
              </a:ext>
            </a:extLst>
          </p:cNvPr>
          <p:cNvSpPr/>
          <p:nvPr/>
        </p:nvSpPr>
        <p:spPr>
          <a:xfrm>
            <a:off x="6941977" y="3955236"/>
            <a:ext cx="1119672" cy="13905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14" name="Picture 113">
            <a:extLst>
              <a:ext uri="{FF2B5EF4-FFF2-40B4-BE49-F238E27FC236}">
                <a16:creationId xmlns:a16="http://schemas.microsoft.com/office/drawing/2014/main" id="{D76CD097-87F4-CBC8-1BAC-B34E5CADD7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73097" y="1974912"/>
            <a:ext cx="5731510" cy="3575003"/>
          </a:xfrm>
          <a:prstGeom prst="rect">
            <a:avLst/>
          </a:prstGeom>
        </p:spPr>
      </p:pic>
      <p:sp>
        <p:nvSpPr>
          <p:cNvPr id="115" name="Text Box 9">
            <a:extLst>
              <a:ext uri="{FF2B5EF4-FFF2-40B4-BE49-F238E27FC236}">
                <a16:creationId xmlns:a16="http://schemas.microsoft.com/office/drawing/2014/main" id="{87AD216F-1C4F-F955-3D9D-0BCD94B386CE}"/>
              </a:ext>
            </a:extLst>
          </p:cNvPr>
          <p:cNvSpPr txBox="1"/>
          <p:nvPr/>
        </p:nvSpPr>
        <p:spPr>
          <a:xfrm>
            <a:off x="4645148" y="211934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6" name="Rectangle: Rounded Corners 115">
            <a:extLst>
              <a:ext uri="{FF2B5EF4-FFF2-40B4-BE49-F238E27FC236}">
                <a16:creationId xmlns:a16="http://schemas.microsoft.com/office/drawing/2014/main" id="{3AC80DA1-095A-E6CF-1810-AFBD561D5939}"/>
              </a:ext>
            </a:extLst>
          </p:cNvPr>
          <p:cNvSpPr/>
          <p:nvPr/>
        </p:nvSpPr>
        <p:spPr>
          <a:xfrm>
            <a:off x="4035337" y="2230762"/>
            <a:ext cx="609419" cy="9891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18" name="Picture 117">
            <a:extLst>
              <a:ext uri="{FF2B5EF4-FFF2-40B4-BE49-F238E27FC236}">
                <a16:creationId xmlns:a16="http://schemas.microsoft.com/office/drawing/2014/main" id="{F8E2AA97-A4CC-F6A9-83E8-638281FD95F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73293" y="1974912"/>
            <a:ext cx="5731510" cy="3575002"/>
          </a:xfrm>
          <a:prstGeom prst="rect">
            <a:avLst/>
          </a:prstGeom>
        </p:spPr>
      </p:pic>
      <p:sp>
        <p:nvSpPr>
          <p:cNvPr id="119" name="Rectangle: Rounded Corners 118">
            <a:extLst>
              <a:ext uri="{FF2B5EF4-FFF2-40B4-BE49-F238E27FC236}">
                <a16:creationId xmlns:a16="http://schemas.microsoft.com/office/drawing/2014/main" id="{4846821B-163B-723A-7D3C-20E40B1AA23A}"/>
              </a:ext>
            </a:extLst>
          </p:cNvPr>
          <p:cNvSpPr/>
          <p:nvPr/>
        </p:nvSpPr>
        <p:spPr>
          <a:xfrm>
            <a:off x="6518470" y="3996958"/>
            <a:ext cx="1896239" cy="116284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0" name="Table 119">
            <a:extLst>
              <a:ext uri="{FF2B5EF4-FFF2-40B4-BE49-F238E27FC236}">
                <a16:creationId xmlns:a16="http://schemas.microsoft.com/office/drawing/2014/main" id="{022EDF80-9D78-B0F8-F5DE-796F10677544}"/>
              </a:ext>
            </a:extLst>
          </p:cNvPr>
          <p:cNvGraphicFramePr>
            <a:graphicFrameLocks noGrp="1"/>
          </p:cNvGraphicFramePr>
          <p:nvPr>
            <p:extLst>
              <p:ext uri="{D42A27DB-BD31-4B8C-83A1-F6EECF244321}">
                <p14:modId xmlns:p14="http://schemas.microsoft.com/office/powerpoint/2010/main" val="3271058442"/>
              </p:ext>
            </p:extLst>
          </p:nvPr>
        </p:nvGraphicFramePr>
        <p:xfrm>
          <a:off x="9580518" y="1967428"/>
          <a:ext cx="1819789" cy="700596"/>
        </p:xfrm>
        <a:graphic>
          <a:graphicData uri="http://schemas.openxmlformats.org/drawingml/2006/table">
            <a:tbl>
              <a:tblPr firstRow="1" firstCol="1" bandRow="1">
                <a:tableStyleId>{5C22544A-7EE6-4342-B048-85BDC9FD1C3A}</a:tableStyleId>
              </a:tblPr>
              <a:tblGrid>
                <a:gridCol w="1819789">
                  <a:extLst>
                    <a:ext uri="{9D8B030D-6E8A-4147-A177-3AD203B41FA5}">
                      <a16:colId xmlns:a16="http://schemas.microsoft.com/office/drawing/2014/main" val="2126742832"/>
                    </a:ext>
                  </a:extLst>
                </a:gridCol>
              </a:tblGrid>
              <a:tr h="214989">
                <a:tc>
                  <a:txBody>
                    <a:bodyPr/>
                    <a:lstStyle/>
                    <a:p>
                      <a:pPr marL="0" marR="0" algn="l">
                        <a:lnSpc>
                          <a:spcPct val="107000"/>
                        </a:lnSpc>
                      </a:pPr>
                      <a:r>
                        <a:rPr lang="en-US" sz="1100" kern="100" dirty="0">
                          <a:effectLst/>
                        </a:rPr>
                        <a:t>Prepaid Exp</a:t>
                      </a:r>
                      <a:endParaRPr lang="ar-EG" sz="1100" kern="100" dirty="0">
                        <a:effectLst/>
                      </a:endParaRPr>
                    </a:p>
                    <a:p>
                      <a:pPr marL="0" marR="0" algn="l">
                        <a:lnSpc>
                          <a:spcPct val="107000"/>
                        </a:lnSpc>
                      </a:pPr>
                      <a:r>
                        <a:rPr lang="en-US" sz="1100" kern="100" dirty="0">
                          <a:effectLst/>
                          <a:latin typeface="Calibri" panose="020F0502020204030204" pitchFamily="34" charset="0"/>
                          <a:ea typeface="Calibri" panose="020F0502020204030204" pitchFamily="34" charset="0"/>
                          <a:cs typeface="Arial" panose="020B0604020202020204" pitchFamily="34" charset="0"/>
                        </a:rPr>
                        <a:t>Tax</a:t>
                      </a:r>
                    </a:p>
                  </a:txBody>
                  <a:tcPr marL="68580" marR="68580" marT="0" marB="0"/>
                </a:tc>
                <a:extLst>
                  <a:ext uri="{0D108BD9-81ED-4DB2-BD59-A6C34878D82A}">
                    <a16:rowId xmlns:a16="http://schemas.microsoft.com/office/drawing/2014/main" val="3193739242"/>
                  </a:ext>
                </a:extLst>
              </a:tr>
              <a:tr h="221564">
                <a:tc>
                  <a:txBody>
                    <a:bodyPr/>
                    <a:lstStyle/>
                    <a:p>
                      <a:pPr marL="0" marR="0" algn="l">
                        <a:lnSpc>
                          <a:spcPct val="107000"/>
                        </a:lnSpc>
                      </a:pPr>
                      <a:r>
                        <a:rPr lang="ar-EG" sz="1100" kern="100" dirty="0">
                          <a:effectLst/>
                        </a:rPr>
                        <a:t>           </a:t>
                      </a:r>
                      <a:r>
                        <a:rPr lang="en-US" sz="1100" kern="100" dirty="0">
                          <a:effectLst/>
                        </a:rPr>
                        <a:t>Liability</a:t>
                      </a:r>
                    </a:p>
                    <a:p>
                      <a:pPr marL="0" marR="0" algn="l">
                        <a:lnSpc>
                          <a:spcPct val="107000"/>
                        </a:lnSpc>
                      </a:pPr>
                      <a:r>
                        <a:rPr lang="ar-EG" sz="1100" kern="100" dirty="0">
                          <a:effectLst/>
                          <a:latin typeface="Calibri" panose="020F0502020204030204" pitchFamily="34" charset="0"/>
                          <a:ea typeface="Calibri" panose="020F0502020204030204" pitchFamily="34" charset="0"/>
                          <a:cs typeface="Arial" panose="020B0604020202020204" pitchFamily="34" charset="0"/>
                        </a:rPr>
                        <a:t>           </a:t>
                      </a:r>
                      <a:r>
                        <a:rPr lang="en-US" sz="1100" kern="100" dirty="0">
                          <a:effectLst/>
                          <a:latin typeface="Calibri" panose="020F0502020204030204" pitchFamily="34" charset="0"/>
                          <a:ea typeface="Calibri" panose="020F0502020204030204" pitchFamily="34" charset="0"/>
                          <a:cs typeface="Arial" panose="020B0604020202020204" pitchFamily="34" charset="0"/>
                        </a:rPr>
                        <a:t>Withholding Tax</a:t>
                      </a:r>
                    </a:p>
                  </a:txBody>
                  <a:tcPr marL="68580" marR="68580" marT="0" marB="0"/>
                </a:tc>
                <a:extLst>
                  <a:ext uri="{0D108BD9-81ED-4DB2-BD59-A6C34878D82A}">
                    <a16:rowId xmlns:a16="http://schemas.microsoft.com/office/drawing/2014/main" val="28758182"/>
                  </a:ext>
                </a:extLst>
              </a:tr>
            </a:tbl>
          </a:graphicData>
        </a:graphic>
      </p:graphicFrame>
      <p:pic>
        <p:nvPicPr>
          <p:cNvPr id="121" name="Picture 120">
            <a:extLst>
              <a:ext uri="{FF2B5EF4-FFF2-40B4-BE49-F238E27FC236}">
                <a16:creationId xmlns:a16="http://schemas.microsoft.com/office/drawing/2014/main" id="{F63F9BF5-93EA-2670-D541-163088D1E34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28089" y="1967425"/>
            <a:ext cx="5731510" cy="3585580"/>
          </a:xfrm>
          <a:prstGeom prst="rect">
            <a:avLst/>
          </a:prstGeom>
        </p:spPr>
      </p:pic>
      <p:sp>
        <p:nvSpPr>
          <p:cNvPr id="122" name="Rectangle: Rounded Corners 121">
            <a:extLst>
              <a:ext uri="{FF2B5EF4-FFF2-40B4-BE49-F238E27FC236}">
                <a16:creationId xmlns:a16="http://schemas.microsoft.com/office/drawing/2014/main" id="{D581C123-9A88-F73C-C1FB-7E94E57483F8}"/>
              </a:ext>
            </a:extLst>
          </p:cNvPr>
          <p:cNvSpPr/>
          <p:nvPr/>
        </p:nvSpPr>
        <p:spPr>
          <a:xfrm>
            <a:off x="4496808" y="3081603"/>
            <a:ext cx="469868" cy="43854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Rectangle: Rounded Corners 122">
            <a:extLst>
              <a:ext uri="{FF2B5EF4-FFF2-40B4-BE49-F238E27FC236}">
                <a16:creationId xmlns:a16="http://schemas.microsoft.com/office/drawing/2014/main" id="{30C2A63B-43A6-3D71-C470-B952EBE20E35}"/>
              </a:ext>
            </a:extLst>
          </p:cNvPr>
          <p:cNvSpPr/>
          <p:nvPr/>
        </p:nvSpPr>
        <p:spPr>
          <a:xfrm>
            <a:off x="5851013" y="3112662"/>
            <a:ext cx="457200" cy="40748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24" name="Picture 123">
            <a:extLst>
              <a:ext uri="{FF2B5EF4-FFF2-40B4-BE49-F238E27FC236}">
                <a16:creationId xmlns:a16="http://schemas.microsoft.com/office/drawing/2014/main" id="{2D7FDE3D-2C1B-A2FB-AC8F-2A0EEA4A798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13857" y="1976985"/>
            <a:ext cx="5790749" cy="3572929"/>
          </a:xfrm>
          <a:prstGeom prst="rect">
            <a:avLst/>
          </a:prstGeom>
        </p:spPr>
      </p:pic>
      <p:sp>
        <p:nvSpPr>
          <p:cNvPr id="125" name="Text Box 9">
            <a:extLst>
              <a:ext uri="{FF2B5EF4-FFF2-40B4-BE49-F238E27FC236}">
                <a16:creationId xmlns:a16="http://schemas.microsoft.com/office/drawing/2014/main" id="{30BFAD6D-8896-5508-0972-44B5A2317AD9}"/>
              </a:ext>
            </a:extLst>
          </p:cNvPr>
          <p:cNvSpPr txBox="1"/>
          <p:nvPr/>
        </p:nvSpPr>
        <p:spPr>
          <a:xfrm>
            <a:off x="3593168" y="502200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6" name="Rectangle: Rounded Corners 125">
            <a:extLst>
              <a:ext uri="{FF2B5EF4-FFF2-40B4-BE49-F238E27FC236}">
                <a16:creationId xmlns:a16="http://schemas.microsoft.com/office/drawing/2014/main" id="{4F1ECF15-4911-45C3-B2F3-1B2F250F1FC8}"/>
              </a:ext>
            </a:extLst>
          </p:cNvPr>
          <p:cNvSpPr/>
          <p:nvPr/>
        </p:nvSpPr>
        <p:spPr>
          <a:xfrm>
            <a:off x="3776985" y="5240782"/>
            <a:ext cx="719823" cy="27618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7" name="Text Box 9">
            <a:extLst>
              <a:ext uri="{FF2B5EF4-FFF2-40B4-BE49-F238E27FC236}">
                <a16:creationId xmlns:a16="http://schemas.microsoft.com/office/drawing/2014/main" id="{1BBB06C9-38C9-D52D-8787-5E86199A2F12}"/>
              </a:ext>
            </a:extLst>
          </p:cNvPr>
          <p:cNvSpPr txBox="1"/>
          <p:nvPr/>
        </p:nvSpPr>
        <p:spPr>
          <a:xfrm>
            <a:off x="5649383" y="292583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8" name="Rectangle: Rounded Corners 127">
            <a:extLst>
              <a:ext uri="{FF2B5EF4-FFF2-40B4-BE49-F238E27FC236}">
                <a16:creationId xmlns:a16="http://schemas.microsoft.com/office/drawing/2014/main" id="{38D68B7F-0831-9506-2CFC-DD3DB0CAAFAE}"/>
              </a:ext>
            </a:extLst>
          </p:cNvPr>
          <p:cNvSpPr/>
          <p:nvPr/>
        </p:nvSpPr>
        <p:spPr>
          <a:xfrm>
            <a:off x="4982750" y="2990007"/>
            <a:ext cx="669743" cy="13225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29" name="Picture 128">
            <a:extLst>
              <a:ext uri="{FF2B5EF4-FFF2-40B4-BE49-F238E27FC236}">
                <a16:creationId xmlns:a16="http://schemas.microsoft.com/office/drawing/2014/main" id="{9EB1F726-D14B-DE24-0926-E2E5C535F28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213858" y="1960175"/>
            <a:ext cx="5790748" cy="3585580"/>
          </a:xfrm>
          <a:prstGeom prst="rect">
            <a:avLst/>
          </a:prstGeom>
        </p:spPr>
      </p:pic>
      <p:sp>
        <p:nvSpPr>
          <p:cNvPr id="130" name="Rectangle: Rounded Corners 129">
            <a:extLst>
              <a:ext uri="{FF2B5EF4-FFF2-40B4-BE49-F238E27FC236}">
                <a16:creationId xmlns:a16="http://schemas.microsoft.com/office/drawing/2014/main" id="{804A6F44-BA2D-8A05-568B-5DA6E2DB9162}"/>
              </a:ext>
            </a:extLst>
          </p:cNvPr>
          <p:cNvSpPr/>
          <p:nvPr/>
        </p:nvSpPr>
        <p:spPr>
          <a:xfrm>
            <a:off x="6548726" y="4339046"/>
            <a:ext cx="1754631" cy="70884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a:extLst>
              <a:ext uri="{FF2B5EF4-FFF2-40B4-BE49-F238E27FC236}">
                <a16:creationId xmlns:a16="http://schemas.microsoft.com/office/drawing/2014/main" id="{CA5403E3-2740-EF30-8496-2D086C492F7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188206" y="1967653"/>
            <a:ext cx="5816399" cy="3591818"/>
          </a:xfrm>
          <a:prstGeom prst="rect">
            <a:avLst/>
          </a:prstGeom>
        </p:spPr>
      </p:pic>
      <p:sp>
        <p:nvSpPr>
          <p:cNvPr id="132" name="Rectangle: Rounded Corners 131">
            <a:extLst>
              <a:ext uri="{FF2B5EF4-FFF2-40B4-BE49-F238E27FC236}">
                <a16:creationId xmlns:a16="http://schemas.microsoft.com/office/drawing/2014/main" id="{CE20238C-AA9F-8FE1-D14F-A5C39142FACE}"/>
              </a:ext>
            </a:extLst>
          </p:cNvPr>
          <p:cNvSpPr/>
          <p:nvPr/>
        </p:nvSpPr>
        <p:spPr>
          <a:xfrm>
            <a:off x="6934200" y="3935223"/>
            <a:ext cx="1225134" cy="21140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33" name="Picture 132">
            <a:extLst>
              <a:ext uri="{FF2B5EF4-FFF2-40B4-BE49-F238E27FC236}">
                <a16:creationId xmlns:a16="http://schemas.microsoft.com/office/drawing/2014/main" id="{3D5108DF-7674-6164-2481-0C166327CDC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83081" y="1967420"/>
            <a:ext cx="5776517" cy="3572929"/>
          </a:xfrm>
          <a:prstGeom prst="rect">
            <a:avLst/>
          </a:prstGeom>
        </p:spPr>
      </p:pic>
      <p:sp>
        <p:nvSpPr>
          <p:cNvPr id="134" name="Text Box 9">
            <a:extLst>
              <a:ext uri="{FF2B5EF4-FFF2-40B4-BE49-F238E27FC236}">
                <a16:creationId xmlns:a16="http://schemas.microsoft.com/office/drawing/2014/main" id="{349B495C-3C52-8732-3D5F-9CBDE8F1580A}"/>
              </a:ext>
            </a:extLst>
          </p:cNvPr>
          <p:cNvSpPr txBox="1"/>
          <p:nvPr/>
        </p:nvSpPr>
        <p:spPr>
          <a:xfrm>
            <a:off x="4415762" y="287577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5" name="Rectangle: Rounded Corners 134">
            <a:extLst>
              <a:ext uri="{FF2B5EF4-FFF2-40B4-BE49-F238E27FC236}">
                <a16:creationId xmlns:a16="http://schemas.microsoft.com/office/drawing/2014/main" id="{D345670E-300E-0750-9CAE-8D51E39250D5}"/>
              </a:ext>
            </a:extLst>
          </p:cNvPr>
          <p:cNvSpPr/>
          <p:nvPr/>
        </p:nvSpPr>
        <p:spPr>
          <a:xfrm>
            <a:off x="4684750" y="2991129"/>
            <a:ext cx="669743" cy="11823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36" name="Straight Connector 135">
            <a:extLst>
              <a:ext uri="{FF2B5EF4-FFF2-40B4-BE49-F238E27FC236}">
                <a16:creationId xmlns:a16="http://schemas.microsoft.com/office/drawing/2014/main" id="{65E1D369-90C7-FB75-20E2-C3E681EB005D}"/>
              </a:ext>
            </a:extLst>
          </p:cNvPr>
          <p:cNvCxnSpPr>
            <a:cxnSpLocks/>
          </p:cNvCxnSpPr>
          <p:nvPr/>
        </p:nvCxnSpPr>
        <p:spPr>
          <a:xfrm>
            <a:off x="6941977" y="4176275"/>
            <a:ext cx="1164771"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54F9E9-CEF3-E207-351D-09E7F337FF34}"/>
              </a:ext>
            </a:extLst>
          </p:cNvPr>
          <p:cNvCxnSpPr>
            <a:cxnSpLocks/>
          </p:cNvCxnSpPr>
          <p:nvPr/>
        </p:nvCxnSpPr>
        <p:spPr>
          <a:xfrm>
            <a:off x="6218045" y="4339046"/>
            <a:ext cx="860485"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BA86A384-0732-F4B0-AAA2-89E441D3898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82295" y="1996848"/>
            <a:ext cx="5823096" cy="3539113"/>
          </a:xfrm>
          <a:prstGeom prst="rect">
            <a:avLst/>
          </a:prstGeom>
        </p:spPr>
      </p:pic>
      <p:sp>
        <p:nvSpPr>
          <p:cNvPr id="139" name="Text Box 9">
            <a:extLst>
              <a:ext uri="{FF2B5EF4-FFF2-40B4-BE49-F238E27FC236}">
                <a16:creationId xmlns:a16="http://schemas.microsoft.com/office/drawing/2014/main" id="{CC304DDC-1566-1115-2B2A-C45B4AE667F8}"/>
              </a:ext>
            </a:extLst>
          </p:cNvPr>
          <p:cNvSpPr txBox="1"/>
          <p:nvPr/>
        </p:nvSpPr>
        <p:spPr>
          <a:xfrm>
            <a:off x="3138073" y="408383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0" name="Rectangle: Rounded Corners 139">
            <a:extLst>
              <a:ext uri="{FF2B5EF4-FFF2-40B4-BE49-F238E27FC236}">
                <a16:creationId xmlns:a16="http://schemas.microsoft.com/office/drawing/2014/main" id="{6ED3A794-D1AB-9F1A-7362-E8A3B6E1601F}"/>
              </a:ext>
            </a:extLst>
          </p:cNvPr>
          <p:cNvSpPr/>
          <p:nvPr/>
        </p:nvSpPr>
        <p:spPr>
          <a:xfrm>
            <a:off x="3351176" y="4056994"/>
            <a:ext cx="268536" cy="25962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 name="Rectangle: Rounded Corners 140">
            <a:extLst>
              <a:ext uri="{FF2B5EF4-FFF2-40B4-BE49-F238E27FC236}">
                <a16:creationId xmlns:a16="http://schemas.microsoft.com/office/drawing/2014/main" id="{C9D12820-1C4E-F9E1-2FE2-F42724288BAD}"/>
              </a:ext>
            </a:extLst>
          </p:cNvPr>
          <p:cNvSpPr/>
          <p:nvPr/>
        </p:nvSpPr>
        <p:spPr>
          <a:xfrm>
            <a:off x="4034583" y="4174684"/>
            <a:ext cx="424330" cy="10879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2" name="Picture 141">
            <a:extLst>
              <a:ext uri="{FF2B5EF4-FFF2-40B4-BE49-F238E27FC236}">
                <a16:creationId xmlns:a16="http://schemas.microsoft.com/office/drawing/2014/main" id="{BE0479DC-723E-B24C-7CB5-68F234D77C1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77682" y="1961125"/>
            <a:ext cx="5816399" cy="3586469"/>
          </a:xfrm>
          <a:prstGeom prst="rect">
            <a:avLst/>
          </a:prstGeom>
        </p:spPr>
      </p:pic>
      <p:sp>
        <p:nvSpPr>
          <p:cNvPr id="143" name="Text Box 9">
            <a:extLst>
              <a:ext uri="{FF2B5EF4-FFF2-40B4-BE49-F238E27FC236}">
                <a16:creationId xmlns:a16="http://schemas.microsoft.com/office/drawing/2014/main" id="{8D5E0111-95D8-687D-09BA-A44172C9C0E0}"/>
              </a:ext>
            </a:extLst>
          </p:cNvPr>
          <p:cNvSpPr txBox="1"/>
          <p:nvPr/>
        </p:nvSpPr>
        <p:spPr>
          <a:xfrm>
            <a:off x="3158613" y="4997855"/>
            <a:ext cx="1445706" cy="733798"/>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4" name="Rectangle: Rounded Corners 143">
            <a:extLst>
              <a:ext uri="{FF2B5EF4-FFF2-40B4-BE49-F238E27FC236}">
                <a16:creationId xmlns:a16="http://schemas.microsoft.com/office/drawing/2014/main" id="{79148482-21A7-B44D-992E-587946D565CB}"/>
              </a:ext>
            </a:extLst>
          </p:cNvPr>
          <p:cNvSpPr/>
          <p:nvPr/>
        </p:nvSpPr>
        <p:spPr>
          <a:xfrm>
            <a:off x="3326687" y="5241080"/>
            <a:ext cx="620902" cy="23468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5" name="Text Box 9">
            <a:extLst>
              <a:ext uri="{FF2B5EF4-FFF2-40B4-BE49-F238E27FC236}">
                <a16:creationId xmlns:a16="http://schemas.microsoft.com/office/drawing/2014/main" id="{10377587-8629-3A48-71DE-18AAFBF75CEB}"/>
              </a:ext>
            </a:extLst>
          </p:cNvPr>
          <p:cNvSpPr txBox="1"/>
          <p:nvPr/>
        </p:nvSpPr>
        <p:spPr>
          <a:xfrm>
            <a:off x="4901618" y="2461702"/>
            <a:ext cx="1445706" cy="733798"/>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6" name="Rectangle: Rounded Corners 145">
            <a:extLst>
              <a:ext uri="{FF2B5EF4-FFF2-40B4-BE49-F238E27FC236}">
                <a16:creationId xmlns:a16="http://schemas.microsoft.com/office/drawing/2014/main" id="{46693BFC-8306-9735-B08D-7B3BFD67F476}"/>
              </a:ext>
            </a:extLst>
          </p:cNvPr>
          <p:cNvSpPr/>
          <p:nvPr/>
        </p:nvSpPr>
        <p:spPr>
          <a:xfrm>
            <a:off x="4519705" y="2556638"/>
            <a:ext cx="374797" cy="13735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Text Box 9">
            <a:extLst>
              <a:ext uri="{FF2B5EF4-FFF2-40B4-BE49-F238E27FC236}">
                <a16:creationId xmlns:a16="http://schemas.microsoft.com/office/drawing/2014/main" id="{613D9183-B8DB-ED2A-77EF-E61FBEA0D11B}"/>
              </a:ext>
            </a:extLst>
          </p:cNvPr>
          <p:cNvSpPr txBox="1"/>
          <p:nvPr/>
        </p:nvSpPr>
        <p:spPr>
          <a:xfrm>
            <a:off x="4980314" y="4847564"/>
            <a:ext cx="1445706" cy="733798"/>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8" name="Rectangle: Rounded Corners 147">
            <a:extLst>
              <a:ext uri="{FF2B5EF4-FFF2-40B4-BE49-F238E27FC236}">
                <a16:creationId xmlns:a16="http://schemas.microsoft.com/office/drawing/2014/main" id="{AEB58F35-7B8B-325C-0DF1-A28C5FDABE75}"/>
              </a:ext>
            </a:extLst>
          </p:cNvPr>
          <p:cNvSpPr/>
          <p:nvPr/>
        </p:nvSpPr>
        <p:spPr>
          <a:xfrm>
            <a:off x="5189324" y="5118713"/>
            <a:ext cx="660903" cy="18093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9" name="Rectangle: Rounded Corners 148">
            <a:extLst>
              <a:ext uri="{FF2B5EF4-FFF2-40B4-BE49-F238E27FC236}">
                <a16:creationId xmlns:a16="http://schemas.microsoft.com/office/drawing/2014/main" id="{0E20E27A-6BE1-762B-73D9-E7375B691CA1}"/>
              </a:ext>
            </a:extLst>
          </p:cNvPr>
          <p:cNvSpPr/>
          <p:nvPr/>
        </p:nvSpPr>
        <p:spPr>
          <a:xfrm>
            <a:off x="7002959" y="3868748"/>
            <a:ext cx="927259" cy="12264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57" name="Picture 156">
            <a:extLst>
              <a:ext uri="{FF2B5EF4-FFF2-40B4-BE49-F238E27FC236}">
                <a16:creationId xmlns:a16="http://schemas.microsoft.com/office/drawing/2014/main" id="{C027808E-E7C9-2CC9-EB81-49C8CDA68EE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191583" y="1953021"/>
            <a:ext cx="5802498" cy="3591818"/>
          </a:xfrm>
          <a:prstGeom prst="rect">
            <a:avLst/>
          </a:prstGeom>
        </p:spPr>
      </p:pic>
      <p:sp>
        <p:nvSpPr>
          <p:cNvPr id="158" name="Rectangle: Rounded Corners 157">
            <a:extLst>
              <a:ext uri="{FF2B5EF4-FFF2-40B4-BE49-F238E27FC236}">
                <a16:creationId xmlns:a16="http://schemas.microsoft.com/office/drawing/2014/main" id="{E7E4477A-C833-B555-5543-3B780238C44A}"/>
              </a:ext>
            </a:extLst>
          </p:cNvPr>
          <p:cNvSpPr/>
          <p:nvPr/>
        </p:nvSpPr>
        <p:spPr>
          <a:xfrm>
            <a:off x="6950745" y="3868587"/>
            <a:ext cx="799718" cy="16396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9" name="Text Box 9">
            <a:extLst>
              <a:ext uri="{FF2B5EF4-FFF2-40B4-BE49-F238E27FC236}">
                <a16:creationId xmlns:a16="http://schemas.microsoft.com/office/drawing/2014/main" id="{497E3A58-62B7-225F-3886-0D5962206135}"/>
              </a:ext>
            </a:extLst>
          </p:cNvPr>
          <p:cNvSpPr txBox="1"/>
          <p:nvPr/>
        </p:nvSpPr>
        <p:spPr>
          <a:xfrm>
            <a:off x="3188819" y="5053137"/>
            <a:ext cx="1452232" cy="74542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0" name="Rectangle: Rounded Corners 159">
            <a:extLst>
              <a:ext uri="{FF2B5EF4-FFF2-40B4-BE49-F238E27FC236}">
                <a16:creationId xmlns:a16="http://schemas.microsoft.com/office/drawing/2014/main" id="{1D79B3A4-94AA-BE12-D2B3-A9E367E24861}"/>
              </a:ext>
            </a:extLst>
          </p:cNvPr>
          <p:cNvSpPr/>
          <p:nvPr/>
        </p:nvSpPr>
        <p:spPr>
          <a:xfrm>
            <a:off x="3303485" y="5295435"/>
            <a:ext cx="667305" cy="23840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1" name="Text Box 9">
            <a:extLst>
              <a:ext uri="{FF2B5EF4-FFF2-40B4-BE49-F238E27FC236}">
                <a16:creationId xmlns:a16="http://schemas.microsoft.com/office/drawing/2014/main" id="{33A560A4-3D49-8D57-A4D7-A0B6E841A26A}"/>
              </a:ext>
            </a:extLst>
          </p:cNvPr>
          <p:cNvSpPr txBox="1"/>
          <p:nvPr/>
        </p:nvSpPr>
        <p:spPr>
          <a:xfrm>
            <a:off x="5073471" y="3415448"/>
            <a:ext cx="1452232" cy="74542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2" name="Rectangle: Rounded Corners 161">
            <a:extLst>
              <a:ext uri="{FF2B5EF4-FFF2-40B4-BE49-F238E27FC236}">
                <a16:creationId xmlns:a16="http://schemas.microsoft.com/office/drawing/2014/main" id="{BAE8730E-87B2-8139-8AD4-76BC93463EB9}"/>
              </a:ext>
            </a:extLst>
          </p:cNvPr>
          <p:cNvSpPr/>
          <p:nvPr/>
        </p:nvSpPr>
        <p:spPr>
          <a:xfrm>
            <a:off x="4731742" y="3469049"/>
            <a:ext cx="389945" cy="16316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Text Box 9">
            <a:extLst>
              <a:ext uri="{FF2B5EF4-FFF2-40B4-BE49-F238E27FC236}">
                <a16:creationId xmlns:a16="http://schemas.microsoft.com/office/drawing/2014/main" id="{BC9CC192-0334-872F-FFED-A3ABA470FCFD}"/>
              </a:ext>
            </a:extLst>
          </p:cNvPr>
          <p:cNvSpPr txBox="1"/>
          <p:nvPr/>
        </p:nvSpPr>
        <p:spPr>
          <a:xfrm>
            <a:off x="4923267" y="4987180"/>
            <a:ext cx="1452232" cy="74542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4" name="Rectangle: Rounded Corners 163">
            <a:extLst>
              <a:ext uri="{FF2B5EF4-FFF2-40B4-BE49-F238E27FC236}">
                <a16:creationId xmlns:a16="http://schemas.microsoft.com/office/drawing/2014/main" id="{8C2C82B0-D5B1-6AD5-0073-8955F9D1DDE4}"/>
              </a:ext>
            </a:extLst>
          </p:cNvPr>
          <p:cNvSpPr/>
          <p:nvPr/>
        </p:nvSpPr>
        <p:spPr>
          <a:xfrm>
            <a:off x="5220725" y="5167814"/>
            <a:ext cx="642039" cy="20957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65" name="Picture 164">
            <a:extLst>
              <a:ext uri="{FF2B5EF4-FFF2-40B4-BE49-F238E27FC236}">
                <a16:creationId xmlns:a16="http://schemas.microsoft.com/office/drawing/2014/main" id="{A4A8ED2A-A2E9-B4F3-3AE1-82122DEEDEE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38073" y="1965608"/>
            <a:ext cx="5866532" cy="3551357"/>
          </a:xfrm>
          <a:prstGeom prst="rect">
            <a:avLst/>
          </a:prstGeom>
        </p:spPr>
      </p:pic>
      <p:sp>
        <p:nvSpPr>
          <p:cNvPr id="166" name="Text Box 9">
            <a:extLst>
              <a:ext uri="{FF2B5EF4-FFF2-40B4-BE49-F238E27FC236}">
                <a16:creationId xmlns:a16="http://schemas.microsoft.com/office/drawing/2014/main" id="{054C722B-A24C-D7EB-2487-6BBF9131AE1B}"/>
              </a:ext>
            </a:extLst>
          </p:cNvPr>
          <p:cNvSpPr txBox="1"/>
          <p:nvPr/>
        </p:nvSpPr>
        <p:spPr>
          <a:xfrm>
            <a:off x="4670692" y="2157587"/>
            <a:ext cx="1468258" cy="725636"/>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7" name="Rectangle: Rounded Corners 166">
            <a:extLst>
              <a:ext uri="{FF2B5EF4-FFF2-40B4-BE49-F238E27FC236}">
                <a16:creationId xmlns:a16="http://schemas.microsoft.com/office/drawing/2014/main" id="{91963429-AE2F-CEE2-CA50-13B350A7DD3F}"/>
              </a:ext>
            </a:extLst>
          </p:cNvPr>
          <p:cNvSpPr/>
          <p:nvPr/>
        </p:nvSpPr>
        <p:spPr>
          <a:xfrm>
            <a:off x="3871851" y="2221136"/>
            <a:ext cx="781987" cy="8548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68" name="Picture 167">
            <a:extLst>
              <a:ext uri="{FF2B5EF4-FFF2-40B4-BE49-F238E27FC236}">
                <a16:creationId xmlns:a16="http://schemas.microsoft.com/office/drawing/2014/main" id="{A623F121-4AB9-E43C-B520-3A5A4D47F5CC}"/>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132051" y="1948298"/>
            <a:ext cx="5862029" cy="3623444"/>
          </a:xfrm>
          <a:prstGeom prst="rect">
            <a:avLst/>
          </a:prstGeom>
        </p:spPr>
      </p:pic>
      <p:sp>
        <p:nvSpPr>
          <p:cNvPr id="169" name="Rectangle: Rounded Corners 168">
            <a:extLst>
              <a:ext uri="{FF2B5EF4-FFF2-40B4-BE49-F238E27FC236}">
                <a16:creationId xmlns:a16="http://schemas.microsoft.com/office/drawing/2014/main" id="{712D2B51-54BF-E197-43B5-11D90475BFE1}"/>
              </a:ext>
            </a:extLst>
          </p:cNvPr>
          <p:cNvSpPr/>
          <p:nvPr/>
        </p:nvSpPr>
        <p:spPr>
          <a:xfrm>
            <a:off x="6332757" y="3838298"/>
            <a:ext cx="2012524" cy="155952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0" name="Table 169">
            <a:extLst>
              <a:ext uri="{FF2B5EF4-FFF2-40B4-BE49-F238E27FC236}">
                <a16:creationId xmlns:a16="http://schemas.microsoft.com/office/drawing/2014/main" id="{68C23514-2D70-C61C-9EBB-AA1665DD2947}"/>
              </a:ext>
            </a:extLst>
          </p:cNvPr>
          <p:cNvGraphicFramePr>
            <a:graphicFrameLocks noGrp="1"/>
          </p:cNvGraphicFramePr>
          <p:nvPr>
            <p:extLst>
              <p:ext uri="{D42A27DB-BD31-4B8C-83A1-F6EECF244321}">
                <p14:modId xmlns:p14="http://schemas.microsoft.com/office/powerpoint/2010/main" val="592630615"/>
              </p:ext>
            </p:extLst>
          </p:nvPr>
        </p:nvGraphicFramePr>
        <p:xfrm>
          <a:off x="9580518" y="3950570"/>
          <a:ext cx="1819789" cy="701676"/>
        </p:xfrm>
        <a:graphic>
          <a:graphicData uri="http://schemas.openxmlformats.org/drawingml/2006/table">
            <a:tbl>
              <a:tblPr firstRow="1" firstCol="1" bandRow="1">
                <a:tableStyleId>{5C22544A-7EE6-4342-B048-85BDC9FD1C3A}</a:tableStyleId>
              </a:tblPr>
              <a:tblGrid>
                <a:gridCol w="1819789">
                  <a:extLst>
                    <a:ext uri="{9D8B030D-6E8A-4147-A177-3AD203B41FA5}">
                      <a16:colId xmlns:a16="http://schemas.microsoft.com/office/drawing/2014/main" val="2126742832"/>
                    </a:ext>
                  </a:extLst>
                </a:gridCol>
              </a:tblGrid>
              <a:tr h="214989">
                <a:tc>
                  <a:txBody>
                    <a:bodyPr/>
                    <a:lstStyle/>
                    <a:p>
                      <a:pPr marL="0" marR="0" algn="l">
                        <a:lnSpc>
                          <a:spcPct val="107000"/>
                        </a:lnSpc>
                      </a:pPr>
                      <a:r>
                        <a:rPr lang="en-US" sz="1100" kern="100" dirty="0">
                          <a:effectLst/>
                          <a:latin typeface="Calibri" panose="020F0502020204030204" pitchFamily="34" charset="0"/>
                          <a:ea typeface="Calibri" panose="020F0502020204030204" pitchFamily="34" charset="0"/>
                          <a:cs typeface="Arial" panose="020B0604020202020204" pitchFamily="34" charset="0"/>
                        </a:rPr>
                        <a:t>Expense</a:t>
                      </a:r>
                    </a:p>
                    <a:p>
                      <a:pPr marL="0" marR="0" algn="l">
                        <a:lnSpc>
                          <a:spcPct val="107000"/>
                        </a:lnSpc>
                      </a:pPr>
                      <a:r>
                        <a:rPr lang="en-US" sz="1100" kern="100" dirty="0">
                          <a:effectLst/>
                          <a:latin typeface="Calibri" panose="020F0502020204030204" pitchFamily="34" charset="0"/>
                          <a:ea typeface="Calibri" panose="020F0502020204030204" pitchFamily="34" charset="0"/>
                          <a:cs typeface="Arial" panose="020B0604020202020204" pitchFamily="34" charset="0"/>
                        </a:rPr>
                        <a:t>Tax</a:t>
                      </a:r>
                    </a:p>
                  </a:txBody>
                  <a:tcPr marL="68580" marR="68580" marT="0" marB="0"/>
                </a:tc>
                <a:extLst>
                  <a:ext uri="{0D108BD9-81ED-4DB2-BD59-A6C34878D82A}">
                    <a16:rowId xmlns:a16="http://schemas.microsoft.com/office/drawing/2014/main" val="3193739242"/>
                  </a:ext>
                </a:extLst>
              </a:tr>
              <a:tr h="221564">
                <a:tc>
                  <a:txBody>
                    <a:bodyPr/>
                    <a:lstStyle/>
                    <a:p>
                      <a:pPr marL="0" marR="0" algn="l">
                        <a:lnSpc>
                          <a:spcPct val="107000"/>
                        </a:lnSpc>
                      </a:pPr>
                      <a:r>
                        <a:rPr lang="en-US" sz="1100" kern="100" dirty="0">
                          <a:effectLst/>
                        </a:rPr>
                        <a:t>              Liability</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100" kern="100" dirty="0">
                          <a:effectLst/>
                          <a:latin typeface="Calibri" panose="020F0502020204030204" pitchFamily="34" charset="0"/>
                          <a:ea typeface="Calibri" panose="020F0502020204030204" pitchFamily="34" charset="0"/>
                          <a:cs typeface="Arial" panose="020B0604020202020204" pitchFamily="34" charset="0"/>
                        </a:rPr>
                        <a:t>              Withholding Tax</a:t>
                      </a:r>
                    </a:p>
                  </a:txBody>
                  <a:tcPr marL="68580" marR="68580" marT="0" marB="0"/>
                </a:tc>
                <a:extLst>
                  <a:ext uri="{0D108BD9-81ED-4DB2-BD59-A6C34878D82A}">
                    <a16:rowId xmlns:a16="http://schemas.microsoft.com/office/drawing/2014/main" val="28758182"/>
                  </a:ext>
                </a:extLst>
              </a:tr>
            </a:tbl>
          </a:graphicData>
        </a:graphic>
      </p:graphicFrame>
      <p:pic>
        <p:nvPicPr>
          <p:cNvPr id="171" name="Picture 170">
            <a:extLst>
              <a:ext uri="{FF2B5EF4-FFF2-40B4-BE49-F238E27FC236}">
                <a16:creationId xmlns:a16="http://schemas.microsoft.com/office/drawing/2014/main" id="{314278A7-EB7E-8C74-3B81-13DB4BC1CFE0}"/>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131264" y="1942916"/>
            <a:ext cx="5871317" cy="3615665"/>
          </a:xfrm>
          <a:prstGeom prst="rect">
            <a:avLst/>
          </a:prstGeom>
        </p:spPr>
      </p:pic>
      <p:sp>
        <p:nvSpPr>
          <p:cNvPr id="172" name="Rectangle: Rounded Corners 171">
            <a:extLst>
              <a:ext uri="{FF2B5EF4-FFF2-40B4-BE49-F238E27FC236}">
                <a16:creationId xmlns:a16="http://schemas.microsoft.com/office/drawing/2014/main" id="{DE7BF3E1-5E8A-D86B-7E98-8919DDFBD95B}"/>
              </a:ext>
            </a:extLst>
          </p:cNvPr>
          <p:cNvSpPr/>
          <p:nvPr/>
        </p:nvSpPr>
        <p:spPr>
          <a:xfrm>
            <a:off x="6967342" y="3816165"/>
            <a:ext cx="743354" cy="19479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3" name="Rectangle: Rounded Corners 172">
            <a:extLst>
              <a:ext uri="{FF2B5EF4-FFF2-40B4-BE49-F238E27FC236}">
                <a16:creationId xmlns:a16="http://schemas.microsoft.com/office/drawing/2014/main" id="{3F72981F-9D79-68D4-F674-4B558316523A}"/>
              </a:ext>
            </a:extLst>
          </p:cNvPr>
          <p:cNvSpPr/>
          <p:nvPr/>
        </p:nvSpPr>
        <p:spPr>
          <a:xfrm>
            <a:off x="4494819" y="2932334"/>
            <a:ext cx="1161647" cy="16394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4" name="Text Box 9">
            <a:extLst>
              <a:ext uri="{FF2B5EF4-FFF2-40B4-BE49-F238E27FC236}">
                <a16:creationId xmlns:a16="http://schemas.microsoft.com/office/drawing/2014/main" id="{54AFF0EA-F310-8041-EDC9-9E11B96735B6}"/>
              </a:ext>
            </a:extLst>
          </p:cNvPr>
          <p:cNvSpPr txBox="1"/>
          <p:nvPr/>
        </p:nvSpPr>
        <p:spPr>
          <a:xfrm>
            <a:off x="5626497" y="2891962"/>
            <a:ext cx="1469455" cy="748598"/>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75" name="Picture 174">
            <a:extLst>
              <a:ext uri="{FF2B5EF4-FFF2-40B4-BE49-F238E27FC236}">
                <a16:creationId xmlns:a16="http://schemas.microsoft.com/office/drawing/2014/main" id="{DF7B5467-1A00-92F0-83FD-DDACE48DDB2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137287" y="1939811"/>
            <a:ext cx="5865293" cy="3615664"/>
          </a:xfrm>
          <a:prstGeom prst="rect">
            <a:avLst/>
          </a:prstGeom>
        </p:spPr>
      </p:pic>
      <p:sp>
        <p:nvSpPr>
          <p:cNvPr id="176" name="Rectangle: Rounded Corners 175">
            <a:extLst>
              <a:ext uri="{FF2B5EF4-FFF2-40B4-BE49-F238E27FC236}">
                <a16:creationId xmlns:a16="http://schemas.microsoft.com/office/drawing/2014/main" id="{9D3207E1-AC88-9BF9-8E44-289C2C395642}"/>
              </a:ext>
            </a:extLst>
          </p:cNvPr>
          <p:cNvSpPr/>
          <p:nvPr/>
        </p:nvSpPr>
        <p:spPr>
          <a:xfrm>
            <a:off x="3453899" y="3500729"/>
            <a:ext cx="4047683" cy="16197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77" name="Picture 176">
            <a:extLst>
              <a:ext uri="{FF2B5EF4-FFF2-40B4-BE49-F238E27FC236}">
                <a16:creationId xmlns:a16="http://schemas.microsoft.com/office/drawing/2014/main" id="{18EBDEE1-9438-2765-6C6C-0F9440C7B0E1}"/>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136500" y="1937202"/>
            <a:ext cx="5866079" cy="3644160"/>
          </a:xfrm>
          <a:prstGeom prst="rect">
            <a:avLst/>
          </a:prstGeom>
        </p:spPr>
      </p:pic>
      <p:sp>
        <p:nvSpPr>
          <p:cNvPr id="178" name="Rectangle: Rounded Corners 177">
            <a:extLst>
              <a:ext uri="{FF2B5EF4-FFF2-40B4-BE49-F238E27FC236}">
                <a16:creationId xmlns:a16="http://schemas.microsoft.com/office/drawing/2014/main" id="{9CA5D331-90AF-0FD4-ACE7-E0EFFC200AC6}"/>
              </a:ext>
            </a:extLst>
          </p:cNvPr>
          <p:cNvSpPr/>
          <p:nvPr/>
        </p:nvSpPr>
        <p:spPr>
          <a:xfrm>
            <a:off x="3325511" y="4289145"/>
            <a:ext cx="279658" cy="21872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9" name="Rectangle: Rounded Corners 178">
            <a:extLst>
              <a:ext uri="{FF2B5EF4-FFF2-40B4-BE49-F238E27FC236}">
                <a16:creationId xmlns:a16="http://schemas.microsoft.com/office/drawing/2014/main" id="{91504F0D-34D2-5AA8-CC72-9D4312FE19A8}"/>
              </a:ext>
            </a:extLst>
          </p:cNvPr>
          <p:cNvSpPr/>
          <p:nvPr/>
        </p:nvSpPr>
        <p:spPr>
          <a:xfrm>
            <a:off x="6436984" y="5288507"/>
            <a:ext cx="938602" cy="17417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0" name="Text Box 9">
            <a:extLst>
              <a:ext uri="{FF2B5EF4-FFF2-40B4-BE49-F238E27FC236}">
                <a16:creationId xmlns:a16="http://schemas.microsoft.com/office/drawing/2014/main" id="{395417B3-7139-6135-F707-79C349B6CBFF}"/>
              </a:ext>
            </a:extLst>
          </p:cNvPr>
          <p:cNvSpPr txBox="1"/>
          <p:nvPr/>
        </p:nvSpPr>
        <p:spPr>
          <a:xfrm>
            <a:off x="6110129" y="5111033"/>
            <a:ext cx="1468145" cy="733531"/>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81" name="Picture 180">
            <a:extLst>
              <a:ext uri="{FF2B5EF4-FFF2-40B4-BE49-F238E27FC236}">
                <a16:creationId xmlns:a16="http://schemas.microsoft.com/office/drawing/2014/main" id="{6770368C-071A-62F2-8795-E46063129E2A}"/>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137547" y="1948853"/>
            <a:ext cx="5865031" cy="3615110"/>
          </a:xfrm>
          <a:prstGeom prst="rect">
            <a:avLst/>
          </a:prstGeom>
        </p:spPr>
      </p:pic>
      <p:sp>
        <p:nvSpPr>
          <p:cNvPr id="182" name="Rectangle: Rounded Corners 181">
            <a:extLst>
              <a:ext uri="{FF2B5EF4-FFF2-40B4-BE49-F238E27FC236}">
                <a16:creationId xmlns:a16="http://schemas.microsoft.com/office/drawing/2014/main" id="{97CCDB41-D449-2589-F78A-38BD23883E06}"/>
              </a:ext>
            </a:extLst>
          </p:cNvPr>
          <p:cNvSpPr/>
          <p:nvPr/>
        </p:nvSpPr>
        <p:spPr>
          <a:xfrm>
            <a:off x="6878766" y="3803011"/>
            <a:ext cx="1205592" cy="24042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83" name="Picture 182">
            <a:extLst>
              <a:ext uri="{FF2B5EF4-FFF2-40B4-BE49-F238E27FC236}">
                <a16:creationId xmlns:a16="http://schemas.microsoft.com/office/drawing/2014/main" id="{2CD0166B-C6AF-105A-C8AC-AD88C2A3427A}"/>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135713" y="1937775"/>
            <a:ext cx="5866079" cy="3633967"/>
          </a:xfrm>
          <a:prstGeom prst="rect">
            <a:avLst/>
          </a:prstGeom>
        </p:spPr>
      </p:pic>
      <p:sp>
        <p:nvSpPr>
          <p:cNvPr id="184" name="Rectangle: Rounded Corners 183">
            <a:extLst>
              <a:ext uri="{FF2B5EF4-FFF2-40B4-BE49-F238E27FC236}">
                <a16:creationId xmlns:a16="http://schemas.microsoft.com/office/drawing/2014/main" id="{DF5F3F70-AE8B-25F1-D65A-7C7A08FC11FB}"/>
              </a:ext>
            </a:extLst>
          </p:cNvPr>
          <p:cNvSpPr/>
          <p:nvPr/>
        </p:nvSpPr>
        <p:spPr>
          <a:xfrm>
            <a:off x="3252964" y="5364754"/>
            <a:ext cx="587425" cy="20778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5" name="Text Box 9">
            <a:extLst>
              <a:ext uri="{FF2B5EF4-FFF2-40B4-BE49-F238E27FC236}">
                <a16:creationId xmlns:a16="http://schemas.microsoft.com/office/drawing/2014/main" id="{EEAD0F6C-49C9-161D-BE88-2C2B7BFBEB3F}"/>
              </a:ext>
            </a:extLst>
          </p:cNvPr>
          <p:cNvSpPr txBox="1"/>
          <p:nvPr/>
        </p:nvSpPr>
        <p:spPr>
          <a:xfrm>
            <a:off x="3125289" y="5012167"/>
            <a:ext cx="1459292" cy="73214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6" name="Rectangle: Rounded Corners 185">
            <a:extLst>
              <a:ext uri="{FF2B5EF4-FFF2-40B4-BE49-F238E27FC236}">
                <a16:creationId xmlns:a16="http://schemas.microsoft.com/office/drawing/2014/main" id="{60939156-B78C-68A4-6A41-FA2738CA8F0B}"/>
              </a:ext>
            </a:extLst>
          </p:cNvPr>
          <p:cNvSpPr/>
          <p:nvPr/>
        </p:nvSpPr>
        <p:spPr>
          <a:xfrm>
            <a:off x="6853607" y="3863727"/>
            <a:ext cx="1038260" cy="31134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87" name="Picture 186">
            <a:extLst>
              <a:ext uri="{FF2B5EF4-FFF2-40B4-BE49-F238E27FC236}">
                <a16:creationId xmlns:a16="http://schemas.microsoft.com/office/drawing/2014/main" id="{1334A760-3A5C-3BFA-5E14-8BDDFF016716}"/>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135714" y="1949961"/>
            <a:ext cx="5879415" cy="3660795"/>
          </a:xfrm>
          <a:prstGeom prst="rect">
            <a:avLst/>
          </a:prstGeom>
        </p:spPr>
      </p:pic>
      <p:sp>
        <p:nvSpPr>
          <p:cNvPr id="188" name="Text Box 9">
            <a:extLst>
              <a:ext uri="{FF2B5EF4-FFF2-40B4-BE49-F238E27FC236}">
                <a16:creationId xmlns:a16="http://schemas.microsoft.com/office/drawing/2014/main" id="{7210F014-EE34-CE0C-04B5-8F43B185856B}"/>
              </a:ext>
            </a:extLst>
          </p:cNvPr>
          <p:cNvSpPr txBox="1"/>
          <p:nvPr/>
        </p:nvSpPr>
        <p:spPr>
          <a:xfrm>
            <a:off x="4796588" y="5126941"/>
            <a:ext cx="1462610" cy="737144"/>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20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9" name="Rectangle: Rounded Corners 188">
            <a:extLst>
              <a:ext uri="{FF2B5EF4-FFF2-40B4-BE49-F238E27FC236}">
                <a16:creationId xmlns:a16="http://schemas.microsoft.com/office/drawing/2014/main" id="{163018B2-D22D-C44F-1D75-7633A984C321}"/>
              </a:ext>
            </a:extLst>
          </p:cNvPr>
          <p:cNvSpPr/>
          <p:nvPr/>
        </p:nvSpPr>
        <p:spPr>
          <a:xfrm>
            <a:off x="4472601" y="2545236"/>
            <a:ext cx="571754" cy="17746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0" name="Text Box 9">
            <a:extLst>
              <a:ext uri="{FF2B5EF4-FFF2-40B4-BE49-F238E27FC236}">
                <a16:creationId xmlns:a16="http://schemas.microsoft.com/office/drawing/2014/main" id="{6AE3476C-B286-A7FA-141F-F4EBA341D3CC}"/>
              </a:ext>
            </a:extLst>
          </p:cNvPr>
          <p:cNvSpPr txBox="1"/>
          <p:nvPr/>
        </p:nvSpPr>
        <p:spPr>
          <a:xfrm>
            <a:off x="4996487" y="2473030"/>
            <a:ext cx="1462610" cy="737144"/>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1" name="Rectangle: Rounded Corners 190">
            <a:extLst>
              <a:ext uri="{FF2B5EF4-FFF2-40B4-BE49-F238E27FC236}">
                <a16:creationId xmlns:a16="http://schemas.microsoft.com/office/drawing/2014/main" id="{F7849E51-390D-2685-4AF7-202EB69442E2}"/>
              </a:ext>
            </a:extLst>
          </p:cNvPr>
          <p:cNvSpPr/>
          <p:nvPr/>
        </p:nvSpPr>
        <p:spPr>
          <a:xfrm>
            <a:off x="5127990" y="5186715"/>
            <a:ext cx="727177" cy="22775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92" name="Picture 191">
            <a:extLst>
              <a:ext uri="{FF2B5EF4-FFF2-40B4-BE49-F238E27FC236}">
                <a16:creationId xmlns:a16="http://schemas.microsoft.com/office/drawing/2014/main" id="{82F88669-EC44-AB24-8F20-95C2AC61D267}"/>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139493" y="1933976"/>
            <a:ext cx="5863085" cy="3661914"/>
          </a:xfrm>
          <a:prstGeom prst="rect">
            <a:avLst/>
          </a:prstGeom>
        </p:spPr>
      </p:pic>
      <p:sp>
        <p:nvSpPr>
          <p:cNvPr id="193" name="Text Box 9">
            <a:extLst>
              <a:ext uri="{FF2B5EF4-FFF2-40B4-BE49-F238E27FC236}">
                <a16:creationId xmlns:a16="http://schemas.microsoft.com/office/drawing/2014/main" id="{23C0765E-242F-7DB4-9F2F-E11E9A30F58F}"/>
              </a:ext>
            </a:extLst>
          </p:cNvPr>
          <p:cNvSpPr txBox="1"/>
          <p:nvPr/>
        </p:nvSpPr>
        <p:spPr>
          <a:xfrm>
            <a:off x="3104537" y="4937662"/>
            <a:ext cx="1453756" cy="73134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4" name="Rectangle: Rounded Corners 193">
            <a:extLst>
              <a:ext uri="{FF2B5EF4-FFF2-40B4-BE49-F238E27FC236}">
                <a16:creationId xmlns:a16="http://schemas.microsoft.com/office/drawing/2014/main" id="{1B563DD4-0130-5D34-7F87-A569EF6D5183}"/>
              </a:ext>
            </a:extLst>
          </p:cNvPr>
          <p:cNvSpPr/>
          <p:nvPr/>
        </p:nvSpPr>
        <p:spPr>
          <a:xfrm>
            <a:off x="4624133" y="3463227"/>
            <a:ext cx="436728" cy="10374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5" name="Text Box 9">
            <a:extLst>
              <a:ext uri="{FF2B5EF4-FFF2-40B4-BE49-F238E27FC236}">
                <a16:creationId xmlns:a16="http://schemas.microsoft.com/office/drawing/2014/main" id="{292872A9-61BC-0509-7897-AD09C6E6B170}"/>
              </a:ext>
            </a:extLst>
          </p:cNvPr>
          <p:cNvSpPr txBox="1"/>
          <p:nvPr/>
        </p:nvSpPr>
        <p:spPr>
          <a:xfrm>
            <a:off x="5071948" y="3258867"/>
            <a:ext cx="1453756" cy="73134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6" name="Rectangle: Rounded Corners 195">
            <a:extLst>
              <a:ext uri="{FF2B5EF4-FFF2-40B4-BE49-F238E27FC236}">
                <a16:creationId xmlns:a16="http://schemas.microsoft.com/office/drawing/2014/main" id="{533951A4-6377-79B9-997B-B1D029191472}"/>
              </a:ext>
            </a:extLst>
          </p:cNvPr>
          <p:cNvSpPr/>
          <p:nvPr/>
        </p:nvSpPr>
        <p:spPr>
          <a:xfrm>
            <a:off x="5194852" y="5054957"/>
            <a:ext cx="679421" cy="25824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7" name="Rectangle: Rounded Corners 196">
            <a:extLst>
              <a:ext uri="{FF2B5EF4-FFF2-40B4-BE49-F238E27FC236}">
                <a16:creationId xmlns:a16="http://schemas.microsoft.com/office/drawing/2014/main" id="{4E5BE061-E035-CE7E-58D4-F8540A52B4A8}"/>
              </a:ext>
            </a:extLst>
          </p:cNvPr>
          <p:cNvSpPr/>
          <p:nvPr/>
        </p:nvSpPr>
        <p:spPr>
          <a:xfrm>
            <a:off x="7010893" y="3817044"/>
            <a:ext cx="679421" cy="16401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8" name="Rectangle: Rounded Corners 197">
            <a:extLst>
              <a:ext uri="{FF2B5EF4-FFF2-40B4-BE49-F238E27FC236}">
                <a16:creationId xmlns:a16="http://schemas.microsoft.com/office/drawing/2014/main" id="{F5B8E7F4-93AB-7A19-2696-0158C218E4F2}"/>
              </a:ext>
            </a:extLst>
          </p:cNvPr>
          <p:cNvSpPr/>
          <p:nvPr/>
        </p:nvSpPr>
        <p:spPr>
          <a:xfrm>
            <a:off x="3200026" y="5257018"/>
            <a:ext cx="679421" cy="16401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9" name="Text Box 9">
            <a:extLst>
              <a:ext uri="{FF2B5EF4-FFF2-40B4-BE49-F238E27FC236}">
                <a16:creationId xmlns:a16="http://schemas.microsoft.com/office/drawing/2014/main" id="{7610A8FC-CE42-9112-046D-26C68ACCA392}"/>
              </a:ext>
            </a:extLst>
          </p:cNvPr>
          <p:cNvSpPr txBox="1"/>
          <p:nvPr/>
        </p:nvSpPr>
        <p:spPr>
          <a:xfrm>
            <a:off x="4869670" y="4801448"/>
            <a:ext cx="1453756" cy="73134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00" name="Picture 199">
            <a:extLst>
              <a:ext uri="{FF2B5EF4-FFF2-40B4-BE49-F238E27FC236}">
                <a16:creationId xmlns:a16="http://schemas.microsoft.com/office/drawing/2014/main" id="{D60F7D4E-6D57-6775-A4E2-61ABDB17B724}"/>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135714" y="1934032"/>
            <a:ext cx="5865293" cy="3667820"/>
          </a:xfrm>
          <a:prstGeom prst="rect">
            <a:avLst/>
          </a:prstGeom>
        </p:spPr>
      </p:pic>
      <p:sp>
        <p:nvSpPr>
          <p:cNvPr id="201" name="Text Box 9">
            <a:extLst>
              <a:ext uri="{FF2B5EF4-FFF2-40B4-BE49-F238E27FC236}">
                <a16:creationId xmlns:a16="http://schemas.microsoft.com/office/drawing/2014/main" id="{BD93667E-D5E3-BD51-6C77-122251BD54B2}"/>
              </a:ext>
            </a:extLst>
          </p:cNvPr>
          <p:cNvSpPr txBox="1"/>
          <p:nvPr/>
        </p:nvSpPr>
        <p:spPr>
          <a:xfrm>
            <a:off x="4493145" y="2059185"/>
            <a:ext cx="1457357" cy="732286"/>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24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2" name="Rectangle: Rounded Corners 201">
            <a:extLst>
              <a:ext uri="{FF2B5EF4-FFF2-40B4-BE49-F238E27FC236}">
                <a16:creationId xmlns:a16="http://schemas.microsoft.com/office/drawing/2014/main" id="{8A698923-AE04-9A9B-C091-EE2E05D4BEFD}"/>
              </a:ext>
            </a:extLst>
          </p:cNvPr>
          <p:cNvSpPr/>
          <p:nvPr/>
        </p:nvSpPr>
        <p:spPr>
          <a:xfrm>
            <a:off x="3843474" y="2208864"/>
            <a:ext cx="699753" cy="11577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 name="TextBox 202">
            <a:extLst>
              <a:ext uri="{FF2B5EF4-FFF2-40B4-BE49-F238E27FC236}">
                <a16:creationId xmlns:a16="http://schemas.microsoft.com/office/drawing/2014/main" id="{7E60A324-9E32-EF46-006F-5A0B28CF0AD1}"/>
              </a:ext>
            </a:extLst>
          </p:cNvPr>
          <p:cNvSpPr txBox="1"/>
          <p:nvPr/>
        </p:nvSpPr>
        <p:spPr>
          <a:xfrm>
            <a:off x="834889" y="4166584"/>
            <a:ext cx="6096000" cy="375552"/>
          </a:xfrm>
          <a:prstGeom prst="rect">
            <a:avLst/>
          </a:prstGeom>
          <a:noFill/>
        </p:spPr>
        <p:txBody>
          <a:bodyPr wrap="square">
            <a:spAutoFit/>
          </a:bodyPr>
          <a:lstStyle/>
          <a:p>
            <a:pPr marL="342900" indent="-342900">
              <a:lnSpc>
                <a:spcPct val="107000"/>
              </a:lnSpc>
              <a:spcAft>
                <a:spcPts val="800"/>
              </a:spcAft>
            </a:pPr>
            <a:r>
              <a:rPr lang="en-US" sz="1800" kern="100" dirty="0">
                <a:solidFill>
                  <a:srgbClr val="5D7373"/>
                </a:solidFill>
                <a:latin typeface="Calibri" panose="020F0502020204030204" pitchFamily="34" charset="0"/>
                <a:cs typeface="Arial" panose="020B0604020202020204" pitchFamily="34" charset="0"/>
              </a:rPr>
              <a:t>To View entries</a:t>
            </a:r>
          </a:p>
        </p:txBody>
      </p:sp>
      <p:pic>
        <p:nvPicPr>
          <p:cNvPr id="204" name="Picture 203">
            <a:extLst>
              <a:ext uri="{FF2B5EF4-FFF2-40B4-BE49-F238E27FC236}">
                <a16:creationId xmlns:a16="http://schemas.microsoft.com/office/drawing/2014/main" id="{9C16C8D5-791F-FC73-401D-47F3C42B62FB}"/>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135714" y="1923008"/>
            <a:ext cx="5866865" cy="3678844"/>
          </a:xfrm>
          <a:prstGeom prst="rect">
            <a:avLst/>
          </a:prstGeom>
        </p:spPr>
      </p:pic>
      <p:sp>
        <p:nvSpPr>
          <p:cNvPr id="205" name="Rectangle: Rounded Corners 204">
            <a:extLst>
              <a:ext uri="{FF2B5EF4-FFF2-40B4-BE49-F238E27FC236}">
                <a16:creationId xmlns:a16="http://schemas.microsoft.com/office/drawing/2014/main" id="{4A98A037-EA60-A77A-6308-502BA03032A2}"/>
              </a:ext>
            </a:extLst>
          </p:cNvPr>
          <p:cNvSpPr/>
          <p:nvPr/>
        </p:nvSpPr>
        <p:spPr>
          <a:xfrm>
            <a:off x="6451847" y="4506099"/>
            <a:ext cx="1866931" cy="8489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5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500" fill="hold"/>
                                        <p:tgtEl>
                                          <p:spTgt spid="50"/>
                                        </p:tgtEl>
                                        <p:attrNameLst>
                                          <p:attrName>ppt_x</p:attrName>
                                        </p:attrNameLst>
                                      </p:cBhvr>
                                      <p:tavLst>
                                        <p:tav tm="0">
                                          <p:val>
                                            <p:strVal val="#ppt_x"/>
                                          </p:val>
                                        </p:tav>
                                        <p:tav tm="100000">
                                          <p:val>
                                            <p:strVal val="#ppt_x"/>
                                          </p:val>
                                        </p:tav>
                                      </p:tavLst>
                                    </p:anim>
                                    <p:anim calcmode="lin" valueType="num">
                                      <p:cBhvr additive="base">
                                        <p:cTn id="1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1"/>
                                        </p:tgtEl>
                                        <p:attrNameLst>
                                          <p:attrName>style.visibility</p:attrName>
                                        </p:attrNameLst>
                                      </p:cBhvr>
                                      <p:to>
                                        <p:strVal val="visible"/>
                                      </p:to>
                                    </p:set>
                                    <p:anim calcmode="lin" valueType="num">
                                      <p:cBhvr additive="base">
                                        <p:cTn id="18" dur="500" fill="hold"/>
                                        <p:tgtEl>
                                          <p:spTgt spid="101"/>
                                        </p:tgtEl>
                                        <p:attrNameLst>
                                          <p:attrName>ppt_x</p:attrName>
                                        </p:attrNameLst>
                                      </p:cBhvr>
                                      <p:tavLst>
                                        <p:tav tm="0">
                                          <p:val>
                                            <p:strVal val="#ppt_x"/>
                                          </p:val>
                                        </p:tav>
                                        <p:tav tm="100000">
                                          <p:val>
                                            <p:strVal val="#ppt_x"/>
                                          </p:val>
                                        </p:tav>
                                      </p:tavLst>
                                    </p:anim>
                                    <p:anim calcmode="lin" valueType="num">
                                      <p:cBhvr additive="base">
                                        <p:cTn id="19" dur="500" fill="hold"/>
                                        <p:tgtEl>
                                          <p:spTgt spid="101"/>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 calcmode="lin" valueType="num">
                                      <p:cBhvr additive="base">
                                        <p:cTn id="22" dur="500" fill="hold"/>
                                        <p:tgtEl>
                                          <p:spTgt spid="102"/>
                                        </p:tgtEl>
                                        <p:attrNameLst>
                                          <p:attrName>ppt_x</p:attrName>
                                        </p:attrNameLst>
                                      </p:cBhvr>
                                      <p:tavLst>
                                        <p:tav tm="0">
                                          <p:val>
                                            <p:strVal val="#ppt_x"/>
                                          </p:val>
                                        </p:tav>
                                        <p:tav tm="100000">
                                          <p:val>
                                            <p:strVal val="#ppt_x"/>
                                          </p:val>
                                        </p:tav>
                                      </p:tavLst>
                                    </p:anim>
                                    <p:anim calcmode="lin" valueType="num">
                                      <p:cBhvr additive="base">
                                        <p:cTn id="23" dur="500" fill="hold"/>
                                        <p:tgtEl>
                                          <p:spTgt spid="10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03"/>
                                        </p:tgtEl>
                                        <p:attrNameLst>
                                          <p:attrName>style.visibility</p:attrName>
                                        </p:attrNameLst>
                                      </p:cBhvr>
                                      <p:to>
                                        <p:strVal val="visible"/>
                                      </p:to>
                                    </p:set>
                                    <p:anim calcmode="lin" valueType="num">
                                      <p:cBhvr additive="base">
                                        <p:cTn id="26" dur="500" fill="hold"/>
                                        <p:tgtEl>
                                          <p:spTgt spid="103"/>
                                        </p:tgtEl>
                                        <p:attrNameLst>
                                          <p:attrName>ppt_x</p:attrName>
                                        </p:attrNameLst>
                                      </p:cBhvr>
                                      <p:tavLst>
                                        <p:tav tm="0">
                                          <p:val>
                                            <p:strVal val="#ppt_x"/>
                                          </p:val>
                                        </p:tav>
                                        <p:tav tm="100000">
                                          <p:val>
                                            <p:strVal val="#ppt_x"/>
                                          </p:val>
                                        </p:tav>
                                      </p:tavLst>
                                    </p:anim>
                                    <p:anim calcmode="lin" valueType="num">
                                      <p:cBhvr additive="base">
                                        <p:cTn id="27"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4"/>
                                        </p:tgtEl>
                                        <p:attrNameLst>
                                          <p:attrName>style.visibility</p:attrName>
                                        </p:attrNameLst>
                                      </p:cBhvr>
                                      <p:to>
                                        <p:strVal val="visible"/>
                                      </p:to>
                                    </p:set>
                                    <p:anim calcmode="lin" valueType="num">
                                      <p:cBhvr additive="base">
                                        <p:cTn id="32" dur="500" fill="hold"/>
                                        <p:tgtEl>
                                          <p:spTgt spid="104"/>
                                        </p:tgtEl>
                                        <p:attrNameLst>
                                          <p:attrName>ppt_x</p:attrName>
                                        </p:attrNameLst>
                                      </p:cBhvr>
                                      <p:tavLst>
                                        <p:tav tm="0">
                                          <p:val>
                                            <p:strVal val="#ppt_x"/>
                                          </p:val>
                                        </p:tav>
                                        <p:tav tm="100000">
                                          <p:val>
                                            <p:strVal val="#ppt_x"/>
                                          </p:val>
                                        </p:tav>
                                      </p:tavLst>
                                    </p:anim>
                                    <p:anim calcmode="lin" valueType="num">
                                      <p:cBhvr additive="base">
                                        <p:cTn id="33" dur="500" fill="hold"/>
                                        <p:tgtEl>
                                          <p:spTgt spid="10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anim calcmode="lin" valueType="num">
                                      <p:cBhvr additive="base">
                                        <p:cTn id="36" dur="500" fill="hold"/>
                                        <p:tgtEl>
                                          <p:spTgt spid="105"/>
                                        </p:tgtEl>
                                        <p:attrNameLst>
                                          <p:attrName>ppt_x</p:attrName>
                                        </p:attrNameLst>
                                      </p:cBhvr>
                                      <p:tavLst>
                                        <p:tav tm="0">
                                          <p:val>
                                            <p:strVal val="#ppt_x"/>
                                          </p:val>
                                        </p:tav>
                                        <p:tav tm="100000">
                                          <p:val>
                                            <p:strVal val="#ppt_x"/>
                                          </p:val>
                                        </p:tav>
                                      </p:tavLst>
                                    </p:anim>
                                    <p:anim calcmode="lin" valueType="num">
                                      <p:cBhvr additive="base">
                                        <p:cTn id="37" dur="500" fill="hold"/>
                                        <p:tgtEl>
                                          <p:spTgt spid="10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06"/>
                                        </p:tgtEl>
                                        <p:attrNameLst>
                                          <p:attrName>style.visibility</p:attrName>
                                        </p:attrNameLst>
                                      </p:cBhvr>
                                      <p:to>
                                        <p:strVal val="visible"/>
                                      </p:to>
                                    </p:set>
                                    <p:anim calcmode="lin" valueType="num">
                                      <p:cBhvr additive="base">
                                        <p:cTn id="40" dur="500" fill="hold"/>
                                        <p:tgtEl>
                                          <p:spTgt spid="106"/>
                                        </p:tgtEl>
                                        <p:attrNameLst>
                                          <p:attrName>ppt_x</p:attrName>
                                        </p:attrNameLst>
                                      </p:cBhvr>
                                      <p:tavLst>
                                        <p:tav tm="0">
                                          <p:val>
                                            <p:strVal val="#ppt_x"/>
                                          </p:val>
                                        </p:tav>
                                        <p:tav tm="100000">
                                          <p:val>
                                            <p:strVal val="#ppt_x"/>
                                          </p:val>
                                        </p:tav>
                                      </p:tavLst>
                                    </p:anim>
                                    <p:anim calcmode="lin" valueType="num">
                                      <p:cBhvr additive="base">
                                        <p:cTn id="41" dur="500" fill="hold"/>
                                        <p:tgtEl>
                                          <p:spTgt spid="10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8"/>
                                        </p:tgtEl>
                                        <p:attrNameLst>
                                          <p:attrName>style.visibility</p:attrName>
                                        </p:attrNameLst>
                                      </p:cBhvr>
                                      <p:to>
                                        <p:strVal val="visible"/>
                                      </p:to>
                                    </p:set>
                                    <p:anim calcmode="lin" valueType="num">
                                      <p:cBhvr additive="base">
                                        <p:cTn id="44" dur="500" fill="hold"/>
                                        <p:tgtEl>
                                          <p:spTgt spid="108"/>
                                        </p:tgtEl>
                                        <p:attrNameLst>
                                          <p:attrName>ppt_x</p:attrName>
                                        </p:attrNameLst>
                                      </p:cBhvr>
                                      <p:tavLst>
                                        <p:tav tm="0">
                                          <p:val>
                                            <p:strVal val="#ppt_x"/>
                                          </p:val>
                                        </p:tav>
                                        <p:tav tm="100000">
                                          <p:val>
                                            <p:strVal val="#ppt_x"/>
                                          </p:val>
                                        </p:tav>
                                      </p:tavLst>
                                    </p:anim>
                                    <p:anim calcmode="lin" valueType="num">
                                      <p:cBhvr additive="base">
                                        <p:cTn id="45" dur="500" fill="hold"/>
                                        <p:tgtEl>
                                          <p:spTgt spid="10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09"/>
                                        </p:tgtEl>
                                        <p:attrNameLst>
                                          <p:attrName>style.visibility</p:attrName>
                                        </p:attrNameLst>
                                      </p:cBhvr>
                                      <p:to>
                                        <p:strVal val="visible"/>
                                      </p:to>
                                    </p:set>
                                    <p:anim calcmode="lin" valueType="num">
                                      <p:cBhvr additive="base">
                                        <p:cTn id="48" dur="500" fill="hold"/>
                                        <p:tgtEl>
                                          <p:spTgt spid="109"/>
                                        </p:tgtEl>
                                        <p:attrNameLst>
                                          <p:attrName>ppt_x</p:attrName>
                                        </p:attrNameLst>
                                      </p:cBhvr>
                                      <p:tavLst>
                                        <p:tav tm="0">
                                          <p:val>
                                            <p:strVal val="#ppt_x"/>
                                          </p:val>
                                        </p:tav>
                                        <p:tav tm="100000">
                                          <p:val>
                                            <p:strVal val="#ppt_x"/>
                                          </p:val>
                                        </p:tav>
                                      </p:tavLst>
                                    </p:anim>
                                    <p:anim calcmode="lin" valueType="num">
                                      <p:cBhvr additive="base">
                                        <p:cTn id="49" dur="500" fill="hold"/>
                                        <p:tgtEl>
                                          <p:spTgt spid="109"/>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 presetClass="entr" presetSubtype="4" fill="hold" grpId="0" nodeType="afterEffect">
                                  <p:stCondLst>
                                    <p:cond delay="0"/>
                                  </p:stCondLst>
                                  <p:childTnLst>
                                    <p:set>
                                      <p:cBhvr>
                                        <p:cTn id="52" dur="1" fill="hold">
                                          <p:stCondLst>
                                            <p:cond delay="0"/>
                                          </p:stCondLst>
                                        </p:cTn>
                                        <p:tgtEl>
                                          <p:spTgt spid="107"/>
                                        </p:tgtEl>
                                        <p:attrNameLst>
                                          <p:attrName>style.visibility</p:attrName>
                                        </p:attrNameLst>
                                      </p:cBhvr>
                                      <p:to>
                                        <p:strVal val="visible"/>
                                      </p:to>
                                    </p:set>
                                    <p:anim calcmode="lin" valueType="num">
                                      <p:cBhvr additive="base">
                                        <p:cTn id="53" dur="500" fill="hold"/>
                                        <p:tgtEl>
                                          <p:spTgt spid="107"/>
                                        </p:tgtEl>
                                        <p:attrNameLst>
                                          <p:attrName>ppt_x</p:attrName>
                                        </p:attrNameLst>
                                      </p:cBhvr>
                                      <p:tavLst>
                                        <p:tav tm="0">
                                          <p:val>
                                            <p:strVal val="#ppt_x"/>
                                          </p:val>
                                        </p:tav>
                                        <p:tav tm="100000">
                                          <p:val>
                                            <p:strVal val="#ppt_x"/>
                                          </p:val>
                                        </p:tav>
                                      </p:tavLst>
                                    </p:anim>
                                    <p:anim calcmode="lin" valueType="num">
                                      <p:cBhvr additive="base">
                                        <p:cTn id="54" dur="500" fill="hold"/>
                                        <p:tgtEl>
                                          <p:spTgt spid="10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0"/>
                                        </p:tgtEl>
                                        <p:attrNameLst>
                                          <p:attrName>style.visibility</p:attrName>
                                        </p:attrNameLst>
                                      </p:cBhvr>
                                      <p:to>
                                        <p:strVal val="visible"/>
                                      </p:to>
                                    </p:set>
                                    <p:anim calcmode="lin" valueType="num">
                                      <p:cBhvr additive="base">
                                        <p:cTn id="57" dur="500" fill="hold"/>
                                        <p:tgtEl>
                                          <p:spTgt spid="110"/>
                                        </p:tgtEl>
                                        <p:attrNameLst>
                                          <p:attrName>ppt_x</p:attrName>
                                        </p:attrNameLst>
                                      </p:cBhvr>
                                      <p:tavLst>
                                        <p:tav tm="0">
                                          <p:val>
                                            <p:strVal val="#ppt_x"/>
                                          </p:val>
                                        </p:tav>
                                        <p:tav tm="100000">
                                          <p:val>
                                            <p:strVal val="#ppt_x"/>
                                          </p:val>
                                        </p:tav>
                                      </p:tavLst>
                                    </p:anim>
                                    <p:anim calcmode="lin" valueType="num">
                                      <p:cBhvr additive="base">
                                        <p:cTn id="5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11"/>
                                        </p:tgtEl>
                                        <p:attrNameLst>
                                          <p:attrName>style.visibility</p:attrName>
                                        </p:attrNameLst>
                                      </p:cBhvr>
                                      <p:to>
                                        <p:strVal val="visible"/>
                                      </p:to>
                                    </p:set>
                                    <p:anim calcmode="lin" valueType="num">
                                      <p:cBhvr additive="base">
                                        <p:cTn id="63" dur="500" fill="hold"/>
                                        <p:tgtEl>
                                          <p:spTgt spid="111"/>
                                        </p:tgtEl>
                                        <p:attrNameLst>
                                          <p:attrName>ppt_x</p:attrName>
                                        </p:attrNameLst>
                                      </p:cBhvr>
                                      <p:tavLst>
                                        <p:tav tm="0">
                                          <p:val>
                                            <p:strVal val="#ppt_x"/>
                                          </p:val>
                                        </p:tav>
                                        <p:tav tm="100000">
                                          <p:val>
                                            <p:strVal val="#ppt_x"/>
                                          </p:val>
                                        </p:tav>
                                      </p:tavLst>
                                    </p:anim>
                                    <p:anim calcmode="lin" valueType="num">
                                      <p:cBhvr additive="base">
                                        <p:cTn id="64" dur="500" fill="hold"/>
                                        <p:tgtEl>
                                          <p:spTgt spid="11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3"/>
                                        </p:tgtEl>
                                        <p:attrNameLst>
                                          <p:attrName>style.visibility</p:attrName>
                                        </p:attrNameLst>
                                      </p:cBhvr>
                                      <p:to>
                                        <p:strVal val="visible"/>
                                      </p:to>
                                    </p:set>
                                    <p:anim calcmode="lin" valueType="num">
                                      <p:cBhvr additive="base">
                                        <p:cTn id="67" dur="500" fill="hold"/>
                                        <p:tgtEl>
                                          <p:spTgt spid="113"/>
                                        </p:tgtEl>
                                        <p:attrNameLst>
                                          <p:attrName>ppt_x</p:attrName>
                                        </p:attrNameLst>
                                      </p:cBhvr>
                                      <p:tavLst>
                                        <p:tav tm="0">
                                          <p:val>
                                            <p:strVal val="#ppt_x"/>
                                          </p:val>
                                        </p:tav>
                                        <p:tav tm="100000">
                                          <p:val>
                                            <p:strVal val="#ppt_x"/>
                                          </p:val>
                                        </p:tav>
                                      </p:tavLst>
                                    </p:anim>
                                    <p:anim calcmode="lin" valueType="num">
                                      <p:cBhvr additive="base">
                                        <p:cTn id="68"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14"/>
                                        </p:tgtEl>
                                        <p:attrNameLst>
                                          <p:attrName>style.visibility</p:attrName>
                                        </p:attrNameLst>
                                      </p:cBhvr>
                                      <p:to>
                                        <p:strVal val="visible"/>
                                      </p:to>
                                    </p:set>
                                    <p:anim calcmode="lin" valueType="num">
                                      <p:cBhvr additive="base">
                                        <p:cTn id="73" dur="500" fill="hold"/>
                                        <p:tgtEl>
                                          <p:spTgt spid="114"/>
                                        </p:tgtEl>
                                        <p:attrNameLst>
                                          <p:attrName>ppt_x</p:attrName>
                                        </p:attrNameLst>
                                      </p:cBhvr>
                                      <p:tavLst>
                                        <p:tav tm="0">
                                          <p:val>
                                            <p:strVal val="#ppt_x"/>
                                          </p:val>
                                        </p:tav>
                                        <p:tav tm="100000">
                                          <p:val>
                                            <p:strVal val="#ppt_x"/>
                                          </p:val>
                                        </p:tav>
                                      </p:tavLst>
                                    </p:anim>
                                    <p:anim calcmode="lin" valueType="num">
                                      <p:cBhvr additive="base">
                                        <p:cTn id="74" dur="500" fill="hold"/>
                                        <p:tgtEl>
                                          <p:spTgt spid="11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5"/>
                                        </p:tgtEl>
                                        <p:attrNameLst>
                                          <p:attrName>style.visibility</p:attrName>
                                        </p:attrNameLst>
                                      </p:cBhvr>
                                      <p:to>
                                        <p:strVal val="visible"/>
                                      </p:to>
                                    </p:set>
                                    <p:anim calcmode="lin" valueType="num">
                                      <p:cBhvr additive="base">
                                        <p:cTn id="77" dur="500" fill="hold"/>
                                        <p:tgtEl>
                                          <p:spTgt spid="115"/>
                                        </p:tgtEl>
                                        <p:attrNameLst>
                                          <p:attrName>ppt_x</p:attrName>
                                        </p:attrNameLst>
                                      </p:cBhvr>
                                      <p:tavLst>
                                        <p:tav tm="0">
                                          <p:val>
                                            <p:strVal val="#ppt_x"/>
                                          </p:val>
                                        </p:tav>
                                        <p:tav tm="100000">
                                          <p:val>
                                            <p:strVal val="#ppt_x"/>
                                          </p:val>
                                        </p:tav>
                                      </p:tavLst>
                                    </p:anim>
                                    <p:anim calcmode="lin" valueType="num">
                                      <p:cBhvr additive="base">
                                        <p:cTn id="78" dur="500" fill="hold"/>
                                        <p:tgtEl>
                                          <p:spTgt spid="115"/>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6"/>
                                        </p:tgtEl>
                                        <p:attrNameLst>
                                          <p:attrName>style.visibility</p:attrName>
                                        </p:attrNameLst>
                                      </p:cBhvr>
                                      <p:to>
                                        <p:strVal val="visible"/>
                                      </p:to>
                                    </p:set>
                                    <p:anim calcmode="lin" valueType="num">
                                      <p:cBhvr additive="base">
                                        <p:cTn id="81" dur="500" fill="hold"/>
                                        <p:tgtEl>
                                          <p:spTgt spid="116"/>
                                        </p:tgtEl>
                                        <p:attrNameLst>
                                          <p:attrName>ppt_x</p:attrName>
                                        </p:attrNameLst>
                                      </p:cBhvr>
                                      <p:tavLst>
                                        <p:tav tm="0">
                                          <p:val>
                                            <p:strVal val="#ppt_x"/>
                                          </p:val>
                                        </p:tav>
                                        <p:tav tm="100000">
                                          <p:val>
                                            <p:strVal val="#ppt_x"/>
                                          </p:val>
                                        </p:tav>
                                      </p:tavLst>
                                    </p:anim>
                                    <p:anim calcmode="lin" valueType="num">
                                      <p:cBhvr additive="base">
                                        <p:cTn id="82" dur="500" fill="hold"/>
                                        <p:tgtEl>
                                          <p:spTgt spid="116"/>
                                        </p:tgtEl>
                                        <p:attrNameLst>
                                          <p:attrName>ppt_y</p:attrName>
                                        </p:attrNameLst>
                                      </p:cBhvr>
                                      <p:tavLst>
                                        <p:tav tm="0">
                                          <p:val>
                                            <p:strVal val="1+#ppt_h/2"/>
                                          </p:val>
                                        </p:tav>
                                        <p:tav tm="100000">
                                          <p:val>
                                            <p:strVal val="#ppt_y"/>
                                          </p:val>
                                        </p:tav>
                                      </p:tavLst>
                                    </p:anim>
                                  </p:childTnLst>
                                </p:cTn>
                              </p:par>
                              <p:par>
                                <p:cTn id="83" presetID="10" presetClass="entr"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animEffect transition="in" filter="fade">
                                      <p:cBhvr>
                                        <p:cTn id="85" dur="500"/>
                                        <p:tgtEl>
                                          <p:spTgt spid="62"/>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18"/>
                                        </p:tgtEl>
                                        <p:attrNameLst>
                                          <p:attrName>style.visibility</p:attrName>
                                        </p:attrNameLst>
                                      </p:cBhvr>
                                      <p:to>
                                        <p:strVal val="visible"/>
                                      </p:to>
                                    </p:set>
                                    <p:anim calcmode="lin" valueType="num">
                                      <p:cBhvr additive="base">
                                        <p:cTn id="90" dur="500" fill="hold"/>
                                        <p:tgtEl>
                                          <p:spTgt spid="118"/>
                                        </p:tgtEl>
                                        <p:attrNameLst>
                                          <p:attrName>ppt_x</p:attrName>
                                        </p:attrNameLst>
                                      </p:cBhvr>
                                      <p:tavLst>
                                        <p:tav tm="0">
                                          <p:val>
                                            <p:strVal val="#ppt_x"/>
                                          </p:val>
                                        </p:tav>
                                        <p:tav tm="100000">
                                          <p:val>
                                            <p:strVal val="#ppt_x"/>
                                          </p:val>
                                        </p:tav>
                                      </p:tavLst>
                                    </p:anim>
                                    <p:anim calcmode="lin" valueType="num">
                                      <p:cBhvr additive="base">
                                        <p:cTn id="91" dur="500" fill="hold"/>
                                        <p:tgtEl>
                                          <p:spTgt spid="118"/>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119"/>
                                        </p:tgtEl>
                                        <p:attrNameLst>
                                          <p:attrName>style.visibility</p:attrName>
                                        </p:attrNameLst>
                                      </p:cBhvr>
                                      <p:to>
                                        <p:strVal val="visible"/>
                                      </p:to>
                                    </p:set>
                                    <p:anim calcmode="lin" valueType="num">
                                      <p:cBhvr additive="base">
                                        <p:cTn id="94" dur="500" fill="hold"/>
                                        <p:tgtEl>
                                          <p:spTgt spid="119"/>
                                        </p:tgtEl>
                                        <p:attrNameLst>
                                          <p:attrName>ppt_x</p:attrName>
                                        </p:attrNameLst>
                                      </p:cBhvr>
                                      <p:tavLst>
                                        <p:tav tm="0">
                                          <p:val>
                                            <p:strVal val="#ppt_x"/>
                                          </p:val>
                                        </p:tav>
                                        <p:tav tm="100000">
                                          <p:val>
                                            <p:strVal val="#ppt_x"/>
                                          </p:val>
                                        </p:tav>
                                      </p:tavLst>
                                    </p:anim>
                                    <p:anim calcmode="lin" valueType="num">
                                      <p:cBhvr additive="base">
                                        <p:cTn id="95" dur="500" fill="hold"/>
                                        <p:tgtEl>
                                          <p:spTgt spid="119"/>
                                        </p:tgtEl>
                                        <p:attrNameLst>
                                          <p:attrName>ppt_y</p:attrName>
                                        </p:attrNameLst>
                                      </p:cBhvr>
                                      <p:tavLst>
                                        <p:tav tm="0">
                                          <p:val>
                                            <p:strVal val="1+#ppt_h/2"/>
                                          </p:val>
                                        </p:tav>
                                        <p:tav tm="100000">
                                          <p:val>
                                            <p:strVal val="#ppt_y"/>
                                          </p:val>
                                        </p:tav>
                                      </p:tavLst>
                                    </p:anim>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20"/>
                                        </p:tgtEl>
                                        <p:attrNameLst>
                                          <p:attrName>style.visibility</p:attrName>
                                        </p:attrNameLst>
                                      </p:cBhvr>
                                      <p:to>
                                        <p:strVal val="visible"/>
                                      </p:to>
                                    </p:set>
                                    <p:animEffect transition="in" filter="fade">
                                      <p:cBhvr>
                                        <p:cTn id="99" dur="500"/>
                                        <p:tgtEl>
                                          <p:spTgt spid="120"/>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121"/>
                                        </p:tgtEl>
                                        <p:attrNameLst>
                                          <p:attrName>style.visibility</p:attrName>
                                        </p:attrNameLst>
                                      </p:cBhvr>
                                      <p:to>
                                        <p:strVal val="visible"/>
                                      </p:to>
                                    </p:set>
                                    <p:anim calcmode="lin" valueType="num">
                                      <p:cBhvr additive="base">
                                        <p:cTn id="104" dur="500" fill="hold"/>
                                        <p:tgtEl>
                                          <p:spTgt spid="121"/>
                                        </p:tgtEl>
                                        <p:attrNameLst>
                                          <p:attrName>ppt_x</p:attrName>
                                        </p:attrNameLst>
                                      </p:cBhvr>
                                      <p:tavLst>
                                        <p:tav tm="0">
                                          <p:val>
                                            <p:strVal val="#ppt_x"/>
                                          </p:val>
                                        </p:tav>
                                        <p:tav tm="100000">
                                          <p:val>
                                            <p:strVal val="#ppt_x"/>
                                          </p:val>
                                        </p:tav>
                                      </p:tavLst>
                                    </p:anim>
                                    <p:anim calcmode="lin" valueType="num">
                                      <p:cBhvr additive="base">
                                        <p:cTn id="105" dur="500" fill="hold"/>
                                        <p:tgtEl>
                                          <p:spTgt spid="121"/>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122"/>
                                        </p:tgtEl>
                                        <p:attrNameLst>
                                          <p:attrName>style.visibility</p:attrName>
                                        </p:attrNameLst>
                                      </p:cBhvr>
                                      <p:to>
                                        <p:strVal val="visible"/>
                                      </p:to>
                                    </p:set>
                                    <p:anim calcmode="lin" valueType="num">
                                      <p:cBhvr additive="base">
                                        <p:cTn id="108" dur="500" fill="hold"/>
                                        <p:tgtEl>
                                          <p:spTgt spid="122"/>
                                        </p:tgtEl>
                                        <p:attrNameLst>
                                          <p:attrName>ppt_x</p:attrName>
                                        </p:attrNameLst>
                                      </p:cBhvr>
                                      <p:tavLst>
                                        <p:tav tm="0">
                                          <p:val>
                                            <p:strVal val="#ppt_x"/>
                                          </p:val>
                                        </p:tav>
                                        <p:tav tm="100000">
                                          <p:val>
                                            <p:strVal val="#ppt_x"/>
                                          </p:val>
                                        </p:tav>
                                      </p:tavLst>
                                    </p:anim>
                                    <p:anim calcmode="lin" valueType="num">
                                      <p:cBhvr additive="base">
                                        <p:cTn id="109" dur="500" fill="hold"/>
                                        <p:tgtEl>
                                          <p:spTgt spid="122"/>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23"/>
                                        </p:tgtEl>
                                        <p:attrNameLst>
                                          <p:attrName>style.visibility</p:attrName>
                                        </p:attrNameLst>
                                      </p:cBhvr>
                                      <p:to>
                                        <p:strVal val="visible"/>
                                      </p:to>
                                    </p:set>
                                    <p:anim calcmode="lin" valueType="num">
                                      <p:cBhvr additive="base">
                                        <p:cTn id="112" dur="500" fill="hold"/>
                                        <p:tgtEl>
                                          <p:spTgt spid="123"/>
                                        </p:tgtEl>
                                        <p:attrNameLst>
                                          <p:attrName>ppt_x</p:attrName>
                                        </p:attrNameLst>
                                      </p:cBhvr>
                                      <p:tavLst>
                                        <p:tav tm="0">
                                          <p:val>
                                            <p:strVal val="#ppt_x"/>
                                          </p:val>
                                        </p:tav>
                                        <p:tav tm="100000">
                                          <p:val>
                                            <p:strVal val="#ppt_x"/>
                                          </p:val>
                                        </p:tav>
                                      </p:tavLst>
                                    </p:anim>
                                    <p:anim calcmode="lin" valueType="num">
                                      <p:cBhvr additive="base">
                                        <p:cTn id="113"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124"/>
                                        </p:tgtEl>
                                        <p:attrNameLst>
                                          <p:attrName>style.visibility</p:attrName>
                                        </p:attrNameLst>
                                      </p:cBhvr>
                                      <p:to>
                                        <p:strVal val="visible"/>
                                      </p:to>
                                    </p:set>
                                    <p:anim calcmode="lin" valueType="num">
                                      <p:cBhvr additive="base">
                                        <p:cTn id="118" dur="500" fill="hold"/>
                                        <p:tgtEl>
                                          <p:spTgt spid="124"/>
                                        </p:tgtEl>
                                        <p:attrNameLst>
                                          <p:attrName>ppt_x</p:attrName>
                                        </p:attrNameLst>
                                      </p:cBhvr>
                                      <p:tavLst>
                                        <p:tav tm="0">
                                          <p:val>
                                            <p:strVal val="#ppt_x"/>
                                          </p:val>
                                        </p:tav>
                                        <p:tav tm="100000">
                                          <p:val>
                                            <p:strVal val="#ppt_x"/>
                                          </p:val>
                                        </p:tav>
                                      </p:tavLst>
                                    </p:anim>
                                    <p:anim calcmode="lin" valueType="num">
                                      <p:cBhvr additive="base">
                                        <p:cTn id="119" dur="500" fill="hold"/>
                                        <p:tgtEl>
                                          <p:spTgt spid="124"/>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125"/>
                                        </p:tgtEl>
                                        <p:attrNameLst>
                                          <p:attrName>style.visibility</p:attrName>
                                        </p:attrNameLst>
                                      </p:cBhvr>
                                      <p:to>
                                        <p:strVal val="visible"/>
                                      </p:to>
                                    </p:set>
                                    <p:anim calcmode="lin" valueType="num">
                                      <p:cBhvr additive="base">
                                        <p:cTn id="122" dur="500" fill="hold"/>
                                        <p:tgtEl>
                                          <p:spTgt spid="125"/>
                                        </p:tgtEl>
                                        <p:attrNameLst>
                                          <p:attrName>ppt_x</p:attrName>
                                        </p:attrNameLst>
                                      </p:cBhvr>
                                      <p:tavLst>
                                        <p:tav tm="0">
                                          <p:val>
                                            <p:strVal val="#ppt_x"/>
                                          </p:val>
                                        </p:tav>
                                        <p:tav tm="100000">
                                          <p:val>
                                            <p:strVal val="#ppt_x"/>
                                          </p:val>
                                        </p:tav>
                                      </p:tavLst>
                                    </p:anim>
                                    <p:anim calcmode="lin" valueType="num">
                                      <p:cBhvr additive="base">
                                        <p:cTn id="123" dur="500" fill="hold"/>
                                        <p:tgtEl>
                                          <p:spTgt spid="125"/>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126"/>
                                        </p:tgtEl>
                                        <p:attrNameLst>
                                          <p:attrName>style.visibility</p:attrName>
                                        </p:attrNameLst>
                                      </p:cBhvr>
                                      <p:to>
                                        <p:strVal val="visible"/>
                                      </p:to>
                                    </p:set>
                                    <p:anim calcmode="lin" valueType="num">
                                      <p:cBhvr additive="base">
                                        <p:cTn id="126" dur="500" fill="hold"/>
                                        <p:tgtEl>
                                          <p:spTgt spid="126"/>
                                        </p:tgtEl>
                                        <p:attrNameLst>
                                          <p:attrName>ppt_x</p:attrName>
                                        </p:attrNameLst>
                                      </p:cBhvr>
                                      <p:tavLst>
                                        <p:tav tm="0">
                                          <p:val>
                                            <p:strVal val="#ppt_x"/>
                                          </p:val>
                                        </p:tav>
                                        <p:tav tm="100000">
                                          <p:val>
                                            <p:strVal val="#ppt_x"/>
                                          </p:val>
                                        </p:tav>
                                      </p:tavLst>
                                    </p:anim>
                                    <p:anim calcmode="lin" valueType="num">
                                      <p:cBhvr additive="base">
                                        <p:cTn id="127" dur="500" fill="hold"/>
                                        <p:tgtEl>
                                          <p:spTgt spid="126"/>
                                        </p:tgtEl>
                                        <p:attrNameLst>
                                          <p:attrName>ppt_y</p:attrName>
                                        </p:attrNameLst>
                                      </p:cBhvr>
                                      <p:tavLst>
                                        <p:tav tm="0">
                                          <p:val>
                                            <p:strVal val="1+#ppt_h/2"/>
                                          </p:val>
                                        </p:tav>
                                        <p:tav tm="100000">
                                          <p:val>
                                            <p:strVal val="#ppt_y"/>
                                          </p:val>
                                        </p:tav>
                                      </p:tavLst>
                                    </p:anim>
                                  </p:childTnLst>
                                </p:cTn>
                              </p:par>
                            </p:childTnLst>
                          </p:cTn>
                        </p:par>
                        <p:par>
                          <p:cTn id="128" fill="hold">
                            <p:stCondLst>
                              <p:cond delay="500"/>
                            </p:stCondLst>
                            <p:childTnLst>
                              <p:par>
                                <p:cTn id="129" presetID="2" presetClass="entr" presetSubtype="4" fill="hold" grpId="0" nodeType="afterEffect">
                                  <p:stCondLst>
                                    <p:cond delay="0"/>
                                  </p:stCondLst>
                                  <p:childTnLst>
                                    <p:set>
                                      <p:cBhvr>
                                        <p:cTn id="130" dur="1" fill="hold">
                                          <p:stCondLst>
                                            <p:cond delay="0"/>
                                          </p:stCondLst>
                                        </p:cTn>
                                        <p:tgtEl>
                                          <p:spTgt spid="128"/>
                                        </p:tgtEl>
                                        <p:attrNameLst>
                                          <p:attrName>style.visibility</p:attrName>
                                        </p:attrNameLst>
                                      </p:cBhvr>
                                      <p:to>
                                        <p:strVal val="visible"/>
                                      </p:to>
                                    </p:set>
                                    <p:anim calcmode="lin" valueType="num">
                                      <p:cBhvr additive="base">
                                        <p:cTn id="131" dur="500" fill="hold"/>
                                        <p:tgtEl>
                                          <p:spTgt spid="128"/>
                                        </p:tgtEl>
                                        <p:attrNameLst>
                                          <p:attrName>ppt_x</p:attrName>
                                        </p:attrNameLst>
                                      </p:cBhvr>
                                      <p:tavLst>
                                        <p:tav tm="0">
                                          <p:val>
                                            <p:strVal val="#ppt_x"/>
                                          </p:val>
                                        </p:tav>
                                        <p:tav tm="100000">
                                          <p:val>
                                            <p:strVal val="#ppt_x"/>
                                          </p:val>
                                        </p:tav>
                                      </p:tavLst>
                                    </p:anim>
                                    <p:anim calcmode="lin" valueType="num">
                                      <p:cBhvr additive="base">
                                        <p:cTn id="132" dur="500" fill="hold"/>
                                        <p:tgtEl>
                                          <p:spTgt spid="128"/>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27"/>
                                        </p:tgtEl>
                                        <p:attrNameLst>
                                          <p:attrName>style.visibility</p:attrName>
                                        </p:attrNameLst>
                                      </p:cBhvr>
                                      <p:to>
                                        <p:strVal val="visible"/>
                                      </p:to>
                                    </p:set>
                                    <p:anim calcmode="lin" valueType="num">
                                      <p:cBhvr additive="base">
                                        <p:cTn id="135" dur="500" fill="hold"/>
                                        <p:tgtEl>
                                          <p:spTgt spid="127"/>
                                        </p:tgtEl>
                                        <p:attrNameLst>
                                          <p:attrName>ppt_x</p:attrName>
                                        </p:attrNameLst>
                                      </p:cBhvr>
                                      <p:tavLst>
                                        <p:tav tm="0">
                                          <p:val>
                                            <p:strVal val="#ppt_x"/>
                                          </p:val>
                                        </p:tav>
                                        <p:tav tm="100000">
                                          <p:val>
                                            <p:strVal val="#ppt_x"/>
                                          </p:val>
                                        </p:tav>
                                      </p:tavLst>
                                    </p:anim>
                                    <p:anim calcmode="lin" valueType="num">
                                      <p:cBhvr additive="base">
                                        <p:cTn id="136"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129"/>
                                        </p:tgtEl>
                                        <p:attrNameLst>
                                          <p:attrName>style.visibility</p:attrName>
                                        </p:attrNameLst>
                                      </p:cBhvr>
                                      <p:to>
                                        <p:strVal val="visible"/>
                                      </p:to>
                                    </p:set>
                                    <p:anim calcmode="lin" valueType="num">
                                      <p:cBhvr additive="base">
                                        <p:cTn id="141" dur="500" fill="hold"/>
                                        <p:tgtEl>
                                          <p:spTgt spid="129"/>
                                        </p:tgtEl>
                                        <p:attrNameLst>
                                          <p:attrName>ppt_x</p:attrName>
                                        </p:attrNameLst>
                                      </p:cBhvr>
                                      <p:tavLst>
                                        <p:tav tm="0">
                                          <p:val>
                                            <p:strVal val="#ppt_x"/>
                                          </p:val>
                                        </p:tav>
                                        <p:tav tm="100000">
                                          <p:val>
                                            <p:strVal val="#ppt_x"/>
                                          </p:val>
                                        </p:tav>
                                      </p:tavLst>
                                    </p:anim>
                                    <p:anim calcmode="lin" valueType="num">
                                      <p:cBhvr additive="base">
                                        <p:cTn id="142" dur="500" fill="hold"/>
                                        <p:tgtEl>
                                          <p:spTgt spid="129"/>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130"/>
                                        </p:tgtEl>
                                        <p:attrNameLst>
                                          <p:attrName>style.visibility</p:attrName>
                                        </p:attrNameLst>
                                      </p:cBhvr>
                                      <p:to>
                                        <p:strVal val="visible"/>
                                      </p:to>
                                    </p:set>
                                    <p:anim calcmode="lin" valueType="num">
                                      <p:cBhvr additive="base">
                                        <p:cTn id="145" dur="500" fill="hold"/>
                                        <p:tgtEl>
                                          <p:spTgt spid="130"/>
                                        </p:tgtEl>
                                        <p:attrNameLst>
                                          <p:attrName>ppt_x</p:attrName>
                                        </p:attrNameLst>
                                      </p:cBhvr>
                                      <p:tavLst>
                                        <p:tav tm="0">
                                          <p:val>
                                            <p:strVal val="#ppt_x"/>
                                          </p:val>
                                        </p:tav>
                                        <p:tav tm="100000">
                                          <p:val>
                                            <p:strVal val="#ppt_x"/>
                                          </p:val>
                                        </p:tav>
                                      </p:tavLst>
                                    </p:anim>
                                    <p:anim calcmode="lin" valueType="num">
                                      <p:cBhvr additive="base">
                                        <p:cTn id="146" dur="500" fill="hold"/>
                                        <p:tgtEl>
                                          <p:spTgt spid="130"/>
                                        </p:tgtEl>
                                        <p:attrNameLst>
                                          <p:attrName>ppt_y</p:attrName>
                                        </p:attrNameLst>
                                      </p:cBhvr>
                                      <p:tavLst>
                                        <p:tav tm="0">
                                          <p:val>
                                            <p:strVal val="1+#ppt_h/2"/>
                                          </p:val>
                                        </p:tav>
                                        <p:tav tm="100000">
                                          <p:val>
                                            <p:strVal val="#ppt_y"/>
                                          </p:val>
                                        </p:tav>
                                      </p:tavLst>
                                    </p:anim>
                                  </p:childTnLst>
                                </p:cTn>
                              </p:par>
                            </p:childTnLst>
                          </p:cTn>
                        </p:par>
                        <p:par>
                          <p:cTn id="147" fill="hold">
                            <p:stCondLst>
                              <p:cond delay="500"/>
                            </p:stCondLst>
                            <p:childTnLst>
                              <p:par>
                                <p:cTn id="148" presetID="10" presetClass="entr" presetSubtype="0" fill="hold" nodeType="after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fad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131"/>
                                        </p:tgtEl>
                                        <p:attrNameLst>
                                          <p:attrName>style.visibility</p:attrName>
                                        </p:attrNameLst>
                                      </p:cBhvr>
                                      <p:to>
                                        <p:strVal val="visible"/>
                                      </p:to>
                                    </p:set>
                                    <p:anim calcmode="lin" valueType="num">
                                      <p:cBhvr additive="base">
                                        <p:cTn id="155" dur="500" fill="hold"/>
                                        <p:tgtEl>
                                          <p:spTgt spid="131"/>
                                        </p:tgtEl>
                                        <p:attrNameLst>
                                          <p:attrName>ppt_x</p:attrName>
                                        </p:attrNameLst>
                                      </p:cBhvr>
                                      <p:tavLst>
                                        <p:tav tm="0">
                                          <p:val>
                                            <p:strVal val="#ppt_x"/>
                                          </p:val>
                                        </p:tav>
                                        <p:tav tm="100000">
                                          <p:val>
                                            <p:strVal val="#ppt_x"/>
                                          </p:val>
                                        </p:tav>
                                      </p:tavLst>
                                    </p:anim>
                                    <p:anim calcmode="lin" valueType="num">
                                      <p:cBhvr additive="base">
                                        <p:cTn id="156" dur="500" fill="hold"/>
                                        <p:tgtEl>
                                          <p:spTgt spid="131"/>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32"/>
                                        </p:tgtEl>
                                        <p:attrNameLst>
                                          <p:attrName>style.visibility</p:attrName>
                                        </p:attrNameLst>
                                      </p:cBhvr>
                                      <p:to>
                                        <p:strVal val="visible"/>
                                      </p:to>
                                    </p:set>
                                    <p:anim calcmode="lin" valueType="num">
                                      <p:cBhvr additive="base">
                                        <p:cTn id="159" dur="500" fill="hold"/>
                                        <p:tgtEl>
                                          <p:spTgt spid="132"/>
                                        </p:tgtEl>
                                        <p:attrNameLst>
                                          <p:attrName>ppt_x</p:attrName>
                                        </p:attrNameLst>
                                      </p:cBhvr>
                                      <p:tavLst>
                                        <p:tav tm="0">
                                          <p:val>
                                            <p:strVal val="#ppt_x"/>
                                          </p:val>
                                        </p:tav>
                                        <p:tav tm="100000">
                                          <p:val>
                                            <p:strVal val="#ppt_x"/>
                                          </p:val>
                                        </p:tav>
                                      </p:tavLst>
                                    </p:anim>
                                    <p:anim calcmode="lin" valueType="num">
                                      <p:cBhvr additive="base">
                                        <p:cTn id="160"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133"/>
                                        </p:tgtEl>
                                        <p:attrNameLst>
                                          <p:attrName>style.visibility</p:attrName>
                                        </p:attrNameLst>
                                      </p:cBhvr>
                                      <p:to>
                                        <p:strVal val="visible"/>
                                      </p:to>
                                    </p:set>
                                    <p:anim calcmode="lin" valueType="num">
                                      <p:cBhvr additive="base">
                                        <p:cTn id="165" dur="500" fill="hold"/>
                                        <p:tgtEl>
                                          <p:spTgt spid="133"/>
                                        </p:tgtEl>
                                        <p:attrNameLst>
                                          <p:attrName>ppt_x</p:attrName>
                                        </p:attrNameLst>
                                      </p:cBhvr>
                                      <p:tavLst>
                                        <p:tav tm="0">
                                          <p:val>
                                            <p:strVal val="#ppt_x"/>
                                          </p:val>
                                        </p:tav>
                                        <p:tav tm="100000">
                                          <p:val>
                                            <p:strVal val="#ppt_x"/>
                                          </p:val>
                                        </p:tav>
                                      </p:tavLst>
                                    </p:anim>
                                    <p:anim calcmode="lin" valueType="num">
                                      <p:cBhvr additive="base">
                                        <p:cTn id="166" dur="500" fill="hold"/>
                                        <p:tgtEl>
                                          <p:spTgt spid="133"/>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134"/>
                                        </p:tgtEl>
                                        <p:attrNameLst>
                                          <p:attrName>style.visibility</p:attrName>
                                        </p:attrNameLst>
                                      </p:cBhvr>
                                      <p:to>
                                        <p:strVal val="visible"/>
                                      </p:to>
                                    </p:set>
                                    <p:anim calcmode="lin" valueType="num">
                                      <p:cBhvr additive="base">
                                        <p:cTn id="169" dur="500" fill="hold"/>
                                        <p:tgtEl>
                                          <p:spTgt spid="134"/>
                                        </p:tgtEl>
                                        <p:attrNameLst>
                                          <p:attrName>ppt_x</p:attrName>
                                        </p:attrNameLst>
                                      </p:cBhvr>
                                      <p:tavLst>
                                        <p:tav tm="0">
                                          <p:val>
                                            <p:strVal val="#ppt_x"/>
                                          </p:val>
                                        </p:tav>
                                        <p:tav tm="100000">
                                          <p:val>
                                            <p:strVal val="#ppt_x"/>
                                          </p:val>
                                        </p:tav>
                                      </p:tavLst>
                                    </p:anim>
                                    <p:anim calcmode="lin" valueType="num">
                                      <p:cBhvr additive="base">
                                        <p:cTn id="170" dur="500" fill="hold"/>
                                        <p:tgtEl>
                                          <p:spTgt spid="134"/>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135"/>
                                        </p:tgtEl>
                                        <p:attrNameLst>
                                          <p:attrName>style.visibility</p:attrName>
                                        </p:attrNameLst>
                                      </p:cBhvr>
                                      <p:to>
                                        <p:strVal val="visible"/>
                                      </p:to>
                                    </p:set>
                                    <p:anim calcmode="lin" valueType="num">
                                      <p:cBhvr additive="base">
                                        <p:cTn id="173" dur="500" fill="hold"/>
                                        <p:tgtEl>
                                          <p:spTgt spid="135"/>
                                        </p:tgtEl>
                                        <p:attrNameLst>
                                          <p:attrName>ppt_x</p:attrName>
                                        </p:attrNameLst>
                                      </p:cBhvr>
                                      <p:tavLst>
                                        <p:tav tm="0">
                                          <p:val>
                                            <p:strVal val="#ppt_x"/>
                                          </p:val>
                                        </p:tav>
                                        <p:tav tm="100000">
                                          <p:val>
                                            <p:strVal val="#ppt_x"/>
                                          </p:val>
                                        </p:tav>
                                      </p:tavLst>
                                    </p:anim>
                                    <p:anim calcmode="lin" valueType="num">
                                      <p:cBhvr additive="base">
                                        <p:cTn id="174" dur="500" fill="hold"/>
                                        <p:tgtEl>
                                          <p:spTgt spid="135"/>
                                        </p:tgtEl>
                                        <p:attrNameLst>
                                          <p:attrName>ppt_y</p:attrName>
                                        </p:attrNameLst>
                                      </p:cBhvr>
                                      <p:tavLst>
                                        <p:tav tm="0">
                                          <p:val>
                                            <p:strVal val="1+#ppt_h/2"/>
                                          </p:val>
                                        </p:tav>
                                        <p:tav tm="100000">
                                          <p:val>
                                            <p:strVal val="#ppt_y"/>
                                          </p:val>
                                        </p:tav>
                                      </p:tavLst>
                                    </p:anim>
                                  </p:childTnLst>
                                </p:cTn>
                              </p:par>
                            </p:childTnLst>
                          </p:cTn>
                        </p:par>
                        <p:par>
                          <p:cTn id="175" fill="hold">
                            <p:stCondLst>
                              <p:cond delay="500"/>
                            </p:stCondLst>
                            <p:childTnLst>
                              <p:par>
                                <p:cTn id="176" presetID="2" presetClass="entr" presetSubtype="4" fill="hold" nodeType="afterEffect">
                                  <p:stCondLst>
                                    <p:cond delay="0"/>
                                  </p:stCondLst>
                                  <p:childTnLst>
                                    <p:set>
                                      <p:cBhvr>
                                        <p:cTn id="177" dur="1" fill="hold">
                                          <p:stCondLst>
                                            <p:cond delay="0"/>
                                          </p:stCondLst>
                                        </p:cTn>
                                        <p:tgtEl>
                                          <p:spTgt spid="136"/>
                                        </p:tgtEl>
                                        <p:attrNameLst>
                                          <p:attrName>style.visibility</p:attrName>
                                        </p:attrNameLst>
                                      </p:cBhvr>
                                      <p:to>
                                        <p:strVal val="visible"/>
                                      </p:to>
                                    </p:set>
                                    <p:anim calcmode="lin" valueType="num">
                                      <p:cBhvr additive="base">
                                        <p:cTn id="178" dur="500" fill="hold"/>
                                        <p:tgtEl>
                                          <p:spTgt spid="136"/>
                                        </p:tgtEl>
                                        <p:attrNameLst>
                                          <p:attrName>ppt_x</p:attrName>
                                        </p:attrNameLst>
                                      </p:cBhvr>
                                      <p:tavLst>
                                        <p:tav tm="0">
                                          <p:val>
                                            <p:strVal val="#ppt_x"/>
                                          </p:val>
                                        </p:tav>
                                        <p:tav tm="100000">
                                          <p:val>
                                            <p:strVal val="#ppt_x"/>
                                          </p:val>
                                        </p:tav>
                                      </p:tavLst>
                                    </p:anim>
                                    <p:anim calcmode="lin" valueType="num">
                                      <p:cBhvr additive="base">
                                        <p:cTn id="179" dur="500" fill="hold"/>
                                        <p:tgtEl>
                                          <p:spTgt spid="136"/>
                                        </p:tgtEl>
                                        <p:attrNameLst>
                                          <p:attrName>ppt_y</p:attrName>
                                        </p:attrNameLst>
                                      </p:cBhvr>
                                      <p:tavLst>
                                        <p:tav tm="0">
                                          <p:val>
                                            <p:strVal val="1+#ppt_h/2"/>
                                          </p:val>
                                        </p:tav>
                                        <p:tav tm="100000">
                                          <p:val>
                                            <p:strVal val="#ppt_y"/>
                                          </p:val>
                                        </p:tav>
                                      </p:tavLst>
                                    </p:anim>
                                  </p:childTnLst>
                                </p:cTn>
                              </p:par>
                              <p:par>
                                <p:cTn id="180" presetID="2" presetClass="entr" presetSubtype="4" fill="hold" nodeType="withEffect">
                                  <p:stCondLst>
                                    <p:cond delay="0"/>
                                  </p:stCondLst>
                                  <p:childTnLst>
                                    <p:set>
                                      <p:cBhvr>
                                        <p:cTn id="181" dur="1" fill="hold">
                                          <p:stCondLst>
                                            <p:cond delay="0"/>
                                          </p:stCondLst>
                                        </p:cTn>
                                        <p:tgtEl>
                                          <p:spTgt spid="137"/>
                                        </p:tgtEl>
                                        <p:attrNameLst>
                                          <p:attrName>style.visibility</p:attrName>
                                        </p:attrNameLst>
                                      </p:cBhvr>
                                      <p:to>
                                        <p:strVal val="visible"/>
                                      </p:to>
                                    </p:set>
                                    <p:anim calcmode="lin" valueType="num">
                                      <p:cBhvr additive="base">
                                        <p:cTn id="182" dur="500" fill="hold"/>
                                        <p:tgtEl>
                                          <p:spTgt spid="137"/>
                                        </p:tgtEl>
                                        <p:attrNameLst>
                                          <p:attrName>ppt_x</p:attrName>
                                        </p:attrNameLst>
                                      </p:cBhvr>
                                      <p:tavLst>
                                        <p:tav tm="0">
                                          <p:val>
                                            <p:strVal val="#ppt_x"/>
                                          </p:val>
                                        </p:tav>
                                        <p:tav tm="100000">
                                          <p:val>
                                            <p:strVal val="#ppt_x"/>
                                          </p:val>
                                        </p:tav>
                                      </p:tavLst>
                                    </p:anim>
                                    <p:anim calcmode="lin" valueType="num">
                                      <p:cBhvr additive="base">
                                        <p:cTn id="183"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nodeType="clickEffect">
                                  <p:stCondLst>
                                    <p:cond delay="0"/>
                                  </p:stCondLst>
                                  <p:childTnLst>
                                    <p:set>
                                      <p:cBhvr>
                                        <p:cTn id="187" dur="1" fill="hold">
                                          <p:stCondLst>
                                            <p:cond delay="0"/>
                                          </p:stCondLst>
                                        </p:cTn>
                                        <p:tgtEl>
                                          <p:spTgt spid="138"/>
                                        </p:tgtEl>
                                        <p:attrNameLst>
                                          <p:attrName>style.visibility</p:attrName>
                                        </p:attrNameLst>
                                      </p:cBhvr>
                                      <p:to>
                                        <p:strVal val="visible"/>
                                      </p:to>
                                    </p:set>
                                    <p:anim calcmode="lin" valueType="num">
                                      <p:cBhvr additive="base">
                                        <p:cTn id="188" dur="500" fill="hold"/>
                                        <p:tgtEl>
                                          <p:spTgt spid="138"/>
                                        </p:tgtEl>
                                        <p:attrNameLst>
                                          <p:attrName>ppt_x</p:attrName>
                                        </p:attrNameLst>
                                      </p:cBhvr>
                                      <p:tavLst>
                                        <p:tav tm="0">
                                          <p:val>
                                            <p:strVal val="#ppt_x"/>
                                          </p:val>
                                        </p:tav>
                                        <p:tav tm="100000">
                                          <p:val>
                                            <p:strVal val="#ppt_x"/>
                                          </p:val>
                                        </p:tav>
                                      </p:tavLst>
                                    </p:anim>
                                    <p:anim calcmode="lin" valueType="num">
                                      <p:cBhvr additive="base">
                                        <p:cTn id="189" dur="500" fill="hold"/>
                                        <p:tgtEl>
                                          <p:spTgt spid="138"/>
                                        </p:tgtEl>
                                        <p:attrNameLst>
                                          <p:attrName>ppt_y</p:attrName>
                                        </p:attrNameLst>
                                      </p:cBhvr>
                                      <p:tavLst>
                                        <p:tav tm="0">
                                          <p:val>
                                            <p:strVal val="1+#ppt_h/2"/>
                                          </p:val>
                                        </p:tav>
                                        <p:tav tm="100000">
                                          <p:val>
                                            <p:strVal val="#ppt_y"/>
                                          </p:val>
                                        </p:tav>
                                      </p:tavLst>
                                    </p:anim>
                                  </p:childTnLst>
                                </p:cTn>
                              </p:par>
                              <p:par>
                                <p:cTn id="190" presetID="2" presetClass="entr" presetSubtype="4" fill="hold" grpId="0" nodeType="withEffect">
                                  <p:stCondLst>
                                    <p:cond delay="0"/>
                                  </p:stCondLst>
                                  <p:childTnLst>
                                    <p:set>
                                      <p:cBhvr>
                                        <p:cTn id="191" dur="1" fill="hold">
                                          <p:stCondLst>
                                            <p:cond delay="0"/>
                                          </p:stCondLst>
                                        </p:cTn>
                                        <p:tgtEl>
                                          <p:spTgt spid="139"/>
                                        </p:tgtEl>
                                        <p:attrNameLst>
                                          <p:attrName>style.visibility</p:attrName>
                                        </p:attrNameLst>
                                      </p:cBhvr>
                                      <p:to>
                                        <p:strVal val="visible"/>
                                      </p:to>
                                    </p:set>
                                    <p:anim calcmode="lin" valueType="num">
                                      <p:cBhvr additive="base">
                                        <p:cTn id="192" dur="500" fill="hold"/>
                                        <p:tgtEl>
                                          <p:spTgt spid="139"/>
                                        </p:tgtEl>
                                        <p:attrNameLst>
                                          <p:attrName>ppt_x</p:attrName>
                                        </p:attrNameLst>
                                      </p:cBhvr>
                                      <p:tavLst>
                                        <p:tav tm="0">
                                          <p:val>
                                            <p:strVal val="#ppt_x"/>
                                          </p:val>
                                        </p:tav>
                                        <p:tav tm="100000">
                                          <p:val>
                                            <p:strVal val="#ppt_x"/>
                                          </p:val>
                                        </p:tav>
                                      </p:tavLst>
                                    </p:anim>
                                    <p:anim calcmode="lin" valueType="num">
                                      <p:cBhvr additive="base">
                                        <p:cTn id="193" dur="500" fill="hold"/>
                                        <p:tgtEl>
                                          <p:spTgt spid="139"/>
                                        </p:tgtEl>
                                        <p:attrNameLst>
                                          <p:attrName>ppt_y</p:attrName>
                                        </p:attrNameLst>
                                      </p:cBhvr>
                                      <p:tavLst>
                                        <p:tav tm="0">
                                          <p:val>
                                            <p:strVal val="1+#ppt_h/2"/>
                                          </p:val>
                                        </p:tav>
                                        <p:tav tm="100000">
                                          <p:val>
                                            <p:strVal val="#ppt_y"/>
                                          </p:val>
                                        </p:tav>
                                      </p:tavLst>
                                    </p:anim>
                                  </p:childTnLst>
                                </p:cTn>
                              </p:par>
                              <p:par>
                                <p:cTn id="194" presetID="2" presetClass="entr" presetSubtype="4" fill="hold" grpId="0" nodeType="withEffect">
                                  <p:stCondLst>
                                    <p:cond delay="0"/>
                                  </p:stCondLst>
                                  <p:childTnLst>
                                    <p:set>
                                      <p:cBhvr>
                                        <p:cTn id="195" dur="1" fill="hold">
                                          <p:stCondLst>
                                            <p:cond delay="0"/>
                                          </p:stCondLst>
                                        </p:cTn>
                                        <p:tgtEl>
                                          <p:spTgt spid="140"/>
                                        </p:tgtEl>
                                        <p:attrNameLst>
                                          <p:attrName>style.visibility</p:attrName>
                                        </p:attrNameLst>
                                      </p:cBhvr>
                                      <p:to>
                                        <p:strVal val="visible"/>
                                      </p:to>
                                    </p:set>
                                    <p:anim calcmode="lin" valueType="num">
                                      <p:cBhvr additive="base">
                                        <p:cTn id="196" dur="500" fill="hold"/>
                                        <p:tgtEl>
                                          <p:spTgt spid="140"/>
                                        </p:tgtEl>
                                        <p:attrNameLst>
                                          <p:attrName>ppt_x</p:attrName>
                                        </p:attrNameLst>
                                      </p:cBhvr>
                                      <p:tavLst>
                                        <p:tav tm="0">
                                          <p:val>
                                            <p:strVal val="#ppt_x"/>
                                          </p:val>
                                        </p:tav>
                                        <p:tav tm="100000">
                                          <p:val>
                                            <p:strVal val="#ppt_x"/>
                                          </p:val>
                                        </p:tav>
                                      </p:tavLst>
                                    </p:anim>
                                    <p:anim calcmode="lin" valueType="num">
                                      <p:cBhvr additive="base">
                                        <p:cTn id="197" dur="500" fill="hold"/>
                                        <p:tgtEl>
                                          <p:spTgt spid="140"/>
                                        </p:tgtEl>
                                        <p:attrNameLst>
                                          <p:attrName>ppt_y</p:attrName>
                                        </p:attrNameLst>
                                      </p:cBhvr>
                                      <p:tavLst>
                                        <p:tav tm="0">
                                          <p:val>
                                            <p:strVal val="1+#ppt_h/2"/>
                                          </p:val>
                                        </p:tav>
                                        <p:tav tm="100000">
                                          <p:val>
                                            <p:strVal val="#ppt_y"/>
                                          </p:val>
                                        </p:tav>
                                      </p:tavLst>
                                    </p:anim>
                                  </p:childTnLst>
                                </p:cTn>
                              </p:par>
                              <p:par>
                                <p:cTn id="198" presetID="2" presetClass="entr" presetSubtype="4" fill="hold" grpId="0" nodeType="withEffect">
                                  <p:stCondLst>
                                    <p:cond delay="0"/>
                                  </p:stCondLst>
                                  <p:childTnLst>
                                    <p:set>
                                      <p:cBhvr>
                                        <p:cTn id="199" dur="1" fill="hold">
                                          <p:stCondLst>
                                            <p:cond delay="0"/>
                                          </p:stCondLst>
                                        </p:cTn>
                                        <p:tgtEl>
                                          <p:spTgt spid="141"/>
                                        </p:tgtEl>
                                        <p:attrNameLst>
                                          <p:attrName>style.visibility</p:attrName>
                                        </p:attrNameLst>
                                      </p:cBhvr>
                                      <p:to>
                                        <p:strVal val="visible"/>
                                      </p:to>
                                    </p:set>
                                    <p:anim calcmode="lin" valueType="num">
                                      <p:cBhvr additive="base">
                                        <p:cTn id="200" dur="500" fill="hold"/>
                                        <p:tgtEl>
                                          <p:spTgt spid="141"/>
                                        </p:tgtEl>
                                        <p:attrNameLst>
                                          <p:attrName>ppt_x</p:attrName>
                                        </p:attrNameLst>
                                      </p:cBhvr>
                                      <p:tavLst>
                                        <p:tav tm="0">
                                          <p:val>
                                            <p:strVal val="#ppt_x"/>
                                          </p:val>
                                        </p:tav>
                                        <p:tav tm="100000">
                                          <p:val>
                                            <p:strVal val="#ppt_x"/>
                                          </p:val>
                                        </p:tav>
                                      </p:tavLst>
                                    </p:anim>
                                    <p:anim calcmode="lin" valueType="num">
                                      <p:cBhvr additive="base">
                                        <p:cTn id="201"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nodeType="clickEffect">
                                  <p:stCondLst>
                                    <p:cond delay="0"/>
                                  </p:stCondLst>
                                  <p:childTnLst>
                                    <p:set>
                                      <p:cBhvr>
                                        <p:cTn id="205" dur="1" fill="hold">
                                          <p:stCondLst>
                                            <p:cond delay="0"/>
                                          </p:stCondLst>
                                        </p:cTn>
                                        <p:tgtEl>
                                          <p:spTgt spid="142"/>
                                        </p:tgtEl>
                                        <p:attrNameLst>
                                          <p:attrName>style.visibility</p:attrName>
                                        </p:attrNameLst>
                                      </p:cBhvr>
                                      <p:to>
                                        <p:strVal val="visible"/>
                                      </p:to>
                                    </p:set>
                                    <p:anim calcmode="lin" valueType="num">
                                      <p:cBhvr additive="base">
                                        <p:cTn id="206" dur="500" fill="hold"/>
                                        <p:tgtEl>
                                          <p:spTgt spid="142"/>
                                        </p:tgtEl>
                                        <p:attrNameLst>
                                          <p:attrName>ppt_x</p:attrName>
                                        </p:attrNameLst>
                                      </p:cBhvr>
                                      <p:tavLst>
                                        <p:tav tm="0">
                                          <p:val>
                                            <p:strVal val="#ppt_x"/>
                                          </p:val>
                                        </p:tav>
                                        <p:tav tm="100000">
                                          <p:val>
                                            <p:strVal val="#ppt_x"/>
                                          </p:val>
                                        </p:tav>
                                      </p:tavLst>
                                    </p:anim>
                                    <p:anim calcmode="lin" valueType="num">
                                      <p:cBhvr additive="base">
                                        <p:cTn id="207" dur="500" fill="hold"/>
                                        <p:tgtEl>
                                          <p:spTgt spid="142"/>
                                        </p:tgtEl>
                                        <p:attrNameLst>
                                          <p:attrName>ppt_y</p:attrName>
                                        </p:attrNameLst>
                                      </p:cBhvr>
                                      <p:tavLst>
                                        <p:tav tm="0">
                                          <p:val>
                                            <p:strVal val="1+#ppt_h/2"/>
                                          </p:val>
                                        </p:tav>
                                        <p:tav tm="100000">
                                          <p:val>
                                            <p:strVal val="#ppt_y"/>
                                          </p:val>
                                        </p:tav>
                                      </p:tavLst>
                                    </p:anim>
                                  </p:childTnLst>
                                </p:cTn>
                              </p:par>
                              <p:par>
                                <p:cTn id="208" presetID="2" presetClass="entr" presetSubtype="4" fill="hold" grpId="0" nodeType="withEffect">
                                  <p:stCondLst>
                                    <p:cond delay="0"/>
                                  </p:stCondLst>
                                  <p:childTnLst>
                                    <p:set>
                                      <p:cBhvr>
                                        <p:cTn id="209" dur="1" fill="hold">
                                          <p:stCondLst>
                                            <p:cond delay="0"/>
                                          </p:stCondLst>
                                        </p:cTn>
                                        <p:tgtEl>
                                          <p:spTgt spid="149"/>
                                        </p:tgtEl>
                                        <p:attrNameLst>
                                          <p:attrName>style.visibility</p:attrName>
                                        </p:attrNameLst>
                                      </p:cBhvr>
                                      <p:to>
                                        <p:strVal val="visible"/>
                                      </p:to>
                                    </p:set>
                                    <p:anim calcmode="lin" valueType="num">
                                      <p:cBhvr additive="base">
                                        <p:cTn id="210" dur="500" fill="hold"/>
                                        <p:tgtEl>
                                          <p:spTgt spid="149"/>
                                        </p:tgtEl>
                                        <p:attrNameLst>
                                          <p:attrName>ppt_x</p:attrName>
                                        </p:attrNameLst>
                                      </p:cBhvr>
                                      <p:tavLst>
                                        <p:tav tm="0">
                                          <p:val>
                                            <p:strVal val="#ppt_x"/>
                                          </p:val>
                                        </p:tav>
                                        <p:tav tm="100000">
                                          <p:val>
                                            <p:strVal val="#ppt_x"/>
                                          </p:val>
                                        </p:tav>
                                      </p:tavLst>
                                    </p:anim>
                                    <p:anim calcmode="lin" valueType="num">
                                      <p:cBhvr additive="base">
                                        <p:cTn id="211" dur="500" fill="hold"/>
                                        <p:tgtEl>
                                          <p:spTgt spid="149"/>
                                        </p:tgtEl>
                                        <p:attrNameLst>
                                          <p:attrName>ppt_y</p:attrName>
                                        </p:attrNameLst>
                                      </p:cBhvr>
                                      <p:tavLst>
                                        <p:tav tm="0">
                                          <p:val>
                                            <p:strVal val="1+#ppt_h/2"/>
                                          </p:val>
                                        </p:tav>
                                        <p:tav tm="100000">
                                          <p:val>
                                            <p:strVal val="#ppt_y"/>
                                          </p:val>
                                        </p:tav>
                                      </p:tavLst>
                                    </p:anim>
                                  </p:childTnLst>
                                </p:cTn>
                              </p:par>
                              <p:par>
                                <p:cTn id="212" presetID="2" presetClass="entr" presetSubtype="4" fill="hold" grpId="0" nodeType="withEffect">
                                  <p:stCondLst>
                                    <p:cond delay="0"/>
                                  </p:stCondLst>
                                  <p:childTnLst>
                                    <p:set>
                                      <p:cBhvr>
                                        <p:cTn id="213" dur="1" fill="hold">
                                          <p:stCondLst>
                                            <p:cond delay="0"/>
                                          </p:stCondLst>
                                        </p:cTn>
                                        <p:tgtEl>
                                          <p:spTgt spid="143"/>
                                        </p:tgtEl>
                                        <p:attrNameLst>
                                          <p:attrName>style.visibility</p:attrName>
                                        </p:attrNameLst>
                                      </p:cBhvr>
                                      <p:to>
                                        <p:strVal val="visible"/>
                                      </p:to>
                                    </p:set>
                                    <p:anim calcmode="lin" valueType="num">
                                      <p:cBhvr additive="base">
                                        <p:cTn id="214" dur="500" fill="hold"/>
                                        <p:tgtEl>
                                          <p:spTgt spid="143"/>
                                        </p:tgtEl>
                                        <p:attrNameLst>
                                          <p:attrName>ppt_x</p:attrName>
                                        </p:attrNameLst>
                                      </p:cBhvr>
                                      <p:tavLst>
                                        <p:tav tm="0">
                                          <p:val>
                                            <p:strVal val="#ppt_x"/>
                                          </p:val>
                                        </p:tav>
                                        <p:tav tm="100000">
                                          <p:val>
                                            <p:strVal val="#ppt_x"/>
                                          </p:val>
                                        </p:tav>
                                      </p:tavLst>
                                    </p:anim>
                                    <p:anim calcmode="lin" valueType="num">
                                      <p:cBhvr additive="base">
                                        <p:cTn id="215" dur="500" fill="hold"/>
                                        <p:tgtEl>
                                          <p:spTgt spid="143"/>
                                        </p:tgtEl>
                                        <p:attrNameLst>
                                          <p:attrName>ppt_y</p:attrName>
                                        </p:attrNameLst>
                                      </p:cBhvr>
                                      <p:tavLst>
                                        <p:tav tm="0">
                                          <p:val>
                                            <p:strVal val="1+#ppt_h/2"/>
                                          </p:val>
                                        </p:tav>
                                        <p:tav tm="100000">
                                          <p:val>
                                            <p:strVal val="#ppt_y"/>
                                          </p:val>
                                        </p:tav>
                                      </p:tavLst>
                                    </p:anim>
                                  </p:childTnLst>
                                </p:cTn>
                              </p:par>
                              <p:par>
                                <p:cTn id="216" presetID="2" presetClass="entr" presetSubtype="4" fill="hold" grpId="0" nodeType="withEffect">
                                  <p:stCondLst>
                                    <p:cond delay="0"/>
                                  </p:stCondLst>
                                  <p:childTnLst>
                                    <p:set>
                                      <p:cBhvr>
                                        <p:cTn id="217" dur="1" fill="hold">
                                          <p:stCondLst>
                                            <p:cond delay="0"/>
                                          </p:stCondLst>
                                        </p:cTn>
                                        <p:tgtEl>
                                          <p:spTgt spid="144"/>
                                        </p:tgtEl>
                                        <p:attrNameLst>
                                          <p:attrName>style.visibility</p:attrName>
                                        </p:attrNameLst>
                                      </p:cBhvr>
                                      <p:to>
                                        <p:strVal val="visible"/>
                                      </p:to>
                                    </p:set>
                                    <p:anim calcmode="lin" valueType="num">
                                      <p:cBhvr additive="base">
                                        <p:cTn id="218" dur="500" fill="hold"/>
                                        <p:tgtEl>
                                          <p:spTgt spid="144"/>
                                        </p:tgtEl>
                                        <p:attrNameLst>
                                          <p:attrName>ppt_x</p:attrName>
                                        </p:attrNameLst>
                                      </p:cBhvr>
                                      <p:tavLst>
                                        <p:tav tm="0">
                                          <p:val>
                                            <p:strVal val="#ppt_x"/>
                                          </p:val>
                                        </p:tav>
                                        <p:tav tm="100000">
                                          <p:val>
                                            <p:strVal val="#ppt_x"/>
                                          </p:val>
                                        </p:tav>
                                      </p:tavLst>
                                    </p:anim>
                                    <p:anim calcmode="lin" valueType="num">
                                      <p:cBhvr additive="base">
                                        <p:cTn id="219" dur="500" fill="hold"/>
                                        <p:tgtEl>
                                          <p:spTgt spid="144"/>
                                        </p:tgtEl>
                                        <p:attrNameLst>
                                          <p:attrName>ppt_y</p:attrName>
                                        </p:attrNameLst>
                                      </p:cBhvr>
                                      <p:tavLst>
                                        <p:tav tm="0">
                                          <p:val>
                                            <p:strVal val="1+#ppt_h/2"/>
                                          </p:val>
                                        </p:tav>
                                        <p:tav tm="100000">
                                          <p:val>
                                            <p:strVal val="#ppt_y"/>
                                          </p:val>
                                        </p:tav>
                                      </p:tavLst>
                                    </p:anim>
                                  </p:childTnLst>
                                </p:cTn>
                              </p:par>
                            </p:childTnLst>
                          </p:cTn>
                        </p:par>
                        <p:par>
                          <p:cTn id="220" fill="hold">
                            <p:stCondLst>
                              <p:cond delay="500"/>
                            </p:stCondLst>
                            <p:childTnLst>
                              <p:par>
                                <p:cTn id="221" presetID="2" presetClass="entr" presetSubtype="4" fill="hold" grpId="0" nodeType="afterEffect">
                                  <p:stCondLst>
                                    <p:cond delay="0"/>
                                  </p:stCondLst>
                                  <p:childTnLst>
                                    <p:set>
                                      <p:cBhvr>
                                        <p:cTn id="222" dur="1" fill="hold">
                                          <p:stCondLst>
                                            <p:cond delay="0"/>
                                          </p:stCondLst>
                                        </p:cTn>
                                        <p:tgtEl>
                                          <p:spTgt spid="146"/>
                                        </p:tgtEl>
                                        <p:attrNameLst>
                                          <p:attrName>style.visibility</p:attrName>
                                        </p:attrNameLst>
                                      </p:cBhvr>
                                      <p:to>
                                        <p:strVal val="visible"/>
                                      </p:to>
                                    </p:set>
                                    <p:anim calcmode="lin" valueType="num">
                                      <p:cBhvr additive="base">
                                        <p:cTn id="223" dur="500" fill="hold"/>
                                        <p:tgtEl>
                                          <p:spTgt spid="146"/>
                                        </p:tgtEl>
                                        <p:attrNameLst>
                                          <p:attrName>ppt_x</p:attrName>
                                        </p:attrNameLst>
                                      </p:cBhvr>
                                      <p:tavLst>
                                        <p:tav tm="0">
                                          <p:val>
                                            <p:strVal val="#ppt_x"/>
                                          </p:val>
                                        </p:tav>
                                        <p:tav tm="100000">
                                          <p:val>
                                            <p:strVal val="#ppt_x"/>
                                          </p:val>
                                        </p:tav>
                                      </p:tavLst>
                                    </p:anim>
                                    <p:anim calcmode="lin" valueType="num">
                                      <p:cBhvr additive="base">
                                        <p:cTn id="224" dur="500" fill="hold"/>
                                        <p:tgtEl>
                                          <p:spTgt spid="146"/>
                                        </p:tgtEl>
                                        <p:attrNameLst>
                                          <p:attrName>ppt_y</p:attrName>
                                        </p:attrNameLst>
                                      </p:cBhvr>
                                      <p:tavLst>
                                        <p:tav tm="0">
                                          <p:val>
                                            <p:strVal val="1+#ppt_h/2"/>
                                          </p:val>
                                        </p:tav>
                                        <p:tav tm="100000">
                                          <p:val>
                                            <p:strVal val="#ppt_y"/>
                                          </p:val>
                                        </p:tav>
                                      </p:tavLst>
                                    </p:anim>
                                  </p:childTnLst>
                                </p:cTn>
                              </p:par>
                              <p:par>
                                <p:cTn id="225" presetID="2" presetClass="entr" presetSubtype="4" fill="hold" grpId="0" nodeType="withEffect">
                                  <p:stCondLst>
                                    <p:cond delay="0"/>
                                  </p:stCondLst>
                                  <p:childTnLst>
                                    <p:set>
                                      <p:cBhvr>
                                        <p:cTn id="226" dur="1" fill="hold">
                                          <p:stCondLst>
                                            <p:cond delay="0"/>
                                          </p:stCondLst>
                                        </p:cTn>
                                        <p:tgtEl>
                                          <p:spTgt spid="145"/>
                                        </p:tgtEl>
                                        <p:attrNameLst>
                                          <p:attrName>style.visibility</p:attrName>
                                        </p:attrNameLst>
                                      </p:cBhvr>
                                      <p:to>
                                        <p:strVal val="visible"/>
                                      </p:to>
                                    </p:set>
                                    <p:anim calcmode="lin" valueType="num">
                                      <p:cBhvr additive="base">
                                        <p:cTn id="227" dur="500" fill="hold"/>
                                        <p:tgtEl>
                                          <p:spTgt spid="145"/>
                                        </p:tgtEl>
                                        <p:attrNameLst>
                                          <p:attrName>ppt_x</p:attrName>
                                        </p:attrNameLst>
                                      </p:cBhvr>
                                      <p:tavLst>
                                        <p:tav tm="0">
                                          <p:val>
                                            <p:strVal val="#ppt_x"/>
                                          </p:val>
                                        </p:tav>
                                        <p:tav tm="100000">
                                          <p:val>
                                            <p:strVal val="#ppt_x"/>
                                          </p:val>
                                        </p:tav>
                                      </p:tavLst>
                                    </p:anim>
                                    <p:anim calcmode="lin" valueType="num">
                                      <p:cBhvr additive="base">
                                        <p:cTn id="228" dur="500" fill="hold"/>
                                        <p:tgtEl>
                                          <p:spTgt spid="145"/>
                                        </p:tgtEl>
                                        <p:attrNameLst>
                                          <p:attrName>ppt_y</p:attrName>
                                        </p:attrNameLst>
                                      </p:cBhvr>
                                      <p:tavLst>
                                        <p:tav tm="0">
                                          <p:val>
                                            <p:strVal val="1+#ppt_h/2"/>
                                          </p:val>
                                        </p:tav>
                                        <p:tav tm="100000">
                                          <p:val>
                                            <p:strVal val="#ppt_y"/>
                                          </p:val>
                                        </p:tav>
                                      </p:tavLst>
                                    </p:anim>
                                  </p:childTnLst>
                                </p:cTn>
                              </p:par>
                            </p:childTnLst>
                          </p:cTn>
                        </p:par>
                        <p:par>
                          <p:cTn id="229" fill="hold">
                            <p:stCondLst>
                              <p:cond delay="1000"/>
                            </p:stCondLst>
                            <p:childTnLst>
                              <p:par>
                                <p:cTn id="230" presetID="2" presetClass="entr" presetSubtype="4" fill="hold" grpId="0" nodeType="afterEffect">
                                  <p:stCondLst>
                                    <p:cond delay="0"/>
                                  </p:stCondLst>
                                  <p:childTnLst>
                                    <p:set>
                                      <p:cBhvr>
                                        <p:cTn id="231" dur="1" fill="hold">
                                          <p:stCondLst>
                                            <p:cond delay="0"/>
                                          </p:stCondLst>
                                        </p:cTn>
                                        <p:tgtEl>
                                          <p:spTgt spid="148"/>
                                        </p:tgtEl>
                                        <p:attrNameLst>
                                          <p:attrName>style.visibility</p:attrName>
                                        </p:attrNameLst>
                                      </p:cBhvr>
                                      <p:to>
                                        <p:strVal val="visible"/>
                                      </p:to>
                                    </p:set>
                                    <p:anim calcmode="lin" valueType="num">
                                      <p:cBhvr additive="base">
                                        <p:cTn id="232" dur="500" fill="hold"/>
                                        <p:tgtEl>
                                          <p:spTgt spid="148"/>
                                        </p:tgtEl>
                                        <p:attrNameLst>
                                          <p:attrName>ppt_x</p:attrName>
                                        </p:attrNameLst>
                                      </p:cBhvr>
                                      <p:tavLst>
                                        <p:tav tm="0">
                                          <p:val>
                                            <p:strVal val="#ppt_x"/>
                                          </p:val>
                                        </p:tav>
                                        <p:tav tm="100000">
                                          <p:val>
                                            <p:strVal val="#ppt_x"/>
                                          </p:val>
                                        </p:tav>
                                      </p:tavLst>
                                    </p:anim>
                                    <p:anim calcmode="lin" valueType="num">
                                      <p:cBhvr additive="base">
                                        <p:cTn id="233" dur="500" fill="hold"/>
                                        <p:tgtEl>
                                          <p:spTgt spid="148"/>
                                        </p:tgtEl>
                                        <p:attrNameLst>
                                          <p:attrName>ppt_y</p:attrName>
                                        </p:attrNameLst>
                                      </p:cBhvr>
                                      <p:tavLst>
                                        <p:tav tm="0">
                                          <p:val>
                                            <p:strVal val="1+#ppt_h/2"/>
                                          </p:val>
                                        </p:tav>
                                        <p:tav tm="100000">
                                          <p:val>
                                            <p:strVal val="#ppt_y"/>
                                          </p:val>
                                        </p:tav>
                                      </p:tavLst>
                                    </p:anim>
                                  </p:childTnLst>
                                </p:cTn>
                              </p:par>
                              <p:par>
                                <p:cTn id="234" presetID="2" presetClass="entr" presetSubtype="4" fill="hold" grpId="0" nodeType="withEffect">
                                  <p:stCondLst>
                                    <p:cond delay="0"/>
                                  </p:stCondLst>
                                  <p:childTnLst>
                                    <p:set>
                                      <p:cBhvr>
                                        <p:cTn id="235" dur="1" fill="hold">
                                          <p:stCondLst>
                                            <p:cond delay="0"/>
                                          </p:stCondLst>
                                        </p:cTn>
                                        <p:tgtEl>
                                          <p:spTgt spid="147"/>
                                        </p:tgtEl>
                                        <p:attrNameLst>
                                          <p:attrName>style.visibility</p:attrName>
                                        </p:attrNameLst>
                                      </p:cBhvr>
                                      <p:to>
                                        <p:strVal val="visible"/>
                                      </p:to>
                                    </p:set>
                                    <p:anim calcmode="lin" valueType="num">
                                      <p:cBhvr additive="base">
                                        <p:cTn id="236" dur="500" fill="hold"/>
                                        <p:tgtEl>
                                          <p:spTgt spid="147"/>
                                        </p:tgtEl>
                                        <p:attrNameLst>
                                          <p:attrName>ppt_x</p:attrName>
                                        </p:attrNameLst>
                                      </p:cBhvr>
                                      <p:tavLst>
                                        <p:tav tm="0">
                                          <p:val>
                                            <p:strVal val="#ppt_x"/>
                                          </p:val>
                                        </p:tav>
                                        <p:tav tm="100000">
                                          <p:val>
                                            <p:strVal val="#ppt_x"/>
                                          </p:val>
                                        </p:tav>
                                      </p:tavLst>
                                    </p:anim>
                                    <p:anim calcmode="lin" valueType="num">
                                      <p:cBhvr additive="base">
                                        <p:cTn id="237"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2" presetClass="entr" presetSubtype="4" fill="hold" nodeType="clickEffect">
                                  <p:stCondLst>
                                    <p:cond delay="0"/>
                                  </p:stCondLst>
                                  <p:childTnLst>
                                    <p:set>
                                      <p:cBhvr>
                                        <p:cTn id="241" dur="1" fill="hold">
                                          <p:stCondLst>
                                            <p:cond delay="0"/>
                                          </p:stCondLst>
                                        </p:cTn>
                                        <p:tgtEl>
                                          <p:spTgt spid="157"/>
                                        </p:tgtEl>
                                        <p:attrNameLst>
                                          <p:attrName>style.visibility</p:attrName>
                                        </p:attrNameLst>
                                      </p:cBhvr>
                                      <p:to>
                                        <p:strVal val="visible"/>
                                      </p:to>
                                    </p:set>
                                    <p:anim calcmode="lin" valueType="num">
                                      <p:cBhvr additive="base">
                                        <p:cTn id="242" dur="500" fill="hold"/>
                                        <p:tgtEl>
                                          <p:spTgt spid="157"/>
                                        </p:tgtEl>
                                        <p:attrNameLst>
                                          <p:attrName>ppt_x</p:attrName>
                                        </p:attrNameLst>
                                      </p:cBhvr>
                                      <p:tavLst>
                                        <p:tav tm="0">
                                          <p:val>
                                            <p:strVal val="#ppt_x"/>
                                          </p:val>
                                        </p:tav>
                                        <p:tav tm="100000">
                                          <p:val>
                                            <p:strVal val="#ppt_x"/>
                                          </p:val>
                                        </p:tav>
                                      </p:tavLst>
                                    </p:anim>
                                    <p:anim calcmode="lin" valueType="num">
                                      <p:cBhvr additive="base">
                                        <p:cTn id="243" dur="500" fill="hold"/>
                                        <p:tgtEl>
                                          <p:spTgt spid="157"/>
                                        </p:tgtEl>
                                        <p:attrNameLst>
                                          <p:attrName>ppt_y</p:attrName>
                                        </p:attrNameLst>
                                      </p:cBhvr>
                                      <p:tavLst>
                                        <p:tav tm="0">
                                          <p:val>
                                            <p:strVal val="1+#ppt_h/2"/>
                                          </p:val>
                                        </p:tav>
                                        <p:tav tm="100000">
                                          <p:val>
                                            <p:strVal val="#ppt_y"/>
                                          </p:val>
                                        </p:tav>
                                      </p:tavLst>
                                    </p:anim>
                                  </p:childTnLst>
                                </p:cTn>
                              </p:par>
                              <p:par>
                                <p:cTn id="244" presetID="2" presetClass="entr" presetSubtype="4" fill="hold" grpId="0" nodeType="withEffect">
                                  <p:stCondLst>
                                    <p:cond delay="0"/>
                                  </p:stCondLst>
                                  <p:childTnLst>
                                    <p:set>
                                      <p:cBhvr>
                                        <p:cTn id="245" dur="1" fill="hold">
                                          <p:stCondLst>
                                            <p:cond delay="0"/>
                                          </p:stCondLst>
                                        </p:cTn>
                                        <p:tgtEl>
                                          <p:spTgt spid="158"/>
                                        </p:tgtEl>
                                        <p:attrNameLst>
                                          <p:attrName>style.visibility</p:attrName>
                                        </p:attrNameLst>
                                      </p:cBhvr>
                                      <p:to>
                                        <p:strVal val="visible"/>
                                      </p:to>
                                    </p:set>
                                    <p:anim calcmode="lin" valueType="num">
                                      <p:cBhvr additive="base">
                                        <p:cTn id="246" dur="500" fill="hold"/>
                                        <p:tgtEl>
                                          <p:spTgt spid="158"/>
                                        </p:tgtEl>
                                        <p:attrNameLst>
                                          <p:attrName>ppt_x</p:attrName>
                                        </p:attrNameLst>
                                      </p:cBhvr>
                                      <p:tavLst>
                                        <p:tav tm="0">
                                          <p:val>
                                            <p:strVal val="#ppt_x"/>
                                          </p:val>
                                        </p:tav>
                                        <p:tav tm="100000">
                                          <p:val>
                                            <p:strVal val="#ppt_x"/>
                                          </p:val>
                                        </p:tav>
                                      </p:tavLst>
                                    </p:anim>
                                    <p:anim calcmode="lin" valueType="num">
                                      <p:cBhvr additive="base">
                                        <p:cTn id="247" dur="500" fill="hold"/>
                                        <p:tgtEl>
                                          <p:spTgt spid="158"/>
                                        </p:tgtEl>
                                        <p:attrNameLst>
                                          <p:attrName>ppt_y</p:attrName>
                                        </p:attrNameLst>
                                      </p:cBhvr>
                                      <p:tavLst>
                                        <p:tav tm="0">
                                          <p:val>
                                            <p:strVal val="1+#ppt_h/2"/>
                                          </p:val>
                                        </p:tav>
                                        <p:tav tm="100000">
                                          <p:val>
                                            <p:strVal val="#ppt_y"/>
                                          </p:val>
                                        </p:tav>
                                      </p:tavLst>
                                    </p:anim>
                                  </p:childTnLst>
                                </p:cTn>
                              </p:par>
                              <p:par>
                                <p:cTn id="248" presetID="2" presetClass="entr" presetSubtype="4" fill="hold" grpId="0" nodeType="withEffect">
                                  <p:stCondLst>
                                    <p:cond delay="0"/>
                                  </p:stCondLst>
                                  <p:childTnLst>
                                    <p:set>
                                      <p:cBhvr>
                                        <p:cTn id="249" dur="1" fill="hold">
                                          <p:stCondLst>
                                            <p:cond delay="0"/>
                                          </p:stCondLst>
                                        </p:cTn>
                                        <p:tgtEl>
                                          <p:spTgt spid="159"/>
                                        </p:tgtEl>
                                        <p:attrNameLst>
                                          <p:attrName>style.visibility</p:attrName>
                                        </p:attrNameLst>
                                      </p:cBhvr>
                                      <p:to>
                                        <p:strVal val="visible"/>
                                      </p:to>
                                    </p:set>
                                    <p:anim calcmode="lin" valueType="num">
                                      <p:cBhvr additive="base">
                                        <p:cTn id="250" dur="500" fill="hold"/>
                                        <p:tgtEl>
                                          <p:spTgt spid="159"/>
                                        </p:tgtEl>
                                        <p:attrNameLst>
                                          <p:attrName>ppt_x</p:attrName>
                                        </p:attrNameLst>
                                      </p:cBhvr>
                                      <p:tavLst>
                                        <p:tav tm="0">
                                          <p:val>
                                            <p:strVal val="#ppt_x"/>
                                          </p:val>
                                        </p:tav>
                                        <p:tav tm="100000">
                                          <p:val>
                                            <p:strVal val="#ppt_x"/>
                                          </p:val>
                                        </p:tav>
                                      </p:tavLst>
                                    </p:anim>
                                    <p:anim calcmode="lin" valueType="num">
                                      <p:cBhvr additive="base">
                                        <p:cTn id="251" dur="500" fill="hold"/>
                                        <p:tgtEl>
                                          <p:spTgt spid="159"/>
                                        </p:tgtEl>
                                        <p:attrNameLst>
                                          <p:attrName>ppt_y</p:attrName>
                                        </p:attrNameLst>
                                      </p:cBhvr>
                                      <p:tavLst>
                                        <p:tav tm="0">
                                          <p:val>
                                            <p:strVal val="1+#ppt_h/2"/>
                                          </p:val>
                                        </p:tav>
                                        <p:tav tm="100000">
                                          <p:val>
                                            <p:strVal val="#ppt_y"/>
                                          </p:val>
                                        </p:tav>
                                      </p:tavLst>
                                    </p:anim>
                                  </p:childTnLst>
                                </p:cTn>
                              </p:par>
                              <p:par>
                                <p:cTn id="252" presetID="2" presetClass="entr" presetSubtype="4" fill="hold" grpId="0" nodeType="withEffect">
                                  <p:stCondLst>
                                    <p:cond delay="0"/>
                                  </p:stCondLst>
                                  <p:childTnLst>
                                    <p:set>
                                      <p:cBhvr>
                                        <p:cTn id="253" dur="1" fill="hold">
                                          <p:stCondLst>
                                            <p:cond delay="0"/>
                                          </p:stCondLst>
                                        </p:cTn>
                                        <p:tgtEl>
                                          <p:spTgt spid="160"/>
                                        </p:tgtEl>
                                        <p:attrNameLst>
                                          <p:attrName>style.visibility</p:attrName>
                                        </p:attrNameLst>
                                      </p:cBhvr>
                                      <p:to>
                                        <p:strVal val="visible"/>
                                      </p:to>
                                    </p:set>
                                    <p:anim calcmode="lin" valueType="num">
                                      <p:cBhvr additive="base">
                                        <p:cTn id="254" dur="500" fill="hold"/>
                                        <p:tgtEl>
                                          <p:spTgt spid="160"/>
                                        </p:tgtEl>
                                        <p:attrNameLst>
                                          <p:attrName>ppt_x</p:attrName>
                                        </p:attrNameLst>
                                      </p:cBhvr>
                                      <p:tavLst>
                                        <p:tav tm="0">
                                          <p:val>
                                            <p:strVal val="#ppt_x"/>
                                          </p:val>
                                        </p:tav>
                                        <p:tav tm="100000">
                                          <p:val>
                                            <p:strVal val="#ppt_x"/>
                                          </p:val>
                                        </p:tav>
                                      </p:tavLst>
                                    </p:anim>
                                    <p:anim calcmode="lin" valueType="num">
                                      <p:cBhvr additive="base">
                                        <p:cTn id="255" dur="500" fill="hold"/>
                                        <p:tgtEl>
                                          <p:spTgt spid="160"/>
                                        </p:tgtEl>
                                        <p:attrNameLst>
                                          <p:attrName>ppt_y</p:attrName>
                                        </p:attrNameLst>
                                      </p:cBhvr>
                                      <p:tavLst>
                                        <p:tav tm="0">
                                          <p:val>
                                            <p:strVal val="1+#ppt_h/2"/>
                                          </p:val>
                                        </p:tav>
                                        <p:tav tm="100000">
                                          <p:val>
                                            <p:strVal val="#ppt_y"/>
                                          </p:val>
                                        </p:tav>
                                      </p:tavLst>
                                    </p:anim>
                                  </p:childTnLst>
                                </p:cTn>
                              </p:par>
                            </p:childTnLst>
                          </p:cTn>
                        </p:par>
                        <p:par>
                          <p:cTn id="256" fill="hold">
                            <p:stCondLst>
                              <p:cond delay="500"/>
                            </p:stCondLst>
                            <p:childTnLst>
                              <p:par>
                                <p:cTn id="257" presetID="2" presetClass="entr" presetSubtype="4" fill="hold" grpId="0" nodeType="afterEffect">
                                  <p:stCondLst>
                                    <p:cond delay="0"/>
                                  </p:stCondLst>
                                  <p:childTnLst>
                                    <p:set>
                                      <p:cBhvr>
                                        <p:cTn id="258" dur="1" fill="hold">
                                          <p:stCondLst>
                                            <p:cond delay="0"/>
                                          </p:stCondLst>
                                        </p:cTn>
                                        <p:tgtEl>
                                          <p:spTgt spid="162"/>
                                        </p:tgtEl>
                                        <p:attrNameLst>
                                          <p:attrName>style.visibility</p:attrName>
                                        </p:attrNameLst>
                                      </p:cBhvr>
                                      <p:to>
                                        <p:strVal val="visible"/>
                                      </p:to>
                                    </p:set>
                                    <p:anim calcmode="lin" valueType="num">
                                      <p:cBhvr additive="base">
                                        <p:cTn id="259" dur="500" fill="hold"/>
                                        <p:tgtEl>
                                          <p:spTgt spid="162"/>
                                        </p:tgtEl>
                                        <p:attrNameLst>
                                          <p:attrName>ppt_x</p:attrName>
                                        </p:attrNameLst>
                                      </p:cBhvr>
                                      <p:tavLst>
                                        <p:tav tm="0">
                                          <p:val>
                                            <p:strVal val="#ppt_x"/>
                                          </p:val>
                                        </p:tav>
                                        <p:tav tm="100000">
                                          <p:val>
                                            <p:strVal val="#ppt_x"/>
                                          </p:val>
                                        </p:tav>
                                      </p:tavLst>
                                    </p:anim>
                                    <p:anim calcmode="lin" valueType="num">
                                      <p:cBhvr additive="base">
                                        <p:cTn id="260" dur="500" fill="hold"/>
                                        <p:tgtEl>
                                          <p:spTgt spid="162"/>
                                        </p:tgtEl>
                                        <p:attrNameLst>
                                          <p:attrName>ppt_y</p:attrName>
                                        </p:attrNameLst>
                                      </p:cBhvr>
                                      <p:tavLst>
                                        <p:tav tm="0">
                                          <p:val>
                                            <p:strVal val="1+#ppt_h/2"/>
                                          </p:val>
                                        </p:tav>
                                        <p:tav tm="100000">
                                          <p:val>
                                            <p:strVal val="#ppt_y"/>
                                          </p:val>
                                        </p:tav>
                                      </p:tavLst>
                                    </p:anim>
                                  </p:childTnLst>
                                </p:cTn>
                              </p:par>
                              <p:par>
                                <p:cTn id="261" presetID="2" presetClass="entr" presetSubtype="4" fill="hold" grpId="0" nodeType="withEffect">
                                  <p:stCondLst>
                                    <p:cond delay="0"/>
                                  </p:stCondLst>
                                  <p:childTnLst>
                                    <p:set>
                                      <p:cBhvr>
                                        <p:cTn id="262" dur="1" fill="hold">
                                          <p:stCondLst>
                                            <p:cond delay="0"/>
                                          </p:stCondLst>
                                        </p:cTn>
                                        <p:tgtEl>
                                          <p:spTgt spid="161"/>
                                        </p:tgtEl>
                                        <p:attrNameLst>
                                          <p:attrName>style.visibility</p:attrName>
                                        </p:attrNameLst>
                                      </p:cBhvr>
                                      <p:to>
                                        <p:strVal val="visible"/>
                                      </p:to>
                                    </p:set>
                                    <p:anim calcmode="lin" valueType="num">
                                      <p:cBhvr additive="base">
                                        <p:cTn id="263" dur="500" fill="hold"/>
                                        <p:tgtEl>
                                          <p:spTgt spid="161"/>
                                        </p:tgtEl>
                                        <p:attrNameLst>
                                          <p:attrName>ppt_x</p:attrName>
                                        </p:attrNameLst>
                                      </p:cBhvr>
                                      <p:tavLst>
                                        <p:tav tm="0">
                                          <p:val>
                                            <p:strVal val="#ppt_x"/>
                                          </p:val>
                                        </p:tav>
                                        <p:tav tm="100000">
                                          <p:val>
                                            <p:strVal val="#ppt_x"/>
                                          </p:val>
                                        </p:tav>
                                      </p:tavLst>
                                    </p:anim>
                                    <p:anim calcmode="lin" valueType="num">
                                      <p:cBhvr additive="base">
                                        <p:cTn id="264" dur="500" fill="hold"/>
                                        <p:tgtEl>
                                          <p:spTgt spid="161"/>
                                        </p:tgtEl>
                                        <p:attrNameLst>
                                          <p:attrName>ppt_y</p:attrName>
                                        </p:attrNameLst>
                                      </p:cBhvr>
                                      <p:tavLst>
                                        <p:tav tm="0">
                                          <p:val>
                                            <p:strVal val="1+#ppt_h/2"/>
                                          </p:val>
                                        </p:tav>
                                        <p:tav tm="100000">
                                          <p:val>
                                            <p:strVal val="#ppt_y"/>
                                          </p:val>
                                        </p:tav>
                                      </p:tavLst>
                                    </p:anim>
                                  </p:childTnLst>
                                </p:cTn>
                              </p:par>
                              <p:par>
                                <p:cTn id="265" presetID="2" presetClass="entr" presetSubtype="4" fill="hold" grpId="0" nodeType="withEffect">
                                  <p:stCondLst>
                                    <p:cond delay="0"/>
                                  </p:stCondLst>
                                  <p:childTnLst>
                                    <p:set>
                                      <p:cBhvr>
                                        <p:cTn id="266" dur="1" fill="hold">
                                          <p:stCondLst>
                                            <p:cond delay="0"/>
                                          </p:stCondLst>
                                        </p:cTn>
                                        <p:tgtEl>
                                          <p:spTgt spid="163"/>
                                        </p:tgtEl>
                                        <p:attrNameLst>
                                          <p:attrName>style.visibility</p:attrName>
                                        </p:attrNameLst>
                                      </p:cBhvr>
                                      <p:to>
                                        <p:strVal val="visible"/>
                                      </p:to>
                                    </p:set>
                                    <p:anim calcmode="lin" valueType="num">
                                      <p:cBhvr additive="base">
                                        <p:cTn id="267" dur="500" fill="hold"/>
                                        <p:tgtEl>
                                          <p:spTgt spid="163"/>
                                        </p:tgtEl>
                                        <p:attrNameLst>
                                          <p:attrName>ppt_x</p:attrName>
                                        </p:attrNameLst>
                                      </p:cBhvr>
                                      <p:tavLst>
                                        <p:tav tm="0">
                                          <p:val>
                                            <p:strVal val="#ppt_x"/>
                                          </p:val>
                                        </p:tav>
                                        <p:tav tm="100000">
                                          <p:val>
                                            <p:strVal val="#ppt_x"/>
                                          </p:val>
                                        </p:tav>
                                      </p:tavLst>
                                    </p:anim>
                                    <p:anim calcmode="lin" valueType="num">
                                      <p:cBhvr additive="base">
                                        <p:cTn id="268" dur="500" fill="hold"/>
                                        <p:tgtEl>
                                          <p:spTgt spid="163"/>
                                        </p:tgtEl>
                                        <p:attrNameLst>
                                          <p:attrName>ppt_y</p:attrName>
                                        </p:attrNameLst>
                                      </p:cBhvr>
                                      <p:tavLst>
                                        <p:tav tm="0">
                                          <p:val>
                                            <p:strVal val="1+#ppt_h/2"/>
                                          </p:val>
                                        </p:tav>
                                        <p:tav tm="100000">
                                          <p:val>
                                            <p:strVal val="#ppt_y"/>
                                          </p:val>
                                        </p:tav>
                                      </p:tavLst>
                                    </p:anim>
                                  </p:childTnLst>
                                </p:cTn>
                              </p:par>
                              <p:par>
                                <p:cTn id="269" presetID="2" presetClass="entr" presetSubtype="4" fill="hold" grpId="0" nodeType="withEffect">
                                  <p:stCondLst>
                                    <p:cond delay="0"/>
                                  </p:stCondLst>
                                  <p:childTnLst>
                                    <p:set>
                                      <p:cBhvr>
                                        <p:cTn id="270" dur="1" fill="hold">
                                          <p:stCondLst>
                                            <p:cond delay="0"/>
                                          </p:stCondLst>
                                        </p:cTn>
                                        <p:tgtEl>
                                          <p:spTgt spid="164"/>
                                        </p:tgtEl>
                                        <p:attrNameLst>
                                          <p:attrName>style.visibility</p:attrName>
                                        </p:attrNameLst>
                                      </p:cBhvr>
                                      <p:to>
                                        <p:strVal val="visible"/>
                                      </p:to>
                                    </p:set>
                                    <p:anim calcmode="lin" valueType="num">
                                      <p:cBhvr additive="base">
                                        <p:cTn id="271" dur="500" fill="hold"/>
                                        <p:tgtEl>
                                          <p:spTgt spid="164"/>
                                        </p:tgtEl>
                                        <p:attrNameLst>
                                          <p:attrName>ppt_x</p:attrName>
                                        </p:attrNameLst>
                                      </p:cBhvr>
                                      <p:tavLst>
                                        <p:tav tm="0">
                                          <p:val>
                                            <p:strVal val="#ppt_x"/>
                                          </p:val>
                                        </p:tav>
                                        <p:tav tm="100000">
                                          <p:val>
                                            <p:strVal val="#ppt_x"/>
                                          </p:val>
                                        </p:tav>
                                      </p:tavLst>
                                    </p:anim>
                                    <p:anim calcmode="lin" valueType="num">
                                      <p:cBhvr additive="base">
                                        <p:cTn id="272"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2" presetClass="entr" presetSubtype="4" fill="hold" nodeType="clickEffect">
                                  <p:stCondLst>
                                    <p:cond delay="0"/>
                                  </p:stCondLst>
                                  <p:childTnLst>
                                    <p:set>
                                      <p:cBhvr>
                                        <p:cTn id="276" dur="1" fill="hold">
                                          <p:stCondLst>
                                            <p:cond delay="0"/>
                                          </p:stCondLst>
                                        </p:cTn>
                                        <p:tgtEl>
                                          <p:spTgt spid="165"/>
                                        </p:tgtEl>
                                        <p:attrNameLst>
                                          <p:attrName>style.visibility</p:attrName>
                                        </p:attrNameLst>
                                      </p:cBhvr>
                                      <p:to>
                                        <p:strVal val="visible"/>
                                      </p:to>
                                    </p:set>
                                    <p:anim calcmode="lin" valueType="num">
                                      <p:cBhvr additive="base">
                                        <p:cTn id="277" dur="500" fill="hold"/>
                                        <p:tgtEl>
                                          <p:spTgt spid="165"/>
                                        </p:tgtEl>
                                        <p:attrNameLst>
                                          <p:attrName>ppt_x</p:attrName>
                                        </p:attrNameLst>
                                      </p:cBhvr>
                                      <p:tavLst>
                                        <p:tav tm="0">
                                          <p:val>
                                            <p:strVal val="#ppt_x"/>
                                          </p:val>
                                        </p:tav>
                                        <p:tav tm="100000">
                                          <p:val>
                                            <p:strVal val="#ppt_x"/>
                                          </p:val>
                                        </p:tav>
                                      </p:tavLst>
                                    </p:anim>
                                    <p:anim calcmode="lin" valueType="num">
                                      <p:cBhvr additive="base">
                                        <p:cTn id="278" dur="500" fill="hold"/>
                                        <p:tgtEl>
                                          <p:spTgt spid="165"/>
                                        </p:tgtEl>
                                        <p:attrNameLst>
                                          <p:attrName>ppt_y</p:attrName>
                                        </p:attrNameLst>
                                      </p:cBhvr>
                                      <p:tavLst>
                                        <p:tav tm="0">
                                          <p:val>
                                            <p:strVal val="1+#ppt_h/2"/>
                                          </p:val>
                                        </p:tav>
                                        <p:tav tm="100000">
                                          <p:val>
                                            <p:strVal val="#ppt_y"/>
                                          </p:val>
                                        </p:tav>
                                      </p:tavLst>
                                    </p:anim>
                                  </p:childTnLst>
                                </p:cTn>
                              </p:par>
                              <p:par>
                                <p:cTn id="279" presetID="10" presetClass="entr" presetSubtype="0" fill="hold" grpId="0" nodeType="withEffect">
                                  <p:stCondLst>
                                    <p:cond delay="0"/>
                                  </p:stCondLst>
                                  <p:childTnLst>
                                    <p:set>
                                      <p:cBhvr>
                                        <p:cTn id="280" dur="1" fill="hold">
                                          <p:stCondLst>
                                            <p:cond delay="0"/>
                                          </p:stCondLst>
                                        </p:cTn>
                                        <p:tgtEl>
                                          <p:spTgt spid="14"/>
                                        </p:tgtEl>
                                        <p:attrNameLst>
                                          <p:attrName>style.visibility</p:attrName>
                                        </p:attrNameLst>
                                      </p:cBhvr>
                                      <p:to>
                                        <p:strVal val="visible"/>
                                      </p:to>
                                    </p:set>
                                    <p:animEffect transition="in" filter="fade">
                                      <p:cBhvr>
                                        <p:cTn id="281" dur="500"/>
                                        <p:tgtEl>
                                          <p:spTgt spid="14"/>
                                        </p:tgtEl>
                                      </p:cBhvr>
                                    </p:animEffect>
                                  </p:childTnLst>
                                </p:cTn>
                              </p:par>
                              <p:par>
                                <p:cTn id="282" presetID="2" presetClass="entr" presetSubtype="4" fill="hold" grpId="0" nodeType="withEffect">
                                  <p:stCondLst>
                                    <p:cond delay="0"/>
                                  </p:stCondLst>
                                  <p:childTnLst>
                                    <p:set>
                                      <p:cBhvr>
                                        <p:cTn id="283" dur="1" fill="hold">
                                          <p:stCondLst>
                                            <p:cond delay="0"/>
                                          </p:stCondLst>
                                        </p:cTn>
                                        <p:tgtEl>
                                          <p:spTgt spid="166"/>
                                        </p:tgtEl>
                                        <p:attrNameLst>
                                          <p:attrName>style.visibility</p:attrName>
                                        </p:attrNameLst>
                                      </p:cBhvr>
                                      <p:to>
                                        <p:strVal val="visible"/>
                                      </p:to>
                                    </p:set>
                                    <p:anim calcmode="lin" valueType="num">
                                      <p:cBhvr additive="base">
                                        <p:cTn id="284" dur="500" fill="hold"/>
                                        <p:tgtEl>
                                          <p:spTgt spid="166"/>
                                        </p:tgtEl>
                                        <p:attrNameLst>
                                          <p:attrName>ppt_x</p:attrName>
                                        </p:attrNameLst>
                                      </p:cBhvr>
                                      <p:tavLst>
                                        <p:tav tm="0">
                                          <p:val>
                                            <p:strVal val="#ppt_x"/>
                                          </p:val>
                                        </p:tav>
                                        <p:tav tm="100000">
                                          <p:val>
                                            <p:strVal val="#ppt_x"/>
                                          </p:val>
                                        </p:tav>
                                      </p:tavLst>
                                    </p:anim>
                                    <p:anim calcmode="lin" valueType="num">
                                      <p:cBhvr additive="base">
                                        <p:cTn id="285" dur="500" fill="hold"/>
                                        <p:tgtEl>
                                          <p:spTgt spid="166"/>
                                        </p:tgtEl>
                                        <p:attrNameLst>
                                          <p:attrName>ppt_y</p:attrName>
                                        </p:attrNameLst>
                                      </p:cBhvr>
                                      <p:tavLst>
                                        <p:tav tm="0">
                                          <p:val>
                                            <p:strVal val="1+#ppt_h/2"/>
                                          </p:val>
                                        </p:tav>
                                        <p:tav tm="100000">
                                          <p:val>
                                            <p:strVal val="#ppt_y"/>
                                          </p:val>
                                        </p:tav>
                                      </p:tavLst>
                                    </p:anim>
                                  </p:childTnLst>
                                </p:cTn>
                              </p:par>
                              <p:par>
                                <p:cTn id="286" presetID="2" presetClass="entr" presetSubtype="4" fill="hold" grpId="0" nodeType="withEffect">
                                  <p:stCondLst>
                                    <p:cond delay="0"/>
                                  </p:stCondLst>
                                  <p:childTnLst>
                                    <p:set>
                                      <p:cBhvr>
                                        <p:cTn id="287" dur="1" fill="hold">
                                          <p:stCondLst>
                                            <p:cond delay="0"/>
                                          </p:stCondLst>
                                        </p:cTn>
                                        <p:tgtEl>
                                          <p:spTgt spid="167"/>
                                        </p:tgtEl>
                                        <p:attrNameLst>
                                          <p:attrName>style.visibility</p:attrName>
                                        </p:attrNameLst>
                                      </p:cBhvr>
                                      <p:to>
                                        <p:strVal val="visible"/>
                                      </p:to>
                                    </p:set>
                                    <p:anim calcmode="lin" valueType="num">
                                      <p:cBhvr additive="base">
                                        <p:cTn id="288" dur="500" fill="hold"/>
                                        <p:tgtEl>
                                          <p:spTgt spid="167"/>
                                        </p:tgtEl>
                                        <p:attrNameLst>
                                          <p:attrName>ppt_x</p:attrName>
                                        </p:attrNameLst>
                                      </p:cBhvr>
                                      <p:tavLst>
                                        <p:tav tm="0">
                                          <p:val>
                                            <p:strVal val="#ppt_x"/>
                                          </p:val>
                                        </p:tav>
                                        <p:tav tm="100000">
                                          <p:val>
                                            <p:strVal val="#ppt_x"/>
                                          </p:val>
                                        </p:tav>
                                      </p:tavLst>
                                    </p:anim>
                                    <p:anim calcmode="lin" valueType="num">
                                      <p:cBhvr additive="base">
                                        <p:cTn id="289"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290" fill="hold">
                      <p:stCondLst>
                        <p:cond delay="indefinite"/>
                      </p:stCondLst>
                      <p:childTnLst>
                        <p:par>
                          <p:cTn id="291" fill="hold">
                            <p:stCondLst>
                              <p:cond delay="0"/>
                            </p:stCondLst>
                            <p:childTnLst>
                              <p:par>
                                <p:cTn id="292" presetID="2" presetClass="entr" presetSubtype="4" fill="hold" nodeType="clickEffect">
                                  <p:stCondLst>
                                    <p:cond delay="0"/>
                                  </p:stCondLst>
                                  <p:childTnLst>
                                    <p:set>
                                      <p:cBhvr>
                                        <p:cTn id="293" dur="1" fill="hold">
                                          <p:stCondLst>
                                            <p:cond delay="0"/>
                                          </p:stCondLst>
                                        </p:cTn>
                                        <p:tgtEl>
                                          <p:spTgt spid="168"/>
                                        </p:tgtEl>
                                        <p:attrNameLst>
                                          <p:attrName>style.visibility</p:attrName>
                                        </p:attrNameLst>
                                      </p:cBhvr>
                                      <p:to>
                                        <p:strVal val="visible"/>
                                      </p:to>
                                    </p:set>
                                    <p:anim calcmode="lin" valueType="num">
                                      <p:cBhvr additive="base">
                                        <p:cTn id="294" dur="500" fill="hold"/>
                                        <p:tgtEl>
                                          <p:spTgt spid="168"/>
                                        </p:tgtEl>
                                        <p:attrNameLst>
                                          <p:attrName>ppt_x</p:attrName>
                                        </p:attrNameLst>
                                      </p:cBhvr>
                                      <p:tavLst>
                                        <p:tav tm="0">
                                          <p:val>
                                            <p:strVal val="#ppt_x"/>
                                          </p:val>
                                        </p:tav>
                                        <p:tav tm="100000">
                                          <p:val>
                                            <p:strVal val="#ppt_x"/>
                                          </p:val>
                                        </p:tav>
                                      </p:tavLst>
                                    </p:anim>
                                    <p:anim calcmode="lin" valueType="num">
                                      <p:cBhvr additive="base">
                                        <p:cTn id="295" dur="500" fill="hold"/>
                                        <p:tgtEl>
                                          <p:spTgt spid="168"/>
                                        </p:tgtEl>
                                        <p:attrNameLst>
                                          <p:attrName>ppt_y</p:attrName>
                                        </p:attrNameLst>
                                      </p:cBhvr>
                                      <p:tavLst>
                                        <p:tav tm="0">
                                          <p:val>
                                            <p:strVal val="1+#ppt_h/2"/>
                                          </p:val>
                                        </p:tav>
                                        <p:tav tm="100000">
                                          <p:val>
                                            <p:strVal val="#ppt_y"/>
                                          </p:val>
                                        </p:tav>
                                      </p:tavLst>
                                    </p:anim>
                                  </p:childTnLst>
                                </p:cTn>
                              </p:par>
                              <p:par>
                                <p:cTn id="296" presetID="2" presetClass="entr" presetSubtype="4" fill="hold" grpId="0" nodeType="withEffect">
                                  <p:stCondLst>
                                    <p:cond delay="0"/>
                                  </p:stCondLst>
                                  <p:childTnLst>
                                    <p:set>
                                      <p:cBhvr>
                                        <p:cTn id="297" dur="1" fill="hold">
                                          <p:stCondLst>
                                            <p:cond delay="0"/>
                                          </p:stCondLst>
                                        </p:cTn>
                                        <p:tgtEl>
                                          <p:spTgt spid="169"/>
                                        </p:tgtEl>
                                        <p:attrNameLst>
                                          <p:attrName>style.visibility</p:attrName>
                                        </p:attrNameLst>
                                      </p:cBhvr>
                                      <p:to>
                                        <p:strVal val="visible"/>
                                      </p:to>
                                    </p:set>
                                    <p:anim calcmode="lin" valueType="num">
                                      <p:cBhvr additive="base">
                                        <p:cTn id="298" dur="500" fill="hold"/>
                                        <p:tgtEl>
                                          <p:spTgt spid="169"/>
                                        </p:tgtEl>
                                        <p:attrNameLst>
                                          <p:attrName>ppt_x</p:attrName>
                                        </p:attrNameLst>
                                      </p:cBhvr>
                                      <p:tavLst>
                                        <p:tav tm="0">
                                          <p:val>
                                            <p:strVal val="#ppt_x"/>
                                          </p:val>
                                        </p:tav>
                                        <p:tav tm="100000">
                                          <p:val>
                                            <p:strVal val="#ppt_x"/>
                                          </p:val>
                                        </p:tav>
                                      </p:tavLst>
                                    </p:anim>
                                    <p:anim calcmode="lin" valueType="num">
                                      <p:cBhvr additive="base">
                                        <p:cTn id="299" dur="500" fill="hold"/>
                                        <p:tgtEl>
                                          <p:spTgt spid="169"/>
                                        </p:tgtEl>
                                        <p:attrNameLst>
                                          <p:attrName>ppt_y</p:attrName>
                                        </p:attrNameLst>
                                      </p:cBhvr>
                                      <p:tavLst>
                                        <p:tav tm="0">
                                          <p:val>
                                            <p:strVal val="1+#ppt_h/2"/>
                                          </p:val>
                                        </p:tav>
                                        <p:tav tm="100000">
                                          <p:val>
                                            <p:strVal val="#ppt_y"/>
                                          </p:val>
                                        </p:tav>
                                      </p:tavLst>
                                    </p:anim>
                                  </p:childTnLst>
                                </p:cTn>
                              </p:par>
                            </p:childTnLst>
                          </p:cTn>
                        </p:par>
                        <p:par>
                          <p:cTn id="300" fill="hold">
                            <p:stCondLst>
                              <p:cond delay="500"/>
                            </p:stCondLst>
                            <p:childTnLst>
                              <p:par>
                                <p:cTn id="301" presetID="10" presetClass="entr" presetSubtype="0" fill="hold" nodeType="afterEffect">
                                  <p:stCondLst>
                                    <p:cond delay="0"/>
                                  </p:stCondLst>
                                  <p:childTnLst>
                                    <p:set>
                                      <p:cBhvr>
                                        <p:cTn id="302" dur="1" fill="hold">
                                          <p:stCondLst>
                                            <p:cond delay="0"/>
                                          </p:stCondLst>
                                        </p:cTn>
                                        <p:tgtEl>
                                          <p:spTgt spid="170"/>
                                        </p:tgtEl>
                                        <p:attrNameLst>
                                          <p:attrName>style.visibility</p:attrName>
                                        </p:attrNameLst>
                                      </p:cBhvr>
                                      <p:to>
                                        <p:strVal val="visible"/>
                                      </p:to>
                                    </p:set>
                                    <p:animEffect transition="in" filter="fade">
                                      <p:cBhvr>
                                        <p:cTn id="303" dur="500"/>
                                        <p:tgtEl>
                                          <p:spTgt spid="170"/>
                                        </p:tgtEl>
                                      </p:cBhvr>
                                    </p:animEffect>
                                  </p:childTnLst>
                                </p:cTn>
                              </p:par>
                            </p:childTnLst>
                          </p:cTn>
                        </p:par>
                      </p:childTnLst>
                    </p:cTn>
                  </p:par>
                  <p:par>
                    <p:cTn id="304" fill="hold">
                      <p:stCondLst>
                        <p:cond delay="indefinite"/>
                      </p:stCondLst>
                      <p:childTnLst>
                        <p:par>
                          <p:cTn id="305" fill="hold">
                            <p:stCondLst>
                              <p:cond delay="0"/>
                            </p:stCondLst>
                            <p:childTnLst>
                              <p:par>
                                <p:cTn id="306" presetID="2" presetClass="entr" presetSubtype="4" fill="hold" nodeType="clickEffect">
                                  <p:stCondLst>
                                    <p:cond delay="0"/>
                                  </p:stCondLst>
                                  <p:childTnLst>
                                    <p:set>
                                      <p:cBhvr>
                                        <p:cTn id="307" dur="1" fill="hold">
                                          <p:stCondLst>
                                            <p:cond delay="0"/>
                                          </p:stCondLst>
                                        </p:cTn>
                                        <p:tgtEl>
                                          <p:spTgt spid="171"/>
                                        </p:tgtEl>
                                        <p:attrNameLst>
                                          <p:attrName>style.visibility</p:attrName>
                                        </p:attrNameLst>
                                      </p:cBhvr>
                                      <p:to>
                                        <p:strVal val="visible"/>
                                      </p:to>
                                    </p:set>
                                    <p:anim calcmode="lin" valueType="num">
                                      <p:cBhvr additive="base">
                                        <p:cTn id="308" dur="500" fill="hold"/>
                                        <p:tgtEl>
                                          <p:spTgt spid="171"/>
                                        </p:tgtEl>
                                        <p:attrNameLst>
                                          <p:attrName>ppt_x</p:attrName>
                                        </p:attrNameLst>
                                      </p:cBhvr>
                                      <p:tavLst>
                                        <p:tav tm="0">
                                          <p:val>
                                            <p:strVal val="#ppt_x"/>
                                          </p:val>
                                        </p:tav>
                                        <p:tav tm="100000">
                                          <p:val>
                                            <p:strVal val="#ppt_x"/>
                                          </p:val>
                                        </p:tav>
                                      </p:tavLst>
                                    </p:anim>
                                    <p:anim calcmode="lin" valueType="num">
                                      <p:cBhvr additive="base">
                                        <p:cTn id="309" dur="500" fill="hold"/>
                                        <p:tgtEl>
                                          <p:spTgt spid="171"/>
                                        </p:tgtEl>
                                        <p:attrNameLst>
                                          <p:attrName>ppt_y</p:attrName>
                                        </p:attrNameLst>
                                      </p:cBhvr>
                                      <p:tavLst>
                                        <p:tav tm="0">
                                          <p:val>
                                            <p:strVal val="1+#ppt_h/2"/>
                                          </p:val>
                                        </p:tav>
                                        <p:tav tm="100000">
                                          <p:val>
                                            <p:strVal val="#ppt_y"/>
                                          </p:val>
                                        </p:tav>
                                      </p:tavLst>
                                    </p:anim>
                                  </p:childTnLst>
                                </p:cTn>
                              </p:par>
                              <p:par>
                                <p:cTn id="310" presetID="2" presetClass="entr" presetSubtype="4" fill="hold" grpId="0" nodeType="withEffect">
                                  <p:stCondLst>
                                    <p:cond delay="0"/>
                                  </p:stCondLst>
                                  <p:childTnLst>
                                    <p:set>
                                      <p:cBhvr>
                                        <p:cTn id="311" dur="1" fill="hold">
                                          <p:stCondLst>
                                            <p:cond delay="0"/>
                                          </p:stCondLst>
                                        </p:cTn>
                                        <p:tgtEl>
                                          <p:spTgt spid="172"/>
                                        </p:tgtEl>
                                        <p:attrNameLst>
                                          <p:attrName>style.visibility</p:attrName>
                                        </p:attrNameLst>
                                      </p:cBhvr>
                                      <p:to>
                                        <p:strVal val="visible"/>
                                      </p:to>
                                    </p:set>
                                    <p:anim calcmode="lin" valueType="num">
                                      <p:cBhvr additive="base">
                                        <p:cTn id="312" dur="500" fill="hold"/>
                                        <p:tgtEl>
                                          <p:spTgt spid="172"/>
                                        </p:tgtEl>
                                        <p:attrNameLst>
                                          <p:attrName>ppt_x</p:attrName>
                                        </p:attrNameLst>
                                      </p:cBhvr>
                                      <p:tavLst>
                                        <p:tav tm="0">
                                          <p:val>
                                            <p:strVal val="#ppt_x"/>
                                          </p:val>
                                        </p:tav>
                                        <p:tav tm="100000">
                                          <p:val>
                                            <p:strVal val="#ppt_x"/>
                                          </p:val>
                                        </p:tav>
                                      </p:tavLst>
                                    </p:anim>
                                    <p:anim calcmode="lin" valueType="num">
                                      <p:cBhvr additive="base">
                                        <p:cTn id="313" dur="500" fill="hold"/>
                                        <p:tgtEl>
                                          <p:spTgt spid="172"/>
                                        </p:tgtEl>
                                        <p:attrNameLst>
                                          <p:attrName>ppt_y</p:attrName>
                                        </p:attrNameLst>
                                      </p:cBhvr>
                                      <p:tavLst>
                                        <p:tav tm="0">
                                          <p:val>
                                            <p:strVal val="1+#ppt_h/2"/>
                                          </p:val>
                                        </p:tav>
                                        <p:tav tm="100000">
                                          <p:val>
                                            <p:strVal val="#ppt_y"/>
                                          </p:val>
                                        </p:tav>
                                      </p:tavLst>
                                    </p:anim>
                                  </p:childTnLst>
                                </p:cTn>
                              </p:par>
                              <p:par>
                                <p:cTn id="314" presetID="2" presetClass="entr" presetSubtype="4" fill="hold" grpId="0" nodeType="withEffect">
                                  <p:stCondLst>
                                    <p:cond delay="0"/>
                                  </p:stCondLst>
                                  <p:childTnLst>
                                    <p:set>
                                      <p:cBhvr>
                                        <p:cTn id="315" dur="1" fill="hold">
                                          <p:stCondLst>
                                            <p:cond delay="0"/>
                                          </p:stCondLst>
                                        </p:cTn>
                                        <p:tgtEl>
                                          <p:spTgt spid="173"/>
                                        </p:tgtEl>
                                        <p:attrNameLst>
                                          <p:attrName>style.visibility</p:attrName>
                                        </p:attrNameLst>
                                      </p:cBhvr>
                                      <p:to>
                                        <p:strVal val="visible"/>
                                      </p:to>
                                    </p:set>
                                    <p:anim calcmode="lin" valueType="num">
                                      <p:cBhvr additive="base">
                                        <p:cTn id="316" dur="500" fill="hold"/>
                                        <p:tgtEl>
                                          <p:spTgt spid="173"/>
                                        </p:tgtEl>
                                        <p:attrNameLst>
                                          <p:attrName>ppt_x</p:attrName>
                                        </p:attrNameLst>
                                      </p:cBhvr>
                                      <p:tavLst>
                                        <p:tav tm="0">
                                          <p:val>
                                            <p:strVal val="#ppt_x"/>
                                          </p:val>
                                        </p:tav>
                                        <p:tav tm="100000">
                                          <p:val>
                                            <p:strVal val="#ppt_x"/>
                                          </p:val>
                                        </p:tav>
                                      </p:tavLst>
                                    </p:anim>
                                    <p:anim calcmode="lin" valueType="num">
                                      <p:cBhvr additive="base">
                                        <p:cTn id="317" dur="500" fill="hold"/>
                                        <p:tgtEl>
                                          <p:spTgt spid="173"/>
                                        </p:tgtEl>
                                        <p:attrNameLst>
                                          <p:attrName>ppt_y</p:attrName>
                                        </p:attrNameLst>
                                      </p:cBhvr>
                                      <p:tavLst>
                                        <p:tav tm="0">
                                          <p:val>
                                            <p:strVal val="1+#ppt_h/2"/>
                                          </p:val>
                                        </p:tav>
                                        <p:tav tm="100000">
                                          <p:val>
                                            <p:strVal val="#ppt_y"/>
                                          </p:val>
                                        </p:tav>
                                      </p:tavLst>
                                    </p:anim>
                                  </p:childTnLst>
                                </p:cTn>
                              </p:par>
                              <p:par>
                                <p:cTn id="318" presetID="2" presetClass="entr" presetSubtype="4" fill="hold" grpId="0" nodeType="withEffect">
                                  <p:stCondLst>
                                    <p:cond delay="0"/>
                                  </p:stCondLst>
                                  <p:childTnLst>
                                    <p:set>
                                      <p:cBhvr>
                                        <p:cTn id="319" dur="1" fill="hold">
                                          <p:stCondLst>
                                            <p:cond delay="0"/>
                                          </p:stCondLst>
                                        </p:cTn>
                                        <p:tgtEl>
                                          <p:spTgt spid="174"/>
                                        </p:tgtEl>
                                        <p:attrNameLst>
                                          <p:attrName>style.visibility</p:attrName>
                                        </p:attrNameLst>
                                      </p:cBhvr>
                                      <p:to>
                                        <p:strVal val="visible"/>
                                      </p:to>
                                    </p:set>
                                    <p:anim calcmode="lin" valueType="num">
                                      <p:cBhvr additive="base">
                                        <p:cTn id="320" dur="500" fill="hold"/>
                                        <p:tgtEl>
                                          <p:spTgt spid="174"/>
                                        </p:tgtEl>
                                        <p:attrNameLst>
                                          <p:attrName>ppt_x</p:attrName>
                                        </p:attrNameLst>
                                      </p:cBhvr>
                                      <p:tavLst>
                                        <p:tav tm="0">
                                          <p:val>
                                            <p:strVal val="#ppt_x"/>
                                          </p:val>
                                        </p:tav>
                                        <p:tav tm="100000">
                                          <p:val>
                                            <p:strVal val="#ppt_x"/>
                                          </p:val>
                                        </p:tav>
                                      </p:tavLst>
                                    </p:anim>
                                    <p:anim calcmode="lin" valueType="num">
                                      <p:cBhvr additive="base">
                                        <p:cTn id="321"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2" presetClass="entr" presetSubtype="4" fill="hold" nodeType="clickEffect">
                                  <p:stCondLst>
                                    <p:cond delay="0"/>
                                  </p:stCondLst>
                                  <p:childTnLst>
                                    <p:set>
                                      <p:cBhvr>
                                        <p:cTn id="325" dur="1" fill="hold">
                                          <p:stCondLst>
                                            <p:cond delay="0"/>
                                          </p:stCondLst>
                                        </p:cTn>
                                        <p:tgtEl>
                                          <p:spTgt spid="175"/>
                                        </p:tgtEl>
                                        <p:attrNameLst>
                                          <p:attrName>style.visibility</p:attrName>
                                        </p:attrNameLst>
                                      </p:cBhvr>
                                      <p:to>
                                        <p:strVal val="visible"/>
                                      </p:to>
                                    </p:set>
                                    <p:anim calcmode="lin" valueType="num">
                                      <p:cBhvr additive="base">
                                        <p:cTn id="326" dur="500" fill="hold"/>
                                        <p:tgtEl>
                                          <p:spTgt spid="175"/>
                                        </p:tgtEl>
                                        <p:attrNameLst>
                                          <p:attrName>ppt_x</p:attrName>
                                        </p:attrNameLst>
                                      </p:cBhvr>
                                      <p:tavLst>
                                        <p:tav tm="0">
                                          <p:val>
                                            <p:strVal val="#ppt_x"/>
                                          </p:val>
                                        </p:tav>
                                        <p:tav tm="100000">
                                          <p:val>
                                            <p:strVal val="#ppt_x"/>
                                          </p:val>
                                        </p:tav>
                                      </p:tavLst>
                                    </p:anim>
                                    <p:anim calcmode="lin" valueType="num">
                                      <p:cBhvr additive="base">
                                        <p:cTn id="327" dur="500" fill="hold"/>
                                        <p:tgtEl>
                                          <p:spTgt spid="175"/>
                                        </p:tgtEl>
                                        <p:attrNameLst>
                                          <p:attrName>ppt_y</p:attrName>
                                        </p:attrNameLst>
                                      </p:cBhvr>
                                      <p:tavLst>
                                        <p:tav tm="0">
                                          <p:val>
                                            <p:strVal val="1+#ppt_h/2"/>
                                          </p:val>
                                        </p:tav>
                                        <p:tav tm="100000">
                                          <p:val>
                                            <p:strVal val="#ppt_y"/>
                                          </p:val>
                                        </p:tav>
                                      </p:tavLst>
                                    </p:anim>
                                  </p:childTnLst>
                                </p:cTn>
                              </p:par>
                              <p:par>
                                <p:cTn id="328" presetID="2" presetClass="entr" presetSubtype="4" fill="hold" grpId="0" nodeType="withEffect">
                                  <p:stCondLst>
                                    <p:cond delay="0"/>
                                  </p:stCondLst>
                                  <p:childTnLst>
                                    <p:set>
                                      <p:cBhvr>
                                        <p:cTn id="329" dur="1" fill="hold">
                                          <p:stCondLst>
                                            <p:cond delay="0"/>
                                          </p:stCondLst>
                                        </p:cTn>
                                        <p:tgtEl>
                                          <p:spTgt spid="176"/>
                                        </p:tgtEl>
                                        <p:attrNameLst>
                                          <p:attrName>style.visibility</p:attrName>
                                        </p:attrNameLst>
                                      </p:cBhvr>
                                      <p:to>
                                        <p:strVal val="visible"/>
                                      </p:to>
                                    </p:set>
                                    <p:anim calcmode="lin" valueType="num">
                                      <p:cBhvr additive="base">
                                        <p:cTn id="330" dur="500" fill="hold"/>
                                        <p:tgtEl>
                                          <p:spTgt spid="176"/>
                                        </p:tgtEl>
                                        <p:attrNameLst>
                                          <p:attrName>ppt_x</p:attrName>
                                        </p:attrNameLst>
                                      </p:cBhvr>
                                      <p:tavLst>
                                        <p:tav tm="0">
                                          <p:val>
                                            <p:strVal val="#ppt_x"/>
                                          </p:val>
                                        </p:tav>
                                        <p:tav tm="100000">
                                          <p:val>
                                            <p:strVal val="#ppt_x"/>
                                          </p:val>
                                        </p:tav>
                                      </p:tavLst>
                                    </p:anim>
                                    <p:anim calcmode="lin" valueType="num">
                                      <p:cBhvr additive="base">
                                        <p:cTn id="331"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par>
                    <p:cTn id="332" fill="hold">
                      <p:stCondLst>
                        <p:cond delay="indefinite"/>
                      </p:stCondLst>
                      <p:childTnLst>
                        <p:par>
                          <p:cTn id="333" fill="hold">
                            <p:stCondLst>
                              <p:cond delay="0"/>
                            </p:stCondLst>
                            <p:childTnLst>
                              <p:par>
                                <p:cTn id="334" presetID="2" presetClass="entr" presetSubtype="4" fill="hold" nodeType="clickEffect">
                                  <p:stCondLst>
                                    <p:cond delay="0"/>
                                  </p:stCondLst>
                                  <p:childTnLst>
                                    <p:set>
                                      <p:cBhvr>
                                        <p:cTn id="335" dur="1" fill="hold">
                                          <p:stCondLst>
                                            <p:cond delay="0"/>
                                          </p:stCondLst>
                                        </p:cTn>
                                        <p:tgtEl>
                                          <p:spTgt spid="177"/>
                                        </p:tgtEl>
                                        <p:attrNameLst>
                                          <p:attrName>style.visibility</p:attrName>
                                        </p:attrNameLst>
                                      </p:cBhvr>
                                      <p:to>
                                        <p:strVal val="visible"/>
                                      </p:to>
                                    </p:set>
                                    <p:anim calcmode="lin" valueType="num">
                                      <p:cBhvr additive="base">
                                        <p:cTn id="336" dur="500" fill="hold"/>
                                        <p:tgtEl>
                                          <p:spTgt spid="177"/>
                                        </p:tgtEl>
                                        <p:attrNameLst>
                                          <p:attrName>ppt_x</p:attrName>
                                        </p:attrNameLst>
                                      </p:cBhvr>
                                      <p:tavLst>
                                        <p:tav tm="0">
                                          <p:val>
                                            <p:strVal val="#ppt_x"/>
                                          </p:val>
                                        </p:tav>
                                        <p:tav tm="100000">
                                          <p:val>
                                            <p:strVal val="#ppt_x"/>
                                          </p:val>
                                        </p:tav>
                                      </p:tavLst>
                                    </p:anim>
                                    <p:anim calcmode="lin" valueType="num">
                                      <p:cBhvr additive="base">
                                        <p:cTn id="337" dur="500" fill="hold"/>
                                        <p:tgtEl>
                                          <p:spTgt spid="177"/>
                                        </p:tgtEl>
                                        <p:attrNameLst>
                                          <p:attrName>ppt_y</p:attrName>
                                        </p:attrNameLst>
                                      </p:cBhvr>
                                      <p:tavLst>
                                        <p:tav tm="0">
                                          <p:val>
                                            <p:strVal val="1+#ppt_h/2"/>
                                          </p:val>
                                        </p:tav>
                                        <p:tav tm="100000">
                                          <p:val>
                                            <p:strVal val="#ppt_y"/>
                                          </p:val>
                                        </p:tav>
                                      </p:tavLst>
                                    </p:anim>
                                  </p:childTnLst>
                                </p:cTn>
                              </p:par>
                              <p:par>
                                <p:cTn id="338" presetID="2" presetClass="entr" presetSubtype="4" fill="hold" grpId="0" nodeType="withEffect">
                                  <p:stCondLst>
                                    <p:cond delay="0"/>
                                  </p:stCondLst>
                                  <p:childTnLst>
                                    <p:set>
                                      <p:cBhvr>
                                        <p:cTn id="339" dur="1" fill="hold">
                                          <p:stCondLst>
                                            <p:cond delay="0"/>
                                          </p:stCondLst>
                                        </p:cTn>
                                        <p:tgtEl>
                                          <p:spTgt spid="178"/>
                                        </p:tgtEl>
                                        <p:attrNameLst>
                                          <p:attrName>style.visibility</p:attrName>
                                        </p:attrNameLst>
                                      </p:cBhvr>
                                      <p:to>
                                        <p:strVal val="visible"/>
                                      </p:to>
                                    </p:set>
                                    <p:anim calcmode="lin" valueType="num">
                                      <p:cBhvr additive="base">
                                        <p:cTn id="340" dur="500" fill="hold"/>
                                        <p:tgtEl>
                                          <p:spTgt spid="178"/>
                                        </p:tgtEl>
                                        <p:attrNameLst>
                                          <p:attrName>ppt_x</p:attrName>
                                        </p:attrNameLst>
                                      </p:cBhvr>
                                      <p:tavLst>
                                        <p:tav tm="0">
                                          <p:val>
                                            <p:strVal val="#ppt_x"/>
                                          </p:val>
                                        </p:tav>
                                        <p:tav tm="100000">
                                          <p:val>
                                            <p:strVal val="#ppt_x"/>
                                          </p:val>
                                        </p:tav>
                                      </p:tavLst>
                                    </p:anim>
                                    <p:anim calcmode="lin" valueType="num">
                                      <p:cBhvr additive="base">
                                        <p:cTn id="341" dur="500" fill="hold"/>
                                        <p:tgtEl>
                                          <p:spTgt spid="178"/>
                                        </p:tgtEl>
                                        <p:attrNameLst>
                                          <p:attrName>ppt_y</p:attrName>
                                        </p:attrNameLst>
                                      </p:cBhvr>
                                      <p:tavLst>
                                        <p:tav tm="0">
                                          <p:val>
                                            <p:strVal val="1+#ppt_h/2"/>
                                          </p:val>
                                        </p:tav>
                                        <p:tav tm="100000">
                                          <p:val>
                                            <p:strVal val="#ppt_y"/>
                                          </p:val>
                                        </p:tav>
                                      </p:tavLst>
                                    </p:anim>
                                  </p:childTnLst>
                                </p:cTn>
                              </p:par>
                              <p:par>
                                <p:cTn id="342" presetID="2" presetClass="entr" presetSubtype="4" fill="hold" grpId="0" nodeType="withEffect">
                                  <p:stCondLst>
                                    <p:cond delay="0"/>
                                  </p:stCondLst>
                                  <p:childTnLst>
                                    <p:set>
                                      <p:cBhvr>
                                        <p:cTn id="343" dur="1" fill="hold">
                                          <p:stCondLst>
                                            <p:cond delay="0"/>
                                          </p:stCondLst>
                                        </p:cTn>
                                        <p:tgtEl>
                                          <p:spTgt spid="179"/>
                                        </p:tgtEl>
                                        <p:attrNameLst>
                                          <p:attrName>style.visibility</p:attrName>
                                        </p:attrNameLst>
                                      </p:cBhvr>
                                      <p:to>
                                        <p:strVal val="visible"/>
                                      </p:to>
                                    </p:set>
                                    <p:anim calcmode="lin" valueType="num">
                                      <p:cBhvr additive="base">
                                        <p:cTn id="344" dur="500" fill="hold"/>
                                        <p:tgtEl>
                                          <p:spTgt spid="179"/>
                                        </p:tgtEl>
                                        <p:attrNameLst>
                                          <p:attrName>ppt_x</p:attrName>
                                        </p:attrNameLst>
                                      </p:cBhvr>
                                      <p:tavLst>
                                        <p:tav tm="0">
                                          <p:val>
                                            <p:strVal val="#ppt_x"/>
                                          </p:val>
                                        </p:tav>
                                        <p:tav tm="100000">
                                          <p:val>
                                            <p:strVal val="#ppt_x"/>
                                          </p:val>
                                        </p:tav>
                                      </p:tavLst>
                                    </p:anim>
                                    <p:anim calcmode="lin" valueType="num">
                                      <p:cBhvr additive="base">
                                        <p:cTn id="345" dur="500" fill="hold"/>
                                        <p:tgtEl>
                                          <p:spTgt spid="179"/>
                                        </p:tgtEl>
                                        <p:attrNameLst>
                                          <p:attrName>ppt_y</p:attrName>
                                        </p:attrNameLst>
                                      </p:cBhvr>
                                      <p:tavLst>
                                        <p:tav tm="0">
                                          <p:val>
                                            <p:strVal val="1+#ppt_h/2"/>
                                          </p:val>
                                        </p:tav>
                                        <p:tav tm="100000">
                                          <p:val>
                                            <p:strVal val="#ppt_y"/>
                                          </p:val>
                                        </p:tav>
                                      </p:tavLst>
                                    </p:anim>
                                  </p:childTnLst>
                                </p:cTn>
                              </p:par>
                              <p:par>
                                <p:cTn id="346" presetID="2" presetClass="entr" presetSubtype="4" fill="hold" grpId="0" nodeType="withEffect">
                                  <p:stCondLst>
                                    <p:cond delay="0"/>
                                  </p:stCondLst>
                                  <p:childTnLst>
                                    <p:set>
                                      <p:cBhvr>
                                        <p:cTn id="347" dur="1" fill="hold">
                                          <p:stCondLst>
                                            <p:cond delay="0"/>
                                          </p:stCondLst>
                                        </p:cTn>
                                        <p:tgtEl>
                                          <p:spTgt spid="180"/>
                                        </p:tgtEl>
                                        <p:attrNameLst>
                                          <p:attrName>style.visibility</p:attrName>
                                        </p:attrNameLst>
                                      </p:cBhvr>
                                      <p:to>
                                        <p:strVal val="visible"/>
                                      </p:to>
                                    </p:set>
                                    <p:anim calcmode="lin" valueType="num">
                                      <p:cBhvr additive="base">
                                        <p:cTn id="348" dur="500" fill="hold"/>
                                        <p:tgtEl>
                                          <p:spTgt spid="180"/>
                                        </p:tgtEl>
                                        <p:attrNameLst>
                                          <p:attrName>ppt_x</p:attrName>
                                        </p:attrNameLst>
                                      </p:cBhvr>
                                      <p:tavLst>
                                        <p:tav tm="0">
                                          <p:val>
                                            <p:strVal val="#ppt_x"/>
                                          </p:val>
                                        </p:tav>
                                        <p:tav tm="100000">
                                          <p:val>
                                            <p:strVal val="#ppt_x"/>
                                          </p:val>
                                        </p:tav>
                                      </p:tavLst>
                                    </p:anim>
                                    <p:anim calcmode="lin" valueType="num">
                                      <p:cBhvr additive="base">
                                        <p:cTn id="349"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350" fill="hold">
                      <p:stCondLst>
                        <p:cond delay="indefinite"/>
                      </p:stCondLst>
                      <p:childTnLst>
                        <p:par>
                          <p:cTn id="351" fill="hold">
                            <p:stCondLst>
                              <p:cond delay="0"/>
                            </p:stCondLst>
                            <p:childTnLst>
                              <p:par>
                                <p:cTn id="352" presetID="2" presetClass="entr" presetSubtype="4" fill="hold" nodeType="clickEffect">
                                  <p:stCondLst>
                                    <p:cond delay="0"/>
                                  </p:stCondLst>
                                  <p:childTnLst>
                                    <p:set>
                                      <p:cBhvr>
                                        <p:cTn id="353" dur="1" fill="hold">
                                          <p:stCondLst>
                                            <p:cond delay="0"/>
                                          </p:stCondLst>
                                        </p:cTn>
                                        <p:tgtEl>
                                          <p:spTgt spid="181"/>
                                        </p:tgtEl>
                                        <p:attrNameLst>
                                          <p:attrName>style.visibility</p:attrName>
                                        </p:attrNameLst>
                                      </p:cBhvr>
                                      <p:to>
                                        <p:strVal val="visible"/>
                                      </p:to>
                                    </p:set>
                                    <p:anim calcmode="lin" valueType="num">
                                      <p:cBhvr additive="base">
                                        <p:cTn id="354" dur="500" fill="hold"/>
                                        <p:tgtEl>
                                          <p:spTgt spid="181"/>
                                        </p:tgtEl>
                                        <p:attrNameLst>
                                          <p:attrName>ppt_x</p:attrName>
                                        </p:attrNameLst>
                                      </p:cBhvr>
                                      <p:tavLst>
                                        <p:tav tm="0">
                                          <p:val>
                                            <p:strVal val="#ppt_x"/>
                                          </p:val>
                                        </p:tav>
                                        <p:tav tm="100000">
                                          <p:val>
                                            <p:strVal val="#ppt_x"/>
                                          </p:val>
                                        </p:tav>
                                      </p:tavLst>
                                    </p:anim>
                                    <p:anim calcmode="lin" valueType="num">
                                      <p:cBhvr additive="base">
                                        <p:cTn id="355" dur="500" fill="hold"/>
                                        <p:tgtEl>
                                          <p:spTgt spid="181"/>
                                        </p:tgtEl>
                                        <p:attrNameLst>
                                          <p:attrName>ppt_y</p:attrName>
                                        </p:attrNameLst>
                                      </p:cBhvr>
                                      <p:tavLst>
                                        <p:tav tm="0">
                                          <p:val>
                                            <p:strVal val="1+#ppt_h/2"/>
                                          </p:val>
                                        </p:tav>
                                        <p:tav tm="100000">
                                          <p:val>
                                            <p:strVal val="#ppt_y"/>
                                          </p:val>
                                        </p:tav>
                                      </p:tavLst>
                                    </p:anim>
                                  </p:childTnLst>
                                </p:cTn>
                              </p:par>
                              <p:par>
                                <p:cTn id="356" presetID="2" presetClass="entr" presetSubtype="4" fill="hold" grpId="0" nodeType="withEffect">
                                  <p:stCondLst>
                                    <p:cond delay="0"/>
                                  </p:stCondLst>
                                  <p:childTnLst>
                                    <p:set>
                                      <p:cBhvr>
                                        <p:cTn id="357" dur="1" fill="hold">
                                          <p:stCondLst>
                                            <p:cond delay="0"/>
                                          </p:stCondLst>
                                        </p:cTn>
                                        <p:tgtEl>
                                          <p:spTgt spid="182"/>
                                        </p:tgtEl>
                                        <p:attrNameLst>
                                          <p:attrName>style.visibility</p:attrName>
                                        </p:attrNameLst>
                                      </p:cBhvr>
                                      <p:to>
                                        <p:strVal val="visible"/>
                                      </p:to>
                                    </p:set>
                                    <p:anim calcmode="lin" valueType="num">
                                      <p:cBhvr additive="base">
                                        <p:cTn id="358" dur="500" fill="hold"/>
                                        <p:tgtEl>
                                          <p:spTgt spid="182"/>
                                        </p:tgtEl>
                                        <p:attrNameLst>
                                          <p:attrName>ppt_x</p:attrName>
                                        </p:attrNameLst>
                                      </p:cBhvr>
                                      <p:tavLst>
                                        <p:tav tm="0">
                                          <p:val>
                                            <p:strVal val="#ppt_x"/>
                                          </p:val>
                                        </p:tav>
                                        <p:tav tm="100000">
                                          <p:val>
                                            <p:strVal val="#ppt_x"/>
                                          </p:val>
                                        </p:tav>
                                      </p:tavLst>
                                    </p:anim>
                                    <p:anim calcmode="lin" valueType="num">
                                      <p:cBhvr additive="base">
                                        <p:cTn id="359"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360" fill="hold">
                      <p:stCondLst>
                        <p:cond delay="indefinite"/>
                      </p:stCondLst>
                      <p:childTnLst>
                        <p:par>
                          <p:cTn id="361" fill="hold">
                            <p:stCondLst>
                              <p:cond delay="0"/>
                            </p:stCondLst>
                            <p:childTnLst>
                              <p:par>
                                <p:cTn id="362" presetID="2" presetClass="entr" presetSubtype="4" fill="hold" nodeType="clickEffect">
                                  <p:stCondLst>
                                    <p:cond delay="0"/>
                                  </p:stCondLst>
                                  <p:childTnLst>
                                    <p:set>
                                      <p:cBhvr>
                                        <p:cTn id="363" dur="1" fill="hold">
                                          <p:stCondLst>
                                            <p:cond delay="0"/>
                                          </p:stCondLst>
                                        </p:cTn>
                                        <p:tgtEl>
                                          <p:spTgt spid="183"/>
                                        </p:tgtEl>
                                        <p:attrNameLst>
                                          <p:attrName>style.visibility</p:attrName>
                                        </p:attrNameLst>
                                      </p:cBhvr>
                                      <p:to>
                                        <p:strVal val="visible"/>
                                      </p:to>
                                    </p:set>
                                    <p:anim calcmode="lin" valueType="num">
                                      <p:cBhvr additive="base">
                                        <p:cTn id="364" dur="500" fill="hold"/>
                                        <p:tgtEl>
                                          <p:spTgt spid="183"/>
                                        </p:tgtEl>
                                        <p:attrNameLst>
                                          <p:attrName>ppt_x</p:attrName>
                                        </p:attrNameLst>
                                      </p:cBhvr>
                                      <p:tavLst>
                                        <p:tav tm="0">
                                          <p:val>
                                            <p:strVal val="#ppt_x"/>
                                          </p:val>
                                        </p:tav>
                                        <p:tav tm="100000">
                                          <p:val>
                                            <p:strVal val="#ppt_x"/>
                                          </p:val>
                                        </p:tav>
                                      </p:tavLst>
                                    </p:anim>
                                    <p:anim calcmode="lin" valueType="num">
                                      <p:cBhvr additive="base">
                                        <p:cTn id="365" dur="500" fill="hold"/>
                                        <p:tgtEl>
                                          <p:spTgt spid="183"/>
                                        </p:tgtEl>
                                        <p:attrNameLst>
                                          <p:attrName>ppt_y</p:attrName>
                                        </p:attrNameLst>
                                      </p:cBhvr>
                                      <p:tavLst>
                                        <p:tav tm="0">
                                          <p:val>
                                            <p:strVal val="1+#ppt_h/2"/>
                                          </p:val>
                                        </p:tav>
                                        <p:tav tm="100000">
                                          <p:val>
                                            <p:strVal val="#ppt_y"/>
                                          </p:val>
                                        </p:tav>
                                      </p:tavLst>
                                    </p:anim>
                                  </p:childTnLst>
                                </p:cTn>
                              </p:par>
                              <p:par>
                                <p:cTn id="366" presetID="2" presetClass="entr" presetSubtype="4" fill="hold" grpId="0" nodeType="withEffect">
                                  <p:stCondLst>
                                    <p:cond delay="0"/>
                                  </p:stCondLst>
                                  <p:childTnLst>
                                    <p:set>
                                      <p:cBhvr>
                                        <p:cTn id="367" dur="1" fill="hold">
                                          <p:stCondLst>
                                            <p:cond delay="0"/>
                                          </p:stCondLst>
                                        </p:cTn>
                                        <p:tgtEl>
                                          <p:spTgt spid="184"/>
                                        </p:tgtEl>
                                        <p:attrNameLst>
                                          <p:attrName>style.visibility</p:attrName>
                                        </p:attrNameLst>
                                      </p:cBhvr>
                                      <p:to>
                                        <p:strVal val="visible"/>
                                      </p:to>
                                    </p:set>
                                    <p:anim calcmode="lin" valueType="num">
                                      <p:cBhvr additive="base">
                                        <p:cTn id="368" dur="500" fill="hold"/>
                                        <p:tgtEl>
                                          <p:spTgt spid="184"/>
                                        </p:tgtEl>
                                        <p:attrNameLst>
                                          <p:attrName>ppt_x</p:attrName>
                                        </p:attrNameLst>
                                      </p:cBhvr>
                                      <p:tavLst>
                                        <p:tav tm="0">
                                          <p:val>
                                            <p:strVal val="#ppt_x"/>
                                          </p:val>
                                        </p:tav>
                                        <p:tav tm="100000">
                                          <p:val>
                                            <p:strVal val="#ppt_x"/>
                                          </p:val>
                                        </p:tav>
                                      </p:tavLst>
                                    </p:anim>
                                    <p:anim calcmode="lin" valueType="num">
                                      <p:cBhvr additive="base">
                                        <p:cTn id="369" dur="500" fill="hold"/>
                                        <p:tgtEl>
                                          <p:spTgt spid="184"/>
                                        </p:tgtEl>
                                        <p:attrNameLst>
                                          <p:attrName>ppt_y</p:attrName>
                                        </p:attrNameLst>
                                      </p:cBhvr>
                                      <p:tavLst>
                                        <p:tav tm="0">
                                          <p:val>
                                            <p:strVal val="1+#ppt_h/2"/>
                                          </p:val>
                                        </p:tav>
                                        <p:tav tm="100000">
                                          <p:val>
                                            <p:strVal val="#ppt_y"/>
                                          </p:val>
                                        </p:tav>
                                      </p:tavLst>
                                    </p:anim>
                                  </p:childTnLst>
                                </p:cTn>
                              </p:par>
                              <p:par>
                                <p:cTn id="370" presetID="2" presetClass="entr" presetSubtype="4" fill="hold" grpId="0" nodeType="withEffect">
                                  <p:stCondLst>
                                    <p:cond delay="0"/>
                                  </p:stCondLst>
                                  <p:childTnLst>
                                    <p:set>
                                      <p:cBhvr>
                                        <p:cTn id="371" dur="1" fill="hold">
                                          <p:stCondLst>
                                            <p:cond delay="0"/>
                                          </p:stCondLst>
                                        </p:cTn>
                                        <p:tgtEl>
                                          <p:spTgt spid="185"/>
                                        </p:tgtEl>
                                        <p:attrNameLst>
                                          <p:attrName>style.visibility</p:attrName>
                                        </p:attrNameLst>
                                      </p:cBhvr>
                                      <p:to>
                                        <p:strVal val="visible"/>
                                      </p:to>
                                    </p:set>
                                    <p:anim calcmode="lin" valueType="num">
                                      <p:cBhvr additive="base">
                                        <p:cTn id="372" dur="500" fill="hold"/>
                                        <p:tgtEl>
                                          <p:spTgt spid="185"/>
                                        </p:tgtEl>
                                        <p:attrNameLst>
                                          <p:attrName>ppt_x</p:attrName>
                                        </p:attrNameLst>
                                      </p:cBhvr>
                                      <p:tavLst>
                                        <p:tav tm="0">
                                          <p:val>
                                            <p:strVal val="#ppt_x"/>
                                          </p:val>
                                        </p:tav>
                                        <p:tav tm="100000">
                                          <p:val>
                                            <p:strVal val="#ppt_x"/>
                                          </p:val>
                                        </p:tav>
                                      </p:tavLst>
                                    </p:anim>
                                    <p:anim calcmode="lin" valueType="num">
                                      <p:cBhvr additive="base">
                                        <p:cTn id="373" dur="500" fill="hold"/>
                                        <p:tgtEl>
                                          <p:spTgt spid="185"/>
                                        </p:tgtEl>
                                        <p:attrNameLst>
                                          <p:attrName>ppt_y</p:attrName>
                                        </p:attrNameLst>
                                      </p:cBhvr>
                                      <p:tavLst>
                                        <p:tav tm="0">
                                          <p:val>
                                            <p:strVal val="1+#ppt_h/2"/>
                                          </p:val>
                                        </p:tav>
                                        <p:tav tm="100000">
                                          <p:val>
                                            <p:strVal val="#ppt_y"/>
                                          </p:val>
                                        </p:tav>
                                      </p:tavLst>
                                    </p:anim>
                                  </p:childTnLst>
                                </p:cTn>
                              </p:par>
                              <p:par>
                                <p:cTn id="374" presetID="2" presetClass="entr" presetSubtype="4" fill="hold" grpId="0" nodeType="withEffect">
                                  <p:stCondLst>
                                    <p:cond delay="0"/>
                                  </p:stCondLst>
                                  <p:childTnLst>
                                    <p:set>
                                      <p:cBhvr>
                                        <p:cTn id="375" dur="1" fill="hold">
                                          <p:stCondLst>
                                            <p:cond delay="0"/>
                                          </p:stCondLst>
                                        </p:cTn>
                                        <p:tgtEl>
                                          <p:spTgt spid="186"/>
                                        </p:tgtEl>
                                        <p:attrNameLst>
                                          <p:attrName>style.visibility</p:attrName>
                                        </p:attrNameLst>
                                      </p:cBhvr>
                                      <p:to>
                                        <p:strVal val="visible"/>
                                      </p:to>
                                    </p:set>
                                    <p:anim calcmode="lin" valueType="num">
                                      <p:cBhvr additive="base">
                                        <p:cTn id="376" dur="500" fill="hold"/>
                                        <p:tgtEl>
                                          <p:spTgt spid="186"/>
                                        </p:tgtEl>
                                        <p:attrNameLst>
                                          <p:attrName>ppt_x</p:attrName>
                                        </p:attrNameLst>
                                      </p:cBhvr>
                                      <p:tavLst>
                                        <p:tav tm="0">
                                          <p:val>
                                            <p:strVal val="#ppt_x"/>
                                          </p:val>
                                        </p:tav>
                                        <p:tav tm="100000">
                                          <p:val>
                                            <p:strVal val="#ppt_x"/>
                                          </p:val>
                                        </p:tav>
                                      </p:tavLst>
                                    </p:anim>
                                    <p:anim calcmode="lin" valueType="num">
                                      <p:cBhvr additive="base">
                                        <p:cTn id="377"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par>
                    <p:cTn id="378" fill="hold">
                      <p:stCondLst>
                        <p:cond delay="indefinite"/>
                      </p:stCondLst>
                      <p:childTnLst>
                        <p:par>
                          <p:cTn id="379" fill="hold">
                            <p:stCondLst>
                              <p:cond delay="0"/>
                            </p:stCondLst>
                            <p:childTnLst>
                              <p:par>
                                <p:cTn id="380" presetID="2" presetClass="entr" presetSubtype="4" fill="hold" nodeType="clickEffect">
                                  <p:stCondLst>
                                    <p:cond delay="0"/>
                                  </p:stCondLst>
                                  <p:childTnLst>
                                    <p:set>
                                      <p:cBhvr>
                                        <p:cTn id="381" dur="1" fill="hold">
                                          <p:stCondLst>
                                            <p:cond delay="0"/>
                                          </p:stCondLst>
                                        </p:cTn>
                                        <p:tgtEl>
                                          <p:spTgt spid="187"/>
                                        </p:tgtEl>
                                        <p:attrNameLst>
                                          <p:attrName>style.visibility</p:attrName>
                                        </p:attrNameLst>
                                      </p:cBhvr>
                                      <p:to>
                                        <p:strVal val="visible"/>
                                      </p:to>
                                    </p:set>
                                    <p:anim calcmode="lin" valueType="num">
                                      <p:cBhvr additive="base">
                                        <p:cTn id="382" dur="500" fill="hold"/>
                                        <p:tgtEl>
                                          <p:spTgt spid="187"/>
                                        </p:tgtEl>
                                        <p:attrNameLst>
                                          <p:attrName>ppt_x</p:attrName>
                                        </p:attrNameLst>
                                      </p:cBhvr>
                                      <p:tavLst>
                                        <p:tav tm="0">
                                          <p:val>
                                            <p:strVal val="#ppt_x"/>
                                          </p:val>
                                        </p:tav>
                                        <p:tav tm="100000">
                                          <p:val>
                                            <p:strVal val="#ppt_x"/>
                                          </p:val>
                                        </p:tav>
                                      </p:tavLst>
                                    </p:anim>
                                    <p:anim calcmode="lin" valueType="num">
                                      <p:cBhvr additive="base">
                                        <p:cTn id="383" dur="500" fill="hold"/>
                                        <p:tgtEl>
                                          <p:spTgt spid="187"/>
                                        </p:tgtEl>
                                        <p:attrNameLst>
                                          <p:attrName>ppt_y</p:attrName>
                                        </p:attrNameLst>
                                      </p:cBhvr>
                                      <p:tavLst>
                                        <p:tav tm="0">
                                          <p:val>
                                            <p:strVal val="1+#ppt_h/2"/>
                                          </p:val>
                                        </p:tav>
                                        <p:tav tm="100000">
                                          <p:val>
                                            <p:strVal val="#ppt_y"/>
                                          </p:val>
                                        </p:tav>
                                      </p:tavLst>
                                    </p:anim>
                                  </p:childTnLst>
                                </p:cTn>
                              </p:par>
                              <p:par>
                                <p:cTn id="384" presetID="2" presetClass="entr" presetSubtype="4" fill="hold" grpId="0" nodeType="withEffect">
                                  <p:stCondLst>
                                    <p:cond delay="0"/>
                                  </p:stCondLst>
                                  <p:childTnLst>
                                    <p:set>
                                      <p:cBhvr>
                                        <p:cTn id="385" dur="1" fill="hold">
                                          <p:stCondLst>
                                            <p:cond delay="0"/>
                                          </p:stCondLst>
                                        </p:cTn>
                                        <p:tgtEl>
                                          <p:spTgt spid="188"/>
                                        </p:tgtEl>
                                        <p:attrNameLst>
                                          <p:attrName>style.visibility</p:attrName>
                                        </p:attrNameLst>
                                      </p:cBhvr>
                                      <p:to>
                                        <p:strVal val="visible"/>
                                      </p:to>
                                    </p:set>
                                    <p:anim calcmode="lin" valueType="num">
                                      <p:cBhvr additive="base">
                                        <p:cTn id="386" dur="500" fill="hold"/>
                                        <p:tgtEl>
                                          <p:spTgt spid="188"/>
                                        </p:tgtEl>
                                        <p:attrNameLst>
                                          <p:attrName>ppt_x</p:attrName>
                                        </p:attrNameLst>
                                      </p:cBhvr>
                                      <p:tavLst>
                                        <p:tav tm="0">
                                          <p:val>
                                            <p:strVal val="#ppt_x"/>
                                          </p:val>
                                        </p:tav>
                                        <p:tav tm="100000">
                                          <p:val>
                                            <p:strVal val="#ppt_x"/>
                                          </p:val>
                                        </p:tav>
                                      </p:tavLst>
                                    </p:anim>
                                    <p:anim calcmode="lin" valueType="num">
                                      <p:cBhvr additive="base">
                                        <p:cTn id="387" dur="500" fill="hold"/>
                                        <p:tgtEl>
                                          <p:spTgt spid="188"/>
                                        </p:tgtEl>
                                        <p:attrNameLst>
                                          <p:attrName>ppt_y</p:attrName>
                                        </p:attrNameLst>
                                      </p:cBhvr>
                                      <p:tavLst>
                                        <p:tav tm="0">
                                          <p:val>
                                            <p:strVal val="1+#ppt_h/2"/>
                                          </p:val>
                                        </p:tav>
                                        <p:tav tm="100000">
                                          <p:val>
                                            <p:strVal val="#ppt_y"/>
                                          </p:val>
                                        </p:tav>
                                      </p:tavLst>
                                    </p:anim>
                                  </p:childTnLst>
                                </p:cTn>
                              </p:par>
                              <p:par>
                                <p:cTn id="388" presetID="2" presetClass="entr" presetSubtype="4" fill="hold" grpId="0" nodeType="withEffect">
                                  <p:stCondLst>
                                    <p:cond delay="0"/>
                                  </p:stCondLst>
                                  <p:childTnLst>
                                    <p:set>
                                      <p:cBhvr>
                                        <p:cTn id="389" dur="1" fill="hold">
                                          <p:stCondLst>
                                            <p:cond delay="0"/>
                                          </p:stCondLst>
                                        </p:cTn>
                                        <p:tgtEl>
                                          <p:spTgt spid="189"/>
                                        </p:tgtEl>
                                        <p:attrNameLst>
                                          <p:attrName>style.visibility</p:attrName>
                                        </p:attrNameLst>
                                      </p:cBhvr>
                                      <p:to>
                                        <p:strVal val="visible"/>
                                      </p:to>
                                    </p:set>
                                    <p:anim calcmode="lin" valueType="num">
                                      <p:cBhvr additive="base">
                                        <p:cTn id="390" dur="500" fill="hold"/>
                                        <p:tgtEl>
                                          <p:spTgt spid="189"/>
                                        </p:tgtEl>
                                        <p:attrNameLst>
                                          <p:attrName>ppt_x</p:attrName>
                                        </p:attrNameLst>
                                      </p:cBhvr>
                                      <p:tavLst>
                                        <p:tav tm="0">
                                          <p:val>
                                            <p:strVal val="#ppt_x"/>
                                          </p:val>
                                        </p:tav>
                                        <p:tav tm="100000">
                                          <p:val>
                                            <p:strVal val="#ppt_x"/>
                                          </p:val>
                                        </p:tav>
                                      </p:tavLst>
                                    </p:anim>
                                    <p:anim calcmode="lin" valueType="num">
                                      <p:cBhvr additive="base">
                                        <p:cTn id="391" dur="500" fill="hold"/>
                                        <p:tgtEl>
                                          <p:spTgt spid="189"/>
                                        </p:tgtEl>
                                        <p:attrNameLst>
                                          <p:attrName>ppt_y</p:attrName>
                                        </p:attrNameLst>
                                      </p:cBhvr>
                                      <p:tavLst>
                                        <p:tav tm="0">
                                          <p:val>
                                            <p:strVal val="1+#ppt_h/2"/>
                                          </p:val>
                                        </p:tav>
                                        <p:tav tm="100000">
                                          <p:val>
                                            <p:strVal val="#ppt_y"/>
                                          </p:val>
                                        </p:tav>
                                      </p:tavLst>
                                    </p:anim>
                                  </p:childTnLst>
                                </p:cTn>
                              </p:par>
                              <p:par>
                                <p:cTn id="392" presetID="2" presetClass="entr" presetSubtype="4" fill="hold" grpId="0" nodeType="withEffect">
                                  <p:stCondLst>
                                    <p:cond delay="0"/>
                                  </p:stCondLst>
                                  <p:childTnLst>
                                    <p:set>
                                      <p:cBhvr>
                                        <p:cTn id="393" dur="1" fill="hold">
                                          <p:stCondLst>
                                            <p:cond delay="0"/>
                                          </p:stCondLst>
                                        </p:cTn>
                                        <p:tgtEl>
                                          <p:spTgt spid="190"/>
                                        </p:tgtEl>
                                        <p:attrNameLst>
                                          <p:attrName>style.visibility</p:attrName>
                                        </p:attrNameLst>
                                      </p:cBhvr>
                                      <p:to>
                                        <p:strVal val="visible"/>
                                      </p:to>
                                    </p:set>
                                    <p:anim calcmode="lin" valueType="num">
                                      <p:cBhvr additive="base">
                                        <p:cTn id="394" dur="500" fill="hold"/>
                                        <p:tgtEl>
                                          <p:spTgt spid="190"/>
                                        </p:tgtEl>
                                        <p:attrNameLst>
                                          <p:attrName>ppt_x</p:attrName>
                                        </p:attrNameLst>
                                      </p:cBhvr>
                                      <p:tavLst>
                                        <p:tav tm="0">
                                          <p:val>
                                            <p:strVal val="#ppt_x"/>
                                          </p:val>
                                        </p:tav>
                                        <p:tav tm="100000">
                                          <p:val>
                                            <p:strVal val="#ppt_x"/>
                                          </p:val>
                                        </p:tav>
                                      </p:tavLst>
                                    </p:anim>
                                    <p:anim calcmode="lin" valueType="num">
                                      <p:cBhvr additive="base">
                                        <p:cTn id="395" dur="500" fill="hold"/>
                                        <p:tgtEl>
                                          <p:spTgt spid="190"/>
                                        </p:tgtEl>
                                        <p:attrNameLst>
                                          <p:attrName>ppt_y</p:attrName>
                                        </p:attrNameLst>
                                      </p:cBhvr>
                                      <p:tavLst>
                                        <p:tav tm="0">
                                          <p:val>
                                            <p:strVal val="1+#ppt_h/2"/>
                                          </p:val>
                                        </p:tav>
                                        <p:tav tm="100000">
                                          <p:val>
                                            <p:strVal val="#ppt_y"/>
                                          </p:val>
                                        </p:tav>
                                      </p:tavLst>
                                    </p:anim>
                                  </p:childTnLst>
                                </p:cTn>
                              </p:par>
                              <p:par>
                                <p:cTn id="396" presetID="2" presetClass="entr" presetSubtype="4" fill="hold" grpId="0" nodeType="withEffect">
                                  <p:stCondLst>
                                    <p:cond delay="0"/>
                                  </p:stCondLst>
                                  <p:childTnLst>
                                    <p:set>
                                      <p:cBhvr>
                                        <p:cTn id="397" dur="1" fill="hold">
                                          <p:stCondLst>
                                            <p:cond delay="0"/>
                                          </p:stCondLst>
                                        </p:cTn>
                                        <p:tgtEl>
                                          <p:spTgt spid="191"/>
                                        </p:tgtEl>
                                        <p:attrNameLst>
                                          <p:attrName>style.visibility</p:attrName>
                                        </p:attrNameLst>
                                      </p:cBhvr>
                                      <p:to>
                                        <p:strVal val="visible"/>
                                      </p:to>
                                    </p:set>
                                    <p:anim calcmode="lin" valueType="num">
                                      <p:cBhvr additive="base">
                                        <p:cTn id="398" dur="500" fill="hold"/>
                                        <p:tgtEl>
                                          <p:spTgt spid="191"/>
                                        </p:tgtEl>
                                        <p:attrNameLst>
                                          <p:attrName>ppt_x</p:attrName>
                                        </p:attrNameLst>
                                      </p:cBhvr>
                                      <p:tavLst>
                                        <p:tav tm="0">
                                          <p:val>
                                            <p:strVal val="#ppt_x"/>
                                          </p:val>
                                        </p:tav>
                                        <p:tav tm="100000">
                                          <p:val>
                                            <p:strVal val="#ppt_x"/>
                                          </p:val>
                                        </p:tav>
                                      </p:tavLst>
                                    </p:anim>
                                    <p:anim calcmode="lin" valueType="num">
                                      <p:cBhvr additive="base">
                                        <p:cTn id="399" dur="500" fill="hold"/>
                                        <p:tgtEl>
                                          <p:spTgt spid="191"/>
                                        </p:tgtEl>
                                        <p:attrNameLst>
                                          <p:attrName>ppt_y</p:attrName>
                                        </p:attrNameLst>
                                      </p:cBhvr>
                                      <p:tavLst>
                                        <p:tav tm="0">
                                          <p:val>
                                            <p:strVal val="1+#ppt_h/2"/>
                                          </p:val>
                                        </p:tav>
                                        <p:tav tm="100000">
                                          <p:val>
                                            <p:strVal val="#ppt_y"/>
                                          </p:val>
                                        </p:tav>
                                      </p:tavLst>
                                    </p:anim>
                                  </p:childTnLst>
                                </p:cTn>
                              </p:par>
                            </p:childTnLst>
                          </p:cTn>
                        </p:par>
                      </p:childTnLst>
                    </p:cTn>
                  </p:par>
                  <p:par>
                    <p:cTn id="400" fill="hold">
                      <p:stCondLst>
                        <p:cond delay="indefinite"/>
                      </p:stCondLst>
                      <p:childTnLst>
                        <p:par>
                          <p:cTn id="401" fill="hold">
                            <p:stCondLst>
                              <p:cond delay="0"/>
                            </p:stCondLst>
                            <p:childTnLst>
                              <p:par>
                                <p:cTn id="402" presetID="2" presetClass="entr" presetSubtype="4" fill="hold" nodeType="clickEffect">
                                  <p:stCondLst>
                                    <p:cond delay="0"/>
                                  </p:stCondLst>
                                  <p:childTnLst>
                                    <p:set>
                                      <p:cBhvr>
                                        <p:cTn id="403" dur="1" fill="hold">
                                          <p:stCondLst>
                                            <p:cond delay="0"/>
                                          </p:stCondLst>
                                        </p:cTn>
                                        <p:tgtEl>
                                          <p:spTgt spid="192"/>
                                        </p:tgtEl>
                                        <p:attrNameLst>
                                          <p:attrName>style.visibility</p:attrName>
                                        </p:attrNameLst>
                                      </p:cBhvr>
                                      <p:to>
                                        <p:strVal val="visible"/>
                                      </p:to>
                                    </p:set>
                                    <p:anim calcmode="lin" valueType="num">
                                      <p:cBhvr additive="base">
                                        <p:cTn id="404" dur="500" fill="hold"/>
                                        <p:tgtEl>
                                          <p:spTgt spid="192"/>
                                        </p:tgtEl>
                                        <p:attrNameLst>
                                          <p:attrName>ppt_x</p:attrName>
                                        </p:attrNameLst>
                                      </p:cBhvr>
                                      <p:tavLst>
                                        <p:tav tm="0">
                                          <p:val>
                                            <p:strVal val="#ppt_x"/>
                                          </p:val>
                                        </p:tav>
                                        <p:tav tm="100000">
                                          <p:val>
                                            <p:strVal val="#ppt_x"/>
                                          </p:val>
                                        </p:tav>
                                      </p:tavLst>
                                    </p:anim>
                                    <p:anim calcmode="lin" valueType="num">
                                      <p:cBhvr additive="base">
                                        <p:cTn id="405" dur="500" fill="hold"/>
                                        <p:tgtEl>
                                          <p:spTgt spid="192"/>
                                        </p:tgtEl>
                                        <p:attrNameLst>
                                          <p:attrName>ppt_y</p:attrName>
                                        </p:attrNameLst>
                                      </p:cBhvr>
                                      <p:tavLst>
                                        <p:tav tm="0">
                                          <p:val>
                                            <p:strVal val="1+#ppt_h/2"/>
                                          </p:val>
                                        </p:tav>
                                        <p:tav tm="100000">
                                          <p:val>
                                            <p:strVal val="#ppt_y"/>
                                          </p:val>
                                        </p:tav>
                                      </p:tavLst>
                                    </p:anim>
                                  </p:childTnLst>
                                </p:cTn>
                              </p:par>
                              <p:par>
                                <p:cTn id="406" presetID="2" presetClass="entr" presetSubtype="4" fill="hold" grpId="0" nodeType="withEffect">
                                  <p:stCondLst>
                                    <p:cond delay="0"/>
                                  </p:stCondLst>
                                  <p:childTnLst>
                                    <p:set>
                                      <p:cBhvr>
                                        <p:cTn id="407" dur="1" fill="hold">
                                          <p:stCondLst>
                                            <p:cond delay="0"/>
                                          </p:stCondLst>
                                        </p:cTn>
                                        <p:tgtEl>
                                          <p:spTgt spid="198"/>
                                        </p:tgtEl>
                                        <p:attrNameLst>
                                          <p:attrName>style.visibility</p:attrName>
                                        </p:attrNameLst>
                                      </p:cBhvr>
                                      <p:to>
                                        <p:strVal val="visible"/>
                                      </p:to>
                                    </p:set>
                                    <p:anim calcmode="lin" valueType="num">
                                      <p:cBhvr additive="base">
                                        <p:cTn id="408" dur="500" fill="hold"/>
                                        <p:tgtEl>
                                          <p:spTgt spid="198"/>
                                        </p:tgtEl>
                                        <p:attrNameLst>
                                          <p:attrName>ppt_x</p:attrName>
                                        </p:attrNameLst>
                                      </p:cBhvr>
                                      <p:tavLst>
                                        <p:tav tm="0">
                                          <p:val>
                                            <p:strVal val="#ppt_x"/>
                                          </p:val>
                                        </p:tav>
                                        <p:tav tm="100000">
                                          <p:val>
                                            <p:strVal val="#ppt_x"/>
                                          </p:val>
                                        </p:tav>
                                      </p:tavLst>
                                    </p:anim>
                                    <p:anim calcmode="lin" valueType="num">
                                      <p:cBhvr additive="base">
                                        <p:cTn id="409" dur="500" fill="hold"/>
                                        <p:tgtEl>
                                          <p:spTgt spid="198"/>
                                        </p:tgtEl>
                                        <p:attrNameLst>
                                          <p:attrName>ppt_y</p:attrName>
                                        </p:attrNameLst>
                                      </p:cBhvr>
                                      <p:tavLst>
                                        <p:tav tm="0">
                                          <p:val>
                                            <p:strVal val="1+#ppt_h/2"/>
                                          </p:val>
                                        </p:tav>
                                        <p:tav tm="100000">
                                          <p:val>
                                            <p:strVal val="#ppt_y"/>
                                          </p:val>
                                        </p:tav>
                                      </p:tavLst>
                                    </p:anim>
                                  </p:childTnLst>
                                </p:cTn>
                              </p:par>
                              <p:par>
                                <p:cTn id="410" presetID="2" presetClass="entr" presetSubtype="4" fill="hold" grpId="0" nodeType="withEffect">
                                  <p:stCondLst>
                                    <p:cond delay="0"/>
                                  </p:stCondLst>
                                  <p:childTnLst>
                                    <p:set>
                                      <p:cBhvr>
                                        <p:cTn id="411" dur="1" fill="hold">
                                          <p:stCondLst>
                                            <p:cond delay="0"/>
                                          </p:stCondLst>
                                        </p:cTn>
                                        <p:tgtEl>
                                          <p:spTgt spid="197"/>
                                        </p:tgtEl>
                                        <p:attrNameLst>
                                          <p:attrName>style.visibility</p:attrName>
                                        </p:attrNameLst>
                                      </p:cBhvr>
                                      <p:to>
                                        <p:strVal val="visible"/>
                                      </p:to>
                                    </p:set>
                                    <p:anim calcmode="lin" valueType="num">
                                      <p:cBhvr additive="base">
                                        <p:cTn id="412" dur="500" fill="hold"/>
                                        <p:tgtEl>
                                          <p:spTgt spid="197"/>
                                        </p:tgtEl>
                                        <p:attrNameLst>
                                          <p:attrName>ppt_x</p:attrName>
                                        </p:attrNameLst>
                                      </p:cBhvr>
                                      <p:tavLst>
                                        <p:tav tm="0">
                                          <p:val>
                                            <p:strVal val="#ppt_x"/>
                                          </p:val>
                                        </p:tav>
                                        <p:tav tm="100000">
                                          <p:val>
                                            <p:strVal val="#ppt_x"/>
                                          </p:val>
                                        </p:tav>
                                      </p:tavLst>
                                    </p:anim>
                                    <p:anim calcmode="lin" valueType="num">
                                      <p:cBhvr additive="base">
                                        <p:cTn id="413" dur="500" fill="hold"/>
                                        <p:tgtEl>
                                          <p:spTgt spid="197"/>
                                        </p:tgtEl>
                                        <p:attrNameLst>
                                          <p:attrName>ppt_y</p:attrName>
                                        </p:attrNameLst>
                                      </p:cBhvr>
                                      <p:tavLst>
                                        <p:tav tm="0">
                                          <p:val>
                                            <p:strVal val="1+#ppt_h/2"/>
                                          </p:val>
                                        </p:tav>
                                        <p:tav tm="100000">
                                          <p:val>
                                            <p:strVal val="#ppt_y"/>
                                          </p:val>
                                        </p:tav>
                                      </p:tavLst>
                                    </p:anim>
                                  </p:childTnLst>
                                </p:cTn>
                              </p:par>
                              <p:par>
                                <p:cTn id="414" presetID="2" presetClass="entr" presetSubtype="4" fill="hold" grpId="0" nodeType="withEffect">
                                  <p:stCondLst>
                                    <p:cond delay="0"/>
                                  </p:stCondLst>
                                  <p:childTnLst>
                                    <p:set>
                                      <p:cBhvr>
                                        <p:cTn id="415" dur="1" fill="hold">
                                          <p:stCondLst>
                                            <p:cond delay="0"/>
                                          </p:stCondLst>
                                        </p:cTn>
                                        <p:tgtEl>
                                          <p:spTgt spid="193"/>
                                        </p:tgtEl>
                                        <p:attrNameLst>
                                          <p:attrName>style.visibility</p:attrName>
                                        </p:attrNameLst>
                                      </p:cBhvr>
                                      <p:to>
                                        <p:strVal val="visible"/>
                                      </p:to>
                                    </p:set>
                                    <p:anim calcmode="lin" valueType="num">
                                      <p:cBhvr additive="base">
                                        <p:cTn id="416" dur="500" fill="hold"/>
                                        <p:tgtEl>
                                          <p:spTgt spid="193"/>
                                        </p:tgtEl>
                                        <p:attrNameLst>
                                          <p:attrName>ppt_x</p:attrName>
                                        </p:attrNameLst>
                                      </p:cBhvr>
                                      <p:tavLst>
                                        <p:tav tm="0">
                                          <p:val>
                                            <p:strVal val="#ppt_x"/>
                                          </p:val>
                                        </p:tav>
                                        <p:tav tm="100000">
                                          <p:val>
                                            <p:strVal val="#ppt_x"/>
                                          </p:val>
                                        </p:tav>
                                      </p:tavLst>
                                    </p:anim>
                                    <p:anim calcmode="lin" valueType="num">
                                      <p:cBhvr additive="base">
                                        <p:cTn id="417" dur="500" fill="hold"/>
                                        <p:tgtEl>
                                          <p:spTgt spid="193"/>
                                        </p:tgtEl>
                                        <p:attrNameLst>
                                          <p:attrName>ppt_y</p:attrName>
                                        </p:attrNameLst>
                                      </p:cBhvr>
                                      <p:tavLst>
                                        <p:tav tm="0">
                                          <p:val>
                                            <p:strVal val="1+#ppt_h/2"/>
                                          </p:val>
                                        </p:tav>
                                        <p:tav tm="100000">
                                          <p:val>
                                            <p:strVal val="#ppt_y"/>
                                          </p:val>
                                        </p:tav>
                                      </p:tavLst>
                                    </p:anim>
                                  </p:childTnLst>
                                </p:cTn>
                              </p:par>
                              <p:par>
                                <p:cTn id="418" presetID="2" presetClass="entr" presetSubtype="4" fill="hold" grpId="0" nodeType="withEffect">
                                  <p:stCondLst>
                                    <p:cond delay="0"/>
                                  </p:stCondLst>
                                  <p:childTnLst>
                                    <p:set>
                                      <p:cBhvr>
                                        <p:cTn id="419" dur="1" fill="hold">
                                          <p:stCondLst>
                                            <p:cond delay="0"/>
                                          </p:stCondLst>
                                        </p:cTn>
                                        <p:tgtEl>
                                          <p:spTgt spid="194"/>
                                        </p:tgtEl>
                                        <p:attrNameLst>
                                          <p:attrName>style.visibility</p:attrName>
                                        </p:attrNameLst>
                                      </p:cBhvr>
                                      <p:to>
                                        <p:strVal val="visible"/>
                                      </p:to>
                                    </p:set>
                                    <p:anim calcmode="lin" valueType="num">
                                      <p:cBhvr additive="base">
                                        <p:cTn id="420" dur="500" fill="hold"/>
                                        <p:tgtEl>
                                          <p:spTgt spid="194"/>
                                        </p:tgtEl>
                                        <p:attrNameLst>
                                          <p:attrName>ppt_x</p:attrName>
                                        </p:attrNameLst>
                                      </p:cBhvr>
                                      <p:tavLst>
                                        <p:tav tm="0">
                                          <p:val>
                                            <p:strVal val="#ppt_x"/>
                                          </p:val>
                                        </p:tav>
                                        <p:tav tm="100000">
                                          <p:val>
                                            <p:strVal val="#ppt_x"/>
                                          </p:val>
                                        </p:tav>
                                      </p:tavLst>
                                    </p:anim>
                                    <p:anim calcmode="lin" valueType="num">
                                      <p:cBhvr additive="base">
                                        <p:cTn id="421" dur="500" fill="hold"/>
                                        <p:tgtEl>
                                          <p:spTgt spid="194"/>
                                        </p:tgtEl>
                                        <p:attrNameLst>
                                          <p:attrName>ppt_y</p:attrName>
                                        </p:attrNameLst>
                                      </p:cBhvr>
                                      <p:tavLst>
                                        <p:tav tm="0">
                                          <p:val>
                                            <p:strVal val="1+#ppt_h/2"/>
                                          </p:val>
                                        </p:tav>
                                        <p:tav tm="100000">
                                          <p:val>
                                            <p:strVal val="#ppt_y"/>
                                          </p:val>
                                        </p:tav>
                                      </p:tavLst>
                                    </p:anim>
                                  </p:childTnLst>
                                </p:cTn>
                              </p:par>
                            </p:childTnLst>
                          </p:cTn>
                        </p:par>
                        <p:par>
                          <p:cTn id="422" fill="hold">
                            <p:stCondLst>
                              <p:cond delay="500"/>
                            </p:stCondLst>
                            <p:childTnLst>
                              <p:par>
                                <p:cTn id="423" presetID="2" presetClass="entr" presetSubtype="4" fill="hold" grpId="0" nodeType="afterEffect">
                                  <p:stCondLst>
                                    <p:cond delay="0"/>
                                  </p:stCondLst>
                                  <p:childTnLst>
                                    <p:set>
                                      <p:cBhvr>
                                        <p:cTn id="424" dur="1" fill="hold">
                                          <p:stCondLst>
                                            <p:cond delay="0"/>
                                          </p:stCondLst>
                                        </p:cTn>
                                        <p:tgtEl>
                                          <p:spTgt spid="195"/>
                                        </p:tgtEl>
                                        <p:attrNameLst>
                                          <p:attrName>style.visibility</p:attrName>
                                        </p:attrNameLst>
                                      </p:cBhvr>
                                      <p:to>
                                        <p:strVal val="visible"/>
                                      </p:to>
                                    </p:set>
                                    <p:anim calcmode="lin" valueType="num">
                                      <p:cBhvr additive="base">
                                        <p:cTn id="425" dur="500" fill="hold"/>
                                        <p:tgtEl>
                                          <p:spTgt spid="195"/>
                                        </p:tgtEl>
                                        <p:attrNameLst>
                                          <p:attrName>ppt_x</p:attrName>
                                        </p:attrNameLst>
                                      </p:cBhvr>
                                      <p:tavLst>
                                        <p:tav tm="0">
                                          <p:val>
                                            <p:strVal val="#ppt_x"/>
                                          </p:val>
                                        </p:tav>
                                        <p:tav tm="100000">
                                          <p:val>
                                            <p:strVal val="#ppt_x"/>
                                          </p:val>
                                        </p:tav>
                                      </p:tavLst>
                                    </p:anim>
                                    <p:anim calcmode="lin" valueType="num">
                                      <p:cBhvr additive="base">
                                        <p:cTn id="426" dur="500" fill="hold"/>
                                        <p:tgtEl>
                                          <p:spTgt spid="195"/>
                                        </p:tgtEl>
                                        <p:attrNameLst>
                                          <p:attrName>ppt_y</p:attrName>
                                        </p:attrNameLst>
                                      </p:cBhvr>
                                      <p:tavLst>
                                        <p:tav tm="0">
                                          <p:val>
                                            <p:strVal val="1+#ppt_h/2"/>
                                          </p:val>
                                        </p:tav>
                                        <p:tav tm="100000">
                                          <p:val>
                                            <p:strVal val="#ppt_y"/>
                                          </p:val>
                                        </p:tav>
                                      </p:tavLst>
                                    </p:anim>
                                  </p:childTnLst>
                                </p:cTn>
                              </p:par>
                              <p:par>
                                <p:cTn id="427" presetID="2" presetClass="entr" presetSubtype="4" fill="hold" grpId="0" nodeType="withEffect">
                                  <p:stCondLst>
                                    <p:cond delay="0"/>
                                  </p:stCondLst>
                                  <p:childTnLst>
                                    <p:set>
                                      <p:cBhvr>
                                        <p:cTn id="428" dur="1" fill="hold">
                                          <p:stCondLst>
                                            <p:cond delay="0"/>
                                          </p:stCondLst>
                                        </p:cTn>
                                        <p:tgtEl>
                                          <p:spTgt spid="196"/>
                                        </p:tgtEl>
                                        <p:attrNameLst>
                                          <p:attrName>style.visibility</p:attrName>
                                        </p:attrNameLst>
                                      </p:cBhvr>
                                      <p:to>
                                        <p:strVal val="visible"/>
                                      </p:to>
                                    </p:set>
                                    <p:anim calcmode="lin" valueType="num">
                                      <p:cBhvr additive="base">
                                        <p:cTn id="429" dur="500" fill="hold"/>
                                        <p:tgtEl>
                                          <p:spTgt spid="196"/>
                                        </p:tgtEl>
                                        <p:attrNameLst>
                                          <p:attrName>ppt_x</p:attrName>
                                        </p:attrNameLst>
                                      </p:cBhvr>
                                      <p:tavLst>
                                        <p:tav tm="0">
                                          <p:val>
                                            <p:strVal val="#ppt_x"/>
                                          </p:val>
                                        </p:tav>
                                        <p:tav tm="100000">
                                          <p:val>
                                            <p:strVal val="#ppt_x"/>
                                          </p:val>
                                        </p:tav>
                                      </p:tavLst>
                                    </p:anim>
                                    <p:anim calcmode="lin" valueType="num">
                                      <p:cBhvr additive="base">
                                        <p:cTn id="430" dur="500" fill="hold"/>
                                        <p:tgtEl>
                                          <p:spTgt spid="196"/>
                                        </p:tgtEl>
                                        <p:attrNameLst>
                                          <p:attrName>ppt_y</p:attrName>
                                        </p:attrNameLst>
                                      </p:cBhvr>
                                      <p:tavLst>
                                        <p:tav tm="0">
                                          <p:val>
                                            <p:strVal val="1+#ppt_h/2"/>
                                          </p:val>
                                        </p:tav>
                                        <p:tav tm="100000">
                                          <p:val>
                                            <p:strVal val="#ppt_y"/>
                                          </p:val>
                                        </p:tav>
                                      </p:tavLst>
                                    </p:anim>
                                  </p:childTnLst>
                                </p:cTn>
                              </p:par>
                            </p:childTnLst>
                          </p:cTn>
                        </p:par>
                        <p:par>
                          <p:cTn id="431" fill="hold">
                            <p:stCondLst>
                              <p:cond delay="1000"/>
                            </p:stCondLst>
                            <p:childTnLst>
                              <p:par>
                                <p:cTn id="432" presetID="2" presetClass="entr" presetSubtype="4" fill="hold" grpId="0" nodeType="afterEffect">
                                  <p:stCondLst>
                                    <p:cond delay="0"/>
                                  </p:stCondLst>
                                  <p:childTnLst>
                                    <p:set>
                                      <p:cBhvr>
                                        <p:cTn id="433" dur="1" fill="hold">
                                          <p:stCondLst>
                                            <p:cond delay="0"/>
                                          </p:stCondLst>
                                        </p:cTn>
                                        <p:tgtEl>
                                          <p:spTgt spid="199"/>
                                        </p:tgtEl>
                                        <p:attrNameLst>
                                          <p:attrName>style.visibility</p:attrName>
                                        </p:attrNameLst>
                                      </p:cBhvr>
                                      <p:to>
                                        <p:strVal val="visible"/>
                                      </p:to>
                                    </p:set>
                                    <p:anim calcmode="lin" valueType="num">
                                      <p:cBhvr additive="base">
                                        <p:cTn id="434" dur="500" fill="hold"/>
                                        <p:tgtEl>
                                          <p:spTgt spid="199"/>
                                        </p:tgtEl>
                                        <p:attrNameLst>
                                          <p:attrName>ppt_x</p:attrName>
                                        </p:attrNameLst>
                                      </p:cBhvr>
                                      <p:tavLst>
                                        <p:tav tm="0">
                                          <p:val>
                                            <p:strVal val="#ppt_x"/>
                                          </p:val>
                                        </p:tav>
                                        <p:tav tm="100000">
                                          <p:val>
                                            <p:strVal val="#ppt_x"/>
                                          </p:val>
                                        </p:tav>
                                      </p:tavLst>
                                    </p:anim>
                                    <p:anim calcmode="lin" valueType="num">
                                      <p:cBhvr additive="base">
                                        <p:cTn id="435"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436" fill="hold">
                      <p:stCondLst>
                        <p:cond delay="indefinite"/>
                      </p:stCondLst>
                      <p:childTnLst>
                        <p:par>
                          <p:cTn id="437" fill="hold">
                            <p:stCondLst>
                              <p:cond delay="0"/>
                            </p:stCondLst>
                            <p:childTnLst>
                              <p:par>
                                <p:cTn id="438" presetID="2" presetClass="entr" presetSubtype="4" fill="hold" nodeType="clickEffect">
                                  <p:stCondLst>
                                    <p:cond delay="0"/>
                                  </p:stCondLst>
                                  <p:childTnLst>
                                    <p:set>
                                      <p:cBhvr>
                                        <p:cTn id="439" dur="1" fill="hold">
                                          <p:stCondLst>
                                            <p:cond delay="0"/>
                                          </p:stCondLst>
                                        </p:cTn>
                                        <p:tgtEl>
                                          <p:spTgt spid="200"/>
                                        </p:tgtEl>
                                        <p:attrNameLst>
                                          <p:attrName>style.visibility</p:attrName>
                                        </p:attrNameLst>
                                      </p:cBhvr>
                                      <p:to>
                                        <p:strVal val="visible"/>
                                      </p:to>
                                    </p:set>
                                    <p:anim calcmode="lin" valueType="num">
                                      <p:cBhvr additive="base">
                                        <p:cTn id="440" dur="500" fill="hold"/>
                                        <p:tgtEl>
                                          <p:spTgt spid="200"/>
                                        </p:tgtEl>
                                        <p:attrNameLst>
                                          <p:attrName>ppt_x</p:attrName>
                                        </p:attrNameLst>
                                      </p:cBhvr>
                                      <p:tavLst>
                                        <p:tav tm="0">
                                          <p:val>
                                            <p:strVal val="#ppt_x"/>
                                          </p:val>
                                        </p:tav>
                                        <p:tav tm="100000">
                                          <p:val>
                                            <p:strVal val="#ppt_x"/>
                                          </p:val>
                                        </p:tav>
                                      </p:tavLst>
                                    </p:anim>
                                    <p:anim calcmode="lin" valueType="num">
                                      <p:cBhvr additive="base">
                                        <p:cTn id="441" dur="500" fill="hold"/>
                                        <p:tgtEl>
                                          <p:spTgt spid="200"/>
                                        </p:tgtEl>
                                        <p:attrNameLst>
                                          <p:attrName>ppt_y</p:attrName>
                                        </p:attrNameLst>
                                      </p:cBhvr>
                                      <p:tavLst>
                                        <p:tav tm="0">
                                          <p:val>
                                            <p:strVal val="1+#ppt_h/2"/>
                                          </p:val>
                                        </p:tav>
                                        <p:tav tm="100000">
                                          <p:val>
                                            <p:strVal val="#ppt_y"/>
                                          </p:val>
                                        </p:tav>
                                      </p:tavLst>
                                    </p:anim>
                                  </p:childTnLst>
                                </p:cTn>
                              </p:par>
                              <p:par>
                                <p:cTn id="442" presetID="2" presetClass="entr" presetSubtype="4" fill="hold" grpId="0" nodeType="withEffect">
                                  <p:stCondLst>
                                    <p:cond delay="0"/>
                                  </p:stCondLst>
                                  <p:childTnLst>
                                    <p:set>
                                      <p:cBhvr>
                                        <p:cTn id="443" dur="1" fill="hold">
                                          <p:stCondLst>
                                            <p:cond delay="0"/>
                                          </p:stCondLst>
                                        </p:cTn>
                                        <p:tgtEl>
                                          <p:spTgt spid="201"/>
                                        </p:tgtEl>
                                        <p:attrNameLst>
                                          <p:attrName>style.visibility</p:attrName>
                                        </p:attrNameLst>
                                      </p:cBhvr>
                                      <p:to>
                                        <p:strVal val="visible"/>
                                      </p:to>
                                    </p:set>
                                    <p:anim calcmode="lin" valueType="num">
                                      <p:cBhvr additive="base">
                                        <p:cTn id="444" dur="500" fill="hold"/>
                                        <p:tgtEl>
                                          <p:spTgt spid="201"/>
                                        </p:tgtEl>
                                        <p:attrNameLst>
                                          <p:attrName>ppt_x</p:attrName>
                                        </p:attrNameLst>
                                      </p:cBhvr>
                                      <p:tavLst>
                                        <p:tav tm="0">
                                          <p:val>
                                            <p:strVal val="#ppt_x"/>
                                          </p:val>
                                        </p:tav>
                                        <p:tav tm="100000">
                                          <p:val>
                                            <p:strVal val="#ppt_x"/>
                                          </p:val>
                                        </p:tav>
                                      </p:tavLst>
                                    </p:anim>
                                    <p:anim calcmode="lin" valueType="num">
                                      <p:cBhvr additive="base">
                                        <p:cTn id="445" dur="500" fill="hold"/>
                                        <p:tgtEl>
                                          <p:spTgt spid="201"/>
                                        </p:tgtEl>
                                        <p:attrNameLst>
                                          <p:attrName>ppt_y</p:attrName>
                                        </p:attrNameLst>
                                      </p:cBhvr>
                                      <p:tavLst>
                                        <p:tav tm="0">
                                          <p:val>
                                            <p:strVal val="1+#ppt_h/2"/>
                                          </p:val>
                                        </p:tav>
                                        <p:tav tm="100000">
                                          <p:val>
                                            <p:strVal val="#ppt_y"/>
                                          </p:val>
                                        </p:tav>
                                      </p:tavLst>
                                    </p:anim>
                                  </p:childTnLst>
                                </p:cTn>
                              </p:par>
                              <p:par>
                                <p:cTn id="446" presetID="2" presetClass="entr" presetSubtype="4" fill="hold" grpId="0" nodeType="withEffect">
                                  <p:stCondLst>
                                    <p:cond delay="0"/>
                                  </p:stCondLst>
                                  <p:childTnLst>
                                    <p:set>
                                      <p:cBhvr>
                                        <p:cTn id="447" dur="1" fill="hold">
                                          <p:stCondLst>
                                            <p:cond delay="0"/>
                                          </p:stCondLst>
                                        </p:cTn>
                                        <p:tgtEl>
                                          <p:spTgt spid="202"/>
                                        </p:tgtEl>
                                        <p:attrNameLst>
                                          <p:attrName>style.visibility</p:attrName>
                                        </p:attrNameLst>
                                      </p:cBhvr>
                                      <p:to>
                                        <p:strVal val="visible"/>
                                      </p:to>
                                    </p:set>
                                    <p:anim calcmode="lin" valueType="num">
                                      <p:cBhvr additive="base">
                                        <p:cTn id="448" dur="500" fill="hold"/>
                                        <p:tgtEl>
                                          <p:spTgt spid="202"/>
                                        </p:tgtEl>
                                        <p:attrNameLst>
                                          <p:attrName>ppt_x</p:attrName>
                                        </p:attrNameLst>
                                      </p:cBhvr>
                                      <p:tavLst>
                                        <p:tav tm="0">
                                          <p:val>
                                            <p:strVal val="#ppt_x"/>
                                          </p:val>
                                        </p:tav>
                                        <p:tav tm="100000">
                                          <p:val>
                                            <p:strVal val="#ppt_x"/>
                                          </p:val>
                                        </p:tav>
                                      </p:tavLst>
                                    </p:anim>
                                    <p:anim calcmode="lin" valueType="num">
                                      <p:cBhvr additive="base">
                                        <p:cTn id="449" dur="500" fill="hold"/>
                                        <p:tgtEl>
                                          <p:spTgt spid="202"/>
                                        </p:tgtEl>
                                        <p:attrNameLst>
                                          <p:attrName>ppt_y</p:attrName>
                                        </p:attrNameLst>
                                      </p:cBhvr>
                                      <p:tavLst>
                                        <p:tav tm="0">
                                          <p:val>
                                            <p:strVal val="1+#ppt_h/2"/>
                                          </p:val>
                                        </p:tav>
                                        <p:tav tm="100000">
                                          <p:val>
                                            <p:strVal val="#ppt_y"/>
                                          </p:val>
                                        </p:tav>
                                      </p:tavLst>
                                    </p:anim>
                                  </p:childTnLst>
                                </p:cTn>
                              </p:par>
                              <p:par>
                                <p:cTn id="450" presetID="10" presetClass="entr" presetSubtype="0" fill="hold" grpId="0" nodeType="withEffect">
                                  <p:stCondLst>
                                    <p:cond delay="0"/>
                                  </p:stCondLst>
                                  <p:childTnLst>
                                    <p:set>
                                      <p:cBhvr>
                                        <p:cTn id="451" dur="1" fill="hold">
                                          <p:stCondLst>
                                            <p:cond delay="0"/>
                                          </p:stCondLst>
                                        </p:cTn>
                                        <p:tgtEl>
                                          <p:spTgt spid="203"/>
                                        </p:tgtEl>
                                        <p:attrNameLst>
                                          <p:attrName>style.visibility</p:attrName>
                                        </p:attrNameLst>
                                      </p:cBhvr>
                                      <p:to>
                                        <p:strVal val="visible"/>
                                      </p:to>
                                    </p:set>
                                    <p:animEffect transition="in" filter="fade">
                                      <p:cBhvr>
                                        <p:cTn id="452" dur="500"/>
                                        <p:tgtEl>
                                          <p:spTgt spid="203"/>
                                        </p:tgtEl>
                                      </p:cBhvr>
                                    </p:animEffect>
                                  </p:childTnLst>
                                </p:cTn>
                              </p:par>
                            </p:childTnLst>
                          </p:cTn>
                        </p:par>
                      </p:childTnLst>
                    </p:cTn>
                  </p:par>
                  <p:par>
                    <p:cTn id="453" fill="hold">
                      <p:stCondLst>
                        <p:cond delay="indefinite"/>
                      </p:stCondLst>
                      <p:childTnLst>
                        <p:par>
                          <p:cTn id="454" fill="hold">
                            <p:stCondLst>
                              <p:cond delay="0"/>
                            </p:stCondLst>
                            <p:childTnLst>
                              <p:par>
                                <p:cTn id="455" presetID="2" presetClass="entr" presetSubtype="4" fill="hold" nodeType="clickEffect">
                                  <p:stCondLst>
                                    <p:cond delay="0"/>
                                  </p:stCondLst>
                                  <p:childTnLst>
                                    <p:set>
                                      <p:cBhvr>
                                        <p:cTn id="456" dur="1" fill="hold">
                                          <p:stCondLst>
                                            <p:cond delay="0"/>
                                          </p:stCondLst>
                                        </p:cTn>
                                        <p:tgtEl>
                                          <p:spTgt spid="204"/>
                                        </p:tgtEl>
                                        <p:attrNameLst>
                                          <p:attrName>style.visibility</p:attrName>
                                        </p:attrNameLst>
                                      </p:cBhvr>
                                      <p:to>
                                        <p:strVal val="visible"/>
                                      </p:to>
                                    </p:set>
                                    <p:anim calcmode="lin" valueType="num">
                                      <p:cBhvr additive="base">
                                        <p:cTn id="457" dur="500" fill="hold"/>
                                        <p:tgtEl>
                                          <p:spTgt spid="204"/>
                                        </p:tgtEl>
                                        <p:attrNameLst>
                                          <p:attrName>ppt_x</p:attrName>
                                        </p:attrNameLst>
                                      </p:cBhvr>
                                      <p:tavLst>
                                        <p:tav tm="0">
                                          <p:val>
                                            <p:strVal val="#ppt_x"/>
                                          </p:val>
                                        </p:tav>
                                        <p:tav tm="100000">
                                          <p:val>
                                            <p:strVal val="#ppt_x"/>
                                          </p:val>
                                        </p:tav>
                                      </p:tavLst>
                                    </p:anim>
                                    <p:anim calcmode="lin" valueType="num">
                                      <p:cBhvr additive="base">
                                        <p:cTn id="458" dur="500" fill="hold"/>
                                        <p:tgtEl>
                                          <p:spTgt spid="204"/>
                                        </p:tgtEl>
                                        <p:attrNameLst>
                                          <p:attrName>ppt_y</p:attrName>
                                        </p:attrNameLst>
                                      </p:cBhvr>
                                      <p:tavLst>
                                        <p:tav tm="0">
                                          <p:val>
                                            <p:strVal val="1+#ppt_h/2"/>
                                          </p:val>
                                        </p:tav>
                                        <p:tav tm="100000">
                                          <p:val>
                                            <p:strVal val="#ppt_y"/>
                                          </p:val>
                                        </p:tav>
                                      </p:tavLst>
                                    </p:anim>
                                  </p:childTnLst>
                                </p:cTn>
                              </p:par>
                              <p:par>
                                <p:cTn id="459" presetID="2" presetClass="entr" presetSubtype="4" fill="hold" grpId="0" nodeType="withEffect">
                                  <p:stCondLst>
                                    <p:cond delay="0"/>
                                  </p:stCondLst>
                                  <p:childTnLst>
                                    <p:set>
                                      <p:cBhvr>
                                        <p:cTn id="460" dur="1" fill="hold">
                                          <p:stCondLst>
                                            <p:cond delay="0"/>
                                          </p:stCondLst>
                                        </p:cTn>
                                        <p:tgtEl>
                                          <p:spTgt spid="205"/>
                                        </p:tgtEl>
                                        <p:attrNameLst>
                                          <p:attrName>style.visibility</p:attrName>
                                        </p:attrNameLst>
                                      </p:cBhvr>
                                      <p:to>
                                        <p:strVal val="visible"/>
                                      </p:to>
                                    </p:set>
                                    <p:anim calcmode="lin" valueType="num">
                                      <p:cBhvr additive="base">
                                        <p:cTn id="461" dur="500" fill="hold"/>
                                        <p:tgtEl>
                                          <p:spTgt spid="205"/>
                                        </p:tgtEl>
                                        <p:attrNameLst>
                                          <p:attrName>ppt_x</p:attrName>
                                        </p:attrNameLst>
                                      </p:cBhvr>
                                      <p:tavLst>
                                        <p:tav tm="0">
                                          <p:val>
                                            <p:strVal val="#ppt_x"/>
                                          </p:val>
                                        </p:tav>
                                        <p:tav tm="100000">
                                          <p:val>
                                            <p:strVal val="#ppt_x"/>
                                          </p:val>
                                        </p:tav>
                                      </p:tavLst>
                                    </p:anim>
                                    <p:anim calcmode="lin" valueType="num">
                                      <p:cBhvr additive="base">
                                        <p:cTn id="462" dur="500" fill="hold"/>
                                        <p:tgtEl>
                                          <p:spTgt spid="205"/>
                                        </p:tgtEl>
                                        <p:attrNameLst>
                                          <p:attrName>ppt_y</p:attrName>
                                        </p:attrNameLst>
                                      </p:cBhvr>
                                      <p:tavLst>
                                        <p:tav tm="0">
                                          <p:val>
                                            <p:strVal val="1+#ppt_h/2"/>
                                          </p:val>
                                        </p:tav>
                                        <p:tav tm="100000">
                                          <p:val>
                                            <p:strVal val="#ppt_y"/>
                                          </p:val>
                                        </p:tav>
                                      </p:tavLst>
                                    </p:anim>
                                  </p:childTnLst>
                                </p:cTn>
                              </p:par>
                            </p:childTnLst>
                          </p:cTn>
                        </p:par>
                        <p:par>
                          <p:cTn id="463" fill="hold">
                            <p:stCondLst>
                              <p:cond delay="500"/>
                            </p:stCondLst>
                            <p:childTnLst>
                              <p:par>
                                <p:cTn id="464" presetID="10" presetClass="entr" presetSubtype="0" fill="hold" nodeType="afterEffect">
                                  <p:stCondLst>
                                    <p:cond delay="0"/>
                                  </p:stCondLst>
                                  <p:childTnLst>
                                    <p:set>
                                      <p:cBhvr>
                                        <p:cTn id="465" dur="1" fill="hold">
                                          <p:stCondLst>
                                            <p:cond delay="0"/>
                                          </p:stCondLst>
                                        </p:cTn>
                                        <p:tgtEl>
                                          <p:spTgt spid="98"/>
                                        </p:tgtEl>
                                        <p:attrNameLst>
                                          <p:attrName>style.visibility</p:attrName>
                                        </p:attrNameLst>
                                      </p:cBhvr>
                                      <p:to>
                                        <p:strVal val="visible"/>
                                      </p:to>
                                    </p:set>
                                    <p:animEffect transition="in" filter="fade">
                                      <p:cBhvr>
                                        <p:cTn id="46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50" grpId="0" animBg="1"/>
      <p:bldP spid="62" grpId="0"/>
      <p:bldP spid="102" grpId="0" animBg="1"/>
      <p:bldP spid="103" grpId="0" animBg="1"/>
      <p:bldP spid="105" grpId="0"/>
      <p:bldP spid="106" grpId="0" animBg="1"/>
      <p:bldP spid="107" grpId="0" animBg="1"/>
      <p:bldP spid="108" grpId="0"/>
      <p:bldP spid="109" grpId="0" animBg="1"/>
      <p:bldP spid="110" grpId="0"/>
      <p:bldP spid="113" grpId="0" animBg="1"/>
      <p:bldP spid="115" grpId="0"/>
      <p:bldP spid="116" grpId="0" animBg="1"/>
      <p:bldP spid="119" grpId="0" animBg="1"/>
      <p:bldP spid="122" grpId="0" animBg="1"/>
      <p:bldP spid="123" grpId="0" animBg="1"/>
      <p:bldP spid="125" grpId="0"/>
      <p:bldP spid="126" grpId="0" animBg="1"/>
      <p:bldP spid="127" grpId="0"/>
      <p:bldP spid="128" grpId="0" animBg="1"/>
      <p:bldP spid="130" grpId="0" animBg="1"/>
      <p:bldP spid="132" grpId="0" animBg="1"/>
      <p:bldP spid="134" grpId="0"/>
      <p:bldP spid="135" grpId="0" animBg="1"/>
      <p:bldP spid="139" grpId="0"/>
      <p:bldP spid="140" grpId="0" animBg="1"/>
      <p:bldP spid="141" grpId="0" animBg="1"/>
      <p:bldP spid="143" grpId="0"/>
      <p:bldP spid="144" grpId="0" animBg="1"/>
      <p:bldP spid="145" grpId="0"/>
      <p:bldP spid="146" grpId="0" animBg="1"/>
      <p:bldP spid="147" grpId="0"/>
      <p:bldP spid="148" grpId="0" animBg="1"/>
      <p:bldP spid="149" grpId="0" animBg="1"/>
      <p:bldP spid="158" grpId="0" animBg="1"/>
      <p:bldP spid="159" grpId="0"/>
      <p:bldP spid="160" grpId="0" animBg="1"/>
      <p:bldP spid="161" grpId="0"/>
      <p:bldP spid="162" grpId="0" animBg="1"/>
      <p:bldP spid="163" grpId="0"/>
      <p:bldP spid="164" grpId="0" animBg="1"/>
      <p:bldP spid="166" grpId="0"/>
      <p:bldP spid="167" grpId="0" animBg="1"/>
      <p:bldP spid="169" grpId="0" animBg="1"/>
      <p:bldP spid="172" grpId="0" animBg="1"/>
      <p:bldP spid="173" grpId="0" animBg="1"/>
      <p:bldP spid="174" grpId="0"/>
      <p:bldP spid="176" grpId="0" animBg="1"/>
      <p:bldP spid="178" grpId="0" animBg="1"/>
      <p:bldP spid="179" grpId="0" animBg="1"/>
      <p:bldP spid="180" grpId="0"/>
      <p:bldP spid="182" grpId="0" animBg="1"/>
      <p:bldP spid="184" grpId="0" animBg="1"/>
      <p:bldP spid="185" grpId="0"/>
      <p:bldP spid="186" grpId="0" animBg="1"/>
      <p:bldP spid="188" grpId="0"/>
      <p:bldP spid="189" grpId="0" animBg="1"/>
      <p:bldP spid="190" grpId="0"/>
      <p:bldP spid="191" grpId="0" animBg="1"/>
      <p:bldP spid="193" grpId="0"/>
      <p:bldP spid="194" grpId="0" animBg="1"/>
      <p:bldP spid="195" grpId="0"/>
      <p:bldP spid="196" grpId="0" animBg="1"/>
      <p:bldP spid="197" grpId="0" animBg="1"/>
      <p:bldP spid="198" grpId="0" animBg="1"/>
      <p:bldP spid="199" grpId="0"/>
      <p:bldP spid="201" grpId="0"/>
      <p:bldP spid="202" grpId="0" animBg="1"/>
      <p:bldP spid="203" grpId="0"/>
      <p:bldP spid="20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A33C7B25-D520-2FA7-2242-1C5D9BAAB6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F5FBF0-4520-CB7D-B737-09FD50F0C783}"/>
              </a:ext>
            </a:extLst>
          </p:cNvPr>
          <p:cNvSpPr>
            <a:spLocks noGrp="1"/>
          </p:cNvSpPr>
          <p:nvPr>
            <p:ph idx="1"/>
          </p:nvPr>
        </p:nvSpPr>
        <p:spPr/>
        <p:txBody>
          <a:bodyPr/>
          <a:lstStyle/>
          <a:p>
            <a:pPr marL="342900" indent="-342900">
              <a:lnSpc>
                <a:spcPct val="107000"/>
              </a:lnSpc>
              <a:spcAft>
                <a:spcPts val="800"/>
              </a:spcAft>
            </a:pPr>
            <a:r>
              <a:rPr lang="en-US" sz="1800" kern="100" dirty="0">
                <a:solidFill>
                  <a:srgbClr val="5D7373"/>
                </a:solidFill>
                <a:latin typeface="Calibri" panose="020F0502020204030204" pitchFamily="34" charset="0"/>
                <a:cs typeface="Arial" panose="020B0604020202020204" pitchFamily="34" charset="0"/>
              </a:rPr>
              <a:t>Bank statements </a:t>
            </a:r>
          </a:p>
          <a:p>
            <a:pPr marL="342900" indent="-342900">
              <a:lnSpc>
                <a:spcPct val="107000"/>
              </a:lnSpc>
              <a:spcAft>
                <a:spcPts val="800"/>
              </a:spcAft>
            </a:pPr>
            <a:r>
              <a:rPr lang="en-US" sz="1800" kern="100" dirty="0">
                <a:solidFill>
                  <a:srgbClr val="5D7373"/>
                </a:solidFill>
                <a:latin typeface="Calibri" panose="020F0502020204030204" pitchFamily="34" charset="0"/>
                <a:cs typeface="Arial" panose="020B0604020202020204" pitchFamily="34" charset="0"/>
              </a:rPr>
              <a:t>Manual clearing </a:t>
            </a:r>
          </a:p>
          <a:p>
            <a:pPr marL="342900" indent="-342900">
              <a:lnSpc>
                <a:spcPct val="107000"/>
              </a:lnSpc>
              <a:spcAft>
                <a:spcPts val="800"/>
              </a:spcAft>
            </a:pPr>
            <a:r>
              <a:rPr lang="en-US" sz="1800" kern="100" dirty="0">
                <a:solidFill>
                  <a:srgbClr val="5D7373"/>
                </a:solidFill>
                <a:latin typeface="Calibri" panose="020F0502020204030204" pitchFamily="34" charset="0"/>
                <a:cs typeface="Arial" panose="020B0604020202020204" pitchFamily="34" charset="0"/>
              </a:rPr>
              <a:t>clear transactions </a:t>
            </a:r>
          </a:p>
        </p:txBody>
      </p:sp>
      <p:pic>
        <p:nvPicPr>
          <p:cNvPr id="5" name="Picture 4">
            <a:extLst>
              <a:ext uri="{FF2B5EF4-FFF2-40B4-BE49-F238E27FC236}">
                <a16:creationId xmlns:a16="http://schemas.microsoft.com/office/drawing/2014/main" id="{E40E08E4-B1E8-8049-F71E-A394A3E3AF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66328" y="1892617"/>
            <a:ext cx="5943600" cy="3072765"/>
          </a:xfrm>
          <a:prstGeom prst="rect">
            <a:avLst/>
          </a:prstGeom>
          <a:effectLst>
            <a:outerShdw blurRad="152400" dist="317500" dir="5400000" sx="90000" sy="-19000" rotWithShape="0">
              <a:prstClr val="black">
                <a:alpha val="15000"/>
              </a:prstClr>
            </a:outerShdw>
          </a:effectLst>
        </p:spPr>
      </p:pic>
      <p:sp>
        <p:nvSpPr>
          <p:cNvPr id="6" name="Text Box 9">
            <a:extLst>
              <a:ext uri="{FF2B5EF4-FFF2-40B4-BE49-F238E27FC236}">
                <a16:creationId xmlns:a16="http://schemas.microsoft.com/office/drawing/2014/main" id="{C79247F9-FB0A-5737-C98E-495FBECD9206}"/>
              </a:ext>
            </a:extLst>
          </p:cNvPr>
          <p:cNvSpPr txBox="1"/>
          <p:nvPr/>
        </p:nvSpPr>
        <p:spPr>
          <a:xfrm>
            <a:off x="5965705" y="400129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9C13D43-7296-AD98-7A35-5D8E9F7619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6328" y="1892616"/>
            <a:ext cx="5943600" cy="3072765"/>
          </a:xfrm>
          <a:prstGeom prst="rect">
            <a:avLst/>
          </a:prstGeom>
        </p:spPr>
      </p:pic>
      <p:sp>
        <p:nvSpPr>
          <p:cNvPr id="7" name="Text Box 9">
            <a:extLst>
              <a:ext uri="{FF2B5EF4-FFF2-40B4-BE49-F238E27FC236}">
                <a16:creationId xmlns:a16="http://schemas.microsoft.com/office/drawing/2014/main" id="{6BDA3D0B-A648-C96D-4116-0467FD51B2D9}"/>
              </a:ext>
            </a:extLst>
          </p:cNvPr>
          <p:cNvSpPr txBox="1"/>
          <p:nvPr/>
        </p:nvSpPr>
        <p:spPr>
          <a:xfrm>
            <a:off x="3522487" y="2417522"/>
            <a:ext cx="1237404" cy="658957"/>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C84C308C-3717-C778-71B4-C49AB15B01D1}"/>
              </a:ext>
            </a:extLst>
          </p:cNvPr>
          <p:cNvSpPr/>
          <p:nvPr/>
        </p:nvSpPr>
        <p:spPr>
          <a:xfrm>
            <a:off x="3733197" y="2616141"/>
            <a:ext cx="518763" cy="9276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Arrow: Right 8">
            <a:extLst>
              <a:ext uri="{FF2B5EF4-FFF2-40B4-BE49-F238E27FC236}">
                <a16:creationId xmlns:a16="http://schemas.microsoft.com/office/drawing/2014/main" id="{647F4976-60EC-A232-3F0D-9A28053453A2}"/>
              </a:ext>
            </a:extLst>
          </p:cNvPr>
          <p:cNvSpPr/>
          <p:nvPr/>
        </p:nvSpPr>
        <p:spPr>
          <a:xfrm>
            <a:off x="3733197" y="3589001"/>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Arrow: Right 9">
            <a:extLst>
              <a:ext uri="{FF2B5EF4-FFF2-40B4-BE49-F238E27FC236}">
                <a16:creationId xmlns:a16="http://schemas.microsoft.com/office/drawing/2014/main" id="{2EF47F03-70C1-A38A-01C8-5D763993BD9F}"/>
              </a:ext>
            </a:extLst>
          </p:cNvPr>
          <p:cNvSpPr/>
          <p:nvPr/>
        </p:nvSpPr>
        <p:spPr>
          <a:xfrm rot="10800000">
            <a:off x="7400170" y="3729673"/>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Rounded Corners 10">
            <a:extLst>
              <a:ext uri="{FF2B5EF4-FFF2-40B4-BE49-F238E27FC236}">
                <a16:creationId xmlns:a16="http://schemas.microsoft.com/office/drawing/2014/main" id="{A538D386-9290-2CE0-C56F-14CA5E331074}"/>
              </a:ext>
            </a:extLst>
          </p:cNvPr>
          <p:cNvSpPr/>
          <p:nvPr/>
        </p:nvSpPr>
        <p:spPr>
          <a:xfrm>
            <a:off x="7216173" y="4488496"/>
            <a:ext cx="367991" cy="15875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Text Box 9">
            <a:extLst>
              <a:ext uri="{FF2B5EF4-FFF2-40B4-BE49-F238E27FC236}">
                <a16:creationId xmlns:a16="http://schemas.microsoft.com/office/drawing/2014/main" id="{729CDADC-620B-2248-E31D-CDC1804E5A81}"/>
              </a:ext>
            </a:extLst>
          </p:cNvPr>
          <p:cNvSpPr txBox="1"/>
          <p:nvPr/>
        </p:nvSpPr>
        <p:spPr>
          <a:xfrm>
            <a:off x="7026578" y="4194036"/>
            <a:ext cx="1237404" cy="658957"/>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descr="A screenshot of a computer&#10;&#10;AI-generated content may be incorrect.">
            <a:extLst>
              <a:ext uri="{FF2B5EF4-FFF2-40B4-BE49-F238E27FC236}">
                <a16:creationId xmlns:a16="http://schemas.microsoft.com/office/drawing/2014/main" id="{44FCE90F-AB95-EB2C-5950-E09F091D10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84141" y="1879127"/>
            <a:ext cx="5943600" cy="3086735"/>
          </a:xfrm>
          <a:prstGeom prst="rect">
            <a:avLst/>
          </a:prstGeom>
        </p:spPr>
      </p:pic>
      <p:sp>
        <p:nvSpPr>
          <p:cNvPr id="16" name="Rectangle: Rounded Corners 15">
            <a:extLst>
              <a:ext uri="{FF2B5EF4-FFF2-40B4-BE49-F238E27FC236}">
                <a16:creationId xmlns:a16="http://schemas.microsoft.com/office/drawing/2014/main" id="{00B9EA55-A4FB-EFB5-5932-DD6A7DCE8867}"/>
              </a:ext>
            </a:extLst>
          </p:cNvPr>
          <p:cNvSpPr/>
          <p:nvPr/>
        </p:nvSpPr>
        <p:spPr>
          <a:xfrm>
            <a:off x="5540303" y="4562061"/>
            <a:ext cx="477960" cy="15297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Text Box 9">
            <a:extLst>
              <a:ext uri="{FF2B5EF4-FFF2-40B4-BE49-F238E27FC236}">
                <a16:creationId xmlns:a16="http://schemas.microsoft.com/office/drawing/2014/main" id="{B95B49BF-11AD-474D-5AFC-34B608322A0A}"/>
              </a:ext>
            </a:extLst>
          </p:cNvPr>
          <p:cNvSpPr txBox="1"/>
          <p:nvPr/>
        </p:nvSpPr>
        <p:spPr>
          <a:xfrm>
            <a:off x="5340470" y="430293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9BE960C3-8B8F-807D-F80A-43BDF20B337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7982" y="1879126"/>
            <a:ext cx="5943600" cy="3060919"/>
          </a:xfrm>
          <a:prstGeom prst="rect">
            <a:avLst/>
          </a:prstGeom>
        </p:spPr>
      </p:pic>
      <p:sp>
        <p:nvSpPr>
          <p:cNvPr id="20" name="Rectangle: Rounded Corners 19">
            <a:extLst>
              <a:ext uri="{FF2B5EF4-FFF2-40B4-BE49-F238E27FC236}">
                <a16:creationId xmlns:a16="http://schemas.microsoft.com/office/drawing/2014/main" id="{27635965-EACD-D5EA-8981-CE383ED9CFA6}"/>
              </a:ext>
            </a:extLst>
          </p:cNvPr>
          <p:cNvSpPr/>
          <p:nvPr/>
        </p:nvSpPr>
        <p:spPr>
          <a:xfrm>
            <a:off x="3733196" y="3529017"/>
            <a:ext cx="191911" cy="12127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Text Box 9">
            <a:extLst>
              <a:ext uri="{FF2B5EF4-FFF2-40B4-BE49-F238E27FC236}">
                <a16:creationId xmlns:a16="http://schemas.microsoft.com/office/drawing/2014/main" id="{7705DB0E-4EB1-DEA5-2B87-0485B647D511}"/>
              </a:ext>
            </a:extLst>
          </p:cNvPr>
          <p:cNvSpPr txBox="1"/>
          <p:nvPr/>
        </p:nvSpPr>
        <p:spPr>
          <a:xfrm>
            <a:off x="3692981" y="328755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2" name="Rectangle: Rounded Corners 21">
            <a:extLst>
              <a:ext uri="{FF2B5EF4-FFF2-40B4-BE49-F238E27FC236}">
                <a16:creationId xmlns:a16="http://schemas.microsoft.com/office/drawing/2014/main" id="{94C2DFE0-030A-AF4E-B580-8C0918CB4955}"/>
              </a:ext>
            </a:extLst>
          </p:cNvPr>
          <p:cNvSpPr/>
          <p:nvPr/>
        </p:nvSpPr>
        <p:spPr>
          <a:xfrm>
            <a:off x="7794842" y="4584381"/>
            <a:ext cx="951549" cy="13065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Rectangle: Rounded Corners 22">
            <a:extLst>
              <a:ext uri="{FF2B5EF4-FFF2-40B4-BE49-F238E27FC236}">
                <a16:creationId xmlns:a16="http://schemas.microsoft.com/office/drawing/2014/main" id="{B0A9D753-84B9-7941-802D-6F251C85C2C0}"/>
              </a:ext>
            </a:extLst>
          </p:cNvPr>
          <p:cNvSpPr/>
          <p:nvPr/>
        </p:nvSpPr>
        <p:spPr>
          <a:xfrm>
            <a:off x="7977923" y="4773599"/>
            <a:ext cx="951549" cy="13065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Text Box 9">
            <a:extLst>
              <a:ext uri="{FF2B5EF4-FFF2-40B4-BE49-F238E27FC236}">
                <a16:creationId xmlns:a16="http://schemas.microsoft.com/office/drawing/2014/main" id="{D900EC7E-E3DA-9E70-80C6-DF57085216EC}"/>
              </a:ext>
            </a:extLst>
          </p:cNvPr>
          <p:cNvSpPr txBox="1"/>
          <p:nvPr/>
        </p:nvSpPr>
        <p:spPr>
          <a:xfrm>
            <a:off x="7629902" y="471503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65DA82C0-BCFA-F53D-024B-9B3C7E3A7A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80300" y="1879126"/>
            <a:ext cx="5924109" cy="3072765"/>
          </a:xfrm>
          <a:prstGeom prst="rect">
            <a:avLst/>
          </a:prstGeom>
        </p:spPr>
      </p:pic>
      <p:sp>
        <p:nvSpPr>
          <p:cNvPr id="26" name="TextBox 25">
            <a:extLst>
              <a:ext uri="{FF2B5EF4-FFF2-40B4-BE49-F238E27FC236}">
                <a16:creationId xmlns:a16="http://schemas.microsoft.com/office/drawing/2014/main" id="{94E9CA5B-1927-C5B1-EDF2-31BA70BB1A09}"/>
              </a:ext>
            </a:extLst>
          </p:cNvPr>
          <p:cNvSpPr txBox="1"/>
          <p:nvPr/>
        </p:nvSpPr>
        <p:spPr>
          <a:xfrm>
            <a:off x="838200" y="3589001"/>
            <a:ext cx="2407788" cy="369332"/>
          </a:xfrm>
          <a:prstGeom prst="rect">
            <a:avLst/>
          </a:prstGeom>
          <a:noFill/>
        </p:spPr>
        <p:txBody>
          <a:bodyPr wrap="square" rtlCol="0">
            <a:spAutoFit/>
          </a:bodyPr>
          <a:lstStyle/>
          <a:p>
            <a:r>
              <a:rPr lang="en-US" kern="100" dirty="0">
                <a:solidFill>
                  <a:srgbClr val="5D7373"/>
                </a:solidFill>
                <a:latin typeface="Calibri" panose="020F0502020204030204" pitchFamily="34" charset="0"/>
                <a:cs typeface="Arial" panose="020B0604020202020204" pitchFamily="34" charset="0"/>
              </a:rPr>
              <a:t>Payment disappeared</a:t>
            </a:r>
          </a:p>
        </p:txBody>
      </p:sp>
      <p:grpSp>
        <p:nvGrpSpPr>
          <p:cNvPr id="2" name="Group 1">
            <a:extLst>
              <a:ext uri="{FF2B5EF4-FFF2-40B4-BE49-F238E27FC236}">
                <a16:creationId xmlns:a16="http://schemas.microsoft.com/office/drawing/2014/main" id="{6D5D0022-2FD2-CE5E-3694-1449F306F67E}"/>
              </a:ext>
            </a:extLst>
          </p:cNvPr>
          <p:cNvGrpSpPr/>
          <p:nvPr/>
        </p:nvGrpSpPr>
        <p:grpSpPr>
          <a:xfrm>
            <a:off x="838200" y="658689"/>
            <a:ext cx="4085492" cy="584775"/>
            <a:chOff x="1028202" y="797073"/>
            <a:chExt cx="2770074" cy="584775"/>
          </a:xfrm>
        </p:grpSpPr>
        <p:sp>
          <p:nvSpPr>
            <p:cNvPr id="14" name="TextBox 13">
              <a:extLst>
                <a:ext uri="{FF2B5EF4-FFF2-40B4-BE49-F238E27FC236}">
                  <a16:creationId xmlns:a16="http://schemas.microsoft.com/office/drawing/2014/main" id="{1446DEE0-9008-5A8D-A034-0D0C268D54D2}"/>
                </a:ext>
              </a:extLst>
            </p:cNvPr>
            <p:cNvSpPr txBox="1"/>
            <p:nvPr/>
          </p:nvSpPr>
          <p:spPr>
            <a:xfrm>
              <a:off x="1028202" y="797073"/>
              <a:ext cx="724812" cy="584775"/>
            </a:xfrm>
            <a:prstGeom prst="rect">
              <a:avLst/>
            </a:prstGeom>
            <a:noFill/>
          </p:spPr>
          <p:txBody>
            <a:bodyPr wrap="square" rtlCol="0">
              <a:spAutoFit/>
            </a:bodyPr>
            <a:lstStyle/>
            <a:p>
              <a:r>
                <a:rPr lang="en-US" sz="3200" dirty="0">
                  <a:solidFill>
                    <a:srgbClr val="385723"/>
                  </a:solidFill>
                  <a:latin typeface="Tw Cen MT" panose="020B0602020104020603" pitchFamily="34" charset="0"/>
                </a:rPr>
                <a:t>04</a:t>
              </a:r>
              <a:endParaRPr lang="en-US" sz="2400" dirty="0">
                <a:solidFill>
                  <a:srgbClr val="385723"/>
                </a:solidFill>
                <a:latin typeface="Tw Cen MT" panose="020B0602020104020603" pitchFamily="34" charset="0"/>
              </a:endParaRPr>
            </a:p>
          </p:txBody>
        </p:sp>
        <p:sp>
          <p:nvSpPr>
            <p:cNvPr id="15" name="TextBox 14">
              <a:extLst>
                <a:ext uri="{FF2B5EF4-FFF2-40B4-BE49-F238E27FC236}">
                  <a16:creationId xmlns:a16="http://schemas.microsoft.com/office/drawing/2014/main" id="{EF90FDC1-3DE1-5722-397D-9F99C014B1FF}"/>
                </a:ext>
              </a:extLst>
            </p:cNvPr>
            <p:cNvSpPr txBox="1"/>
            <p:nvPr/>
          </p:nvSpPr>
          <p:spPr>
            <a:xfrm>
              <a:off x="1753013" y="797073"/>
              <a:ext cx="2045263" cy="584775"/>
            </a:xfrm>
            <a:prstGeom prst="rect">
              <a:avLst/>
            </a:prstGeom>
            <a:noFill/>
          </p:spPr>
          <p:txBody>
            <a:bodyPr wrap="square" rtlCol="0">
              <a:spAutoFit/>
            </a:bodyPr>
            <a:lstStyle/>
            <a:p>
              <a:r>
                <a:rPr lang="en-US" sz="3200" dirty="0">
                  <a:solidFill>
                    <a:srgbClr val="385723"/>
                  </a:solidFill>
                  <a:latin typeface="Tw Cen MT" panose="020B0602020104020603" pitchFamily="34" charset="0"/>
                </a:rPr>
                <a:t>Clearing</a:t>
              </a:r>
            </a:p>
          </p:txBody>
        </p:sp>
      </p:grpSp>
      <p:sp>
        <p:nvSpPr>
          <p:cNvPr id="19" name="Speech Bubble: Rectangle 18">
            <a:hlinkClick r:id="rId7" action="ppaction://hlinksldjump"/>
            <a:extLst>
              <a:ext uri="{FF2B5EF4-FFF2-40B4-BE49-F238E27FC236}">
                <a16:creationId xmlns:a16="http://schemas.microsoft.com/office/drawing/2014/main" id="{67CE2530-14DF-4700-44A8-65B7BC39214F}"/>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D940511B-C7C3-F038-1DEC-8DE0A890136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62351" y="1873673"/>
            <a:ext cx="5965389" cy="3171190"/>
          </a:xfrm>
          <a:prstGeom prst="rect">
            <a:avLst/>
          </a:prstGeom>
        </p:spPr>
      </p:pic>
      <p:sp>
        <p:nvSpPr>
          <p:cNvPr id="33" name="TextBox 32">
            <a:extLst>
              <a:ext uri="{FF2B5EF4-FFF2-40B4-BE49-F238E27FC236}">
                <a16:creationId xmlns:a16="http://schemas.microsoft.com/office/drawing/2014/main" id="{40974AE8-A4E9-AA68-1662-F649B83AC898}"/>
              </a:ext>
            </a:extLst>
          </p:cNvPr>
          <p:cNvSpPr txBox="1"/>
          <p:nvPr/>
        </p:nvSpPr>
        <p:spPr>
          <a:xfrm>
            <a:off x="828443" y="4058688"/>
            <a:ext cx="2407788" cy="369332"/>
          </a:xfrm>
          <a:prstGeom prst="rect">
            <a:avLst/>
          </a:prstGeom>
          <a:noFill/>
        </p:spPr>
        <p:txBody>
          <a:bodyPr wrap="square" rtlCol="0">
            <a:spAutoFit/>
          </a:bodyPr>
          <a:lstStyle/>
          <a:p>
            <a:r>
              <a:rPr lang="en-US" kern="100" dirty="0">
                <a:solidFill>
                  <a:srgbClr val="5D7373"/>
                </a:solidFill>
                <a:latin typeface="Calibri" panose="020F0502020204030204" pitchFamily="34" charset="0"/>
                <a:cs typeface="Arial" panose="020B0604020202020204" pitchFamily="34" charset="0"/>
              </a:rPr>
              <a:t>Payments</a:t>
            </a:r>
          </a:p>
        </p:txBody>
      </p:sp>
      <p:sp>
        <p:nvSpPr>
          <p:cNvPr id="34" name="TextBox 33">
            <a:extLst>
              <a:ext uri="{FF2B5EF4-FFF2-40B4-BE49-F238E27FC236}">
                <a16:creationId xmlns:a16="http://schemas.microsoft.com/office/drawing/2014/main" id="{7D6E00C0-E3BD-62C6-2921-4D5C6D4665B7}"/>
              </a:ext>
            </a:extLst>
          </p:cNvPr>
          <p:cNvSpPr txBox="1"/>
          <p:nvPr/>
        </p:nvSpPr>
        <p:spPr>
          <a:xfrm>
            <a:off x="819784" y="4404267"/>
            <a:ext cx="2407788" cy="369332"/>
          </a:xfrm>
          <a:prstGeom prst="rect">
            <a:avLst/>
          </a:prstGeom>
          <a:noFill/>
        </p:spPr>
        <p:txBody>
          <a:bodyPr wrap="square" rtlCol="0">
            <a:spAutoFit/>
          </a:bodyPr>
          <a:lstStyle/>
          <a:p>
            <a:r>
              <a:rPr lang="en-US" kern="100" dirty="0">
                <a:solidFill>
                  <a:srgbClr val="5D7373"/>
                </a:solidFill>
                <a:latin typeface="Calibri" panose="020F0502020204030204" pitchFamily="34" charset="0"/>
                <a:cs typeface="Arial" panose="020B0604020202020204" pitchFamily="34" charset="0"/>
              </a:rPr>
              <a:t>Entry</a:t>
            </a:r>
          </a:p>
        </p:txBody>
      </p:sp>
      <p:sp>
        <p:nvSpPr>
          <p:cNvPr id="35" name="TextBox 34">
            <a:extLst>
              <a:ext uri="{FF2B5EF4-FFF2-40B4-BE49-F238E27FC236}">
                <a16:creationId xmlns:a16="http://schemas.microsoft.com/office/drawing/2014/main" id="{284DCD7A-EFD8-7496-DEC9-790B6A09DC22}"/>
              </a:ext>
            </a:extLst>
          </p:cNvPr>
          <p:cNvSpPr txBox="1"/>
          <p:nvPr/>
        </p:nvSpPr>
        <p:spPr>
          <a:xfrm>
            <a:off x="796453" y="4767225"/>
            <a:ext cx="2407788" cy="369332"/>
          </a:xfrm>
          <a:prstGeom prst="rect">
            <a:avLst/>
          </a:prstGeom>
          <a:noFill/>
        </p:spPr>
        <p:txBody>
          <a:bodyPr wrap="square" rtlCol="0">
            <a:spAutoFit/>
          </a:bodyPr>
          <a:lstStyle/>
          <a:p>
            <a:r>
              <a:rPr lang="en-US" kern="100" dirty="0">
                <a:solidFill>
                  <a:srgbClr val="5D7373"/>
                </a:solidFill>
                <a:latin typeface="Calibri" panose="020F0502020204030204" pitchFamily="34" charset="0"/>
                <a:cs typeface="Arial" panose="020B0604020202020204" pitchFamily="34" charset="0"/>
              </a:rPr>
              <a:t>Payments</a:t>
            </a:r>
          </a:p>
        </p:txBody>
      </p:sp>
      <p:sp>
        <p:nvSpPr>
          <p:cNvPr id="36" name="Text Box 9">
            <a:extLst>
              <a:ext uri="{FF2B5EF4-FFF2-40B4-BE49-F238E27FC236}">
                <a16:creationId xmlns:a16="http://schemas.microsoft.com/office/drawing/2014/main" id="{44852BE8-2FB1-A13E-5696-22542F53A583}"/>
              </a:ext>
            </a:extLst>
          </p:cNvPr>
          <p:cNvSpPr txBox="1"/>
          <p:nvPr/>
        </p:nvSpPr>
        <p:spPr>
          <a:xfrm>
            <a:off x="5630091" y="320037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7" name="Text Box 9">
            <a:extLst>
              <a:ext uri="{FF2B5EF4-FFF2-40B4-BE49-F238E27FC236}">
                <a16:creationId xmlns:a16="http://schemas.microsoft.com/office/drawing/2014/main" id="{3F4C4A1D-E258-E5F3-4E8B-D789F42B4831}"/>
              </a:ext>
            </a:extLst>
          </p:cNvPr>
          <p:cNvSpPr txBox="1"/>
          <p:nvPr/>
        </p:nvSpPr>
        <p:spPr>
          <a:xfrm>
            <a:off x="8417965" y="447498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8" name="Rectangle: Rounded Corners 37">
            <a:extLst>
              <a:ext uri="{FF2B5EF4-FFF2-40B4-BE49-F238E27FC236}">
                <a16:creationId xmlns:a16="http://schemas.microsoft.com/office/drawing/2014/main" id="{A3D23AE8-D9D9-C10C-5D32-299A138C29F8}"/>
              </a:ext>
            </a:extLst>
          </p:cNvPr>
          <p:cNvSpPr/>
          <p:nvPr/>
        </p:nvSpPr>
        <p:spPr>
          <a:xfrm>
            <a:off x="8567335" y="4664008"/>
            <a:ext cx="891704" cy="28788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07D76706-1E72-D738-7B2D-4ADFFD22C50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62427" y="1882381"/>
            <a:ext cx="5975070" cy="3162482"/>
          </a:xfrm>
          <a:prstGeom prst="rect">
            <a:avLst/>
          </a:prstGeom>
        </p:spPr>
      </p:pic>
      <p:sp>
        <p:nvSpPr>
          <p:cNvPr id="40" name="TextBox 39">
            <a:extLst>
              <a:ext uri="{FF2B5EF4-FFF2-40B4-BE49-F238E27FC236}">
                <a16:creationId xmlns:a16="http://schemas.microsoft.com/office/drawing/2014/main" id="{3A30D1C5-A4F4-8D06-82BE-C46DFC13C860}"/>
              </a:ext>
            </a:extLst>
          </p:cNvPr>
          <p:cNvSpPr txBox="1"/>
          <p:nvPr/>
        </p:nvSpPr>
        <p:spPr>
          <a:xfrm>
            <a:off x="838200" y="5513985"/>
            <a:ext cx="2894996" cy="646331"/>
          </a:xfrm>
          <a:prstGeom prst="rect">
            <a:avLst/>
          </a:prstGeom>
          <a:noFill/>
        </p:spPr>
        <p:txBody>
          <a:bodyPr wrap="square" rtlCol="0">
            <a:spAutoFit/>
          </a:bodyPr>
          <a:lstStyle/>
          <a:p>
            <a:r>
              <a:rPr lang="en-US" kern="100" dirty="0">
                <a:solidFill>
                  <a:srgbClr val="52CBBE"/>
                </a:solidFill>
                <a:latin typeface="Calibri" panose="020F0502020204030204" pitchFamily="34" charset="0"/>
                <a:cs typeface="Arial" panose="020B0604020202020204" pitchFamily="34" charset="0"/>
              </a:rPr>
              <a:t>Search for the  Payment : (Number of payment is (6)</a:t>
            </a:r>
          </a:p>
        </p:txBody>
      </p:sp>
      <p:sp>
        <p:nvSpPr>
          <p:cNvPr id="42" name="Rectangle: Rounded Corners 41">
            <a:extLst>
              <a:ext uri="{FF2B5EF4-FFF2-40B4-BE49-F238E27FC236}">
                <a16:creationId xmlns:a16="http://schemas.microsoft.com/office/drawing/2014/main" id="{D8A1F59A-4144-C9EF-7D40-6E85A305A069}"/>
              </a:ext>
            </a:extLst>
          </p:cNvPr>
          <p:cNvSpPr/>
          <p:nvPr/>
        </p:nvSpPr>
        <p:spPr>
          <a:xfrm>
            <a:off x="3692982" y="2096084"/>
            <a:ext cx="113908" cy="13614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B1FA698E-393B-4289-8748-0FFE25B2ADC9}"/>
              </a:ext>
            </a:extLst>
          </p:cNvPr>
          <p:cNvSpPr/>
          <p:nvPr/>
        </p:nvSpPr>
        <p:spPr>
          <a:xfrm>
            <a:off x="4759891" y="2562333"/>
            <a:ext cx="400220" cy="14657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BFE7B93-F991-9F93-C77B-A9345A3B4E1B}"/>
              </a:ext>
            </a:extLst>
          </p:cNvPr>
          <p:cNvSpPr/>
          <p:nvPr/>
        </p:nvSpPr>
        <p:spPr>
          <a:xfrm>
            <a:off x="7668653" y="4643858"/>
            <a:ext cx="669681" cy="21784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Box 9">
            <a:extLst>
              <a:ext uri="{FF2B5EF4-FFF2-40B4-BE49-F238E27FC236}">
                <a16:creationId xmlns:a16="http://schemas.microsoft.com/office/drawing/2014/main" id="{08061881-3EB0-8A63-EFDF-D9843251BD92}"/>
              </a:ext>
            </a:extLst>
          </p:cNvPr>
          <p:cNvSpPr txBox="1"/>
          <p:nvPr/>
        </p:nvSpPr>
        <p:spPr>
          <a:xfrm>
            <a:off x="3824703" y="200587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6" name="Text Box 9">
            <a:extLst>
              <a:ext uri="{FF2B5EF4-FFF2-40B4-BE49-F238E27FC236}">
                <a16:creationId xmlns:a16="http://schemas.microsoft.com/office/drawing/2014/main" id="{6C199036-B8FB-1D11-0534-5E405BA800A5}"/>
              </a:ext>
            </a:extLst>
          </p:cNvPr>
          <p:cNvSpPr txBox="1"/>
          <p:nvPr/>
        </p:nvSpPr>
        <p:spPr>
          <a:xfrm>
            <a:off x="4531240" y="245911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7" name="Text Box 9">
            <a:extLst>
              <a:ext uri="{FF2B5EF4-FFF2-40B4-BE49-F238E27FC236}">
                <a16:creationId xmlns:a16="http://schemas.microsoft.com/office/drawing/2014/main" id="{1B87E617-CE57-1337-5A24-E11980618ED9}"/>
              </a:ext>
            </a:extLst>
          </p:cNvPr>
          <p:cNvSpPr txBox="1"/>
          <p:nvPr/>
        </p:nvSpPr>
        <p:spPr>
          <a:xfrm>
            <a:off x="7535169" y="435653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8" name="Picture 47" descr="A screenshot of a computer&#10;&#10;AI-generated content may be incorrect.">
            <a:extLst>
              <a:ext uri="{FF2B5EF4-FFF2-40B4-BE49-F238E27FC236}">
                <a16:creationId xmlns:a16="http://schemas.microsoft.com/office/drawing/2014/main" id="{AF9F3B48-D778-A370-C809-F226A1EAA17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60809" y="1878522"/>
            <a:ext cx="5976688" cy="3171191"/>
          </a:xfrm>
          <a:prstGeom prst="rect">
            <a:avLst/>
          </a:prstGeom>
        </p:spPr>
      </p:pic>
      <p:sp>
        <p:nvSpPr>
          <p:cNvPr id="49" name="Arrow: Right 48">
            <a:extLst>
              <a:ext uri="{FF2B5EF4-FFF2-40B4-BE49-F238E27FC236}">
                <a16:creationId xmlns:a16="http://schemas.microsoft.com/office/drawing/2014/main" id="{155917B8-FBBE-2024-5200-9F2838A3A4F2}"/>
              </a:ext>
            </a:extLst>
          </p:cNvPr>
          <p:cNvSpPr/>
          <p:nvPr/>
        </p:nvSpPr>
        <p:spPr>
          <a:xfrm>
            <a:off x="3465707" y="2643882"/>
            <a:ext cx="240710" cy="11323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Rectangle: Rounded Corners 49">
            <a:extLst>
              <a:ext uri="{FF2B5EF4-FFF2-40B4-BE49-F238E27FC236}">
                <a16:creationId xmlns:a16="http://schemas.microsoft.com/office/drawing/2014/main" id="{52D3F200-B161-584D-84AB-9D45EAFBA69A}"/>
              </a:ext>
            </a:extLst>
          </p:cNvPr>
          <p:cNvSpPr/>
          <p:nvPr/>
        </p:nvSpPr>
        <p:spPr>
          <a:xfrm>
            <a:off x="4166714" y="4838064"/>
            <a:ext cx="638982" cy="17536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Box 9">
            <a:extLst>
              <a:ext uri="{FF2B5EF4-FFF2-40B4-BE49-F238E27FC236}">
                <a16:creationId xmlns:a16="http://schemas.microsoft.com/office/drawing/2014/main" id="{A2F75D72-3B60-1057-5090-998E1C68A4DF}"/>
              </a:ext>
            </a:extLst>
          </p:cNvPr>
          <p:cNvSpPr txBox="1"/>
          <p:nvPr/>
        </p:nvSpPr>
        <p:spPr>
          <a:xfrm>
            <a:off x="4066022" y="457488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9C1E8F2A-EF6D-6239-4B34-5E5812D0CE4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53929" y="1882382"/>
            <a:ext cx="5943600" cy="3170586"/>
          </a:xfrm>
          <a:prstGeom prst="rect">
            <a:avLst/>
          </a:prstGeom>
        </p:spPr>
      </p:pic>
      <p:sp>
        <p:nvSpPr>
          <p:cNvPr id="53" name="Rectangle: Rounded Corners 52">
            <a:extLst>
              <a:ext uri="{FF2B5EF4-FFF2-40B4-BE49-F238E27FC236}">
                <a16:creationId xmlns:a16="http://schemas.microsoft.com/office/drawing/2014/main" id="{DCFFFFD7-1DB3-ADC7-1639-6DDE8CDFCE85}"/>
              </a:ext>
            </a:extLst>
          </p:cNvPr>
          <p:cNvSpPr/>
          <p:nvPr/>
        </p:nvSpPr>
        <p:spPr>
          <a:xfrm>
            <a:off x="5395710" y="2826188"/>
            <a:ext cx="445253" cy="1385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47367B70-125E-39B6-4D28-BB5220600382}"/>
              </a:ext>
            </a:extLst>
          </p:cNvPr>
          <p:cNvSpPr/>
          <p:nvPr/>
        </p:nvSpPr>
        <p:spPr>
          <a:xfrm>
            <a:off x="5583438" y="4798981"/>
            <a:ext cx="578182" cy="14977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Box 9">
            <a:extLst>
              <a:ext uri="{FF2B5EF4-FFF2-40B4-BE49-F238E27FC236}">
                <a16:creationId xmlns:a16="http://schemas.microsoft.com/office/drawing/2014/main" id="{EE764FB9-657B-5FD0-7B39-F89B3CBDF5A4}"/>
              </a:ext>
            </a:extLst>
          </p:cNvPr>
          <p:cNvSpPr txBox="1"/>
          <p:nvPr/>
        </p:nvSpPr>
        <p:spPr>
          <a:xfrm>
            <a:off x="5821010" y="272830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6" name="Text Box 9">
            <a:extLst>
              <a:ext uri="{FF2B5EF4-FFF2-40B4-BE49-F238E27FC236}">
                <a16:creationId xmlns:a16="http://schemas.microsoft.com/office/drawing/2014/main" id="{3CBB487E-0519-802F-FB5E-194B3906527A}"/>
              </a:ext>
            </a:extLst>
          </p:cNvPr>
          <p:cNvSpPr txBox="1"/>
          <p:nvPr/>
        </p:nvSpPr>
        <p:spPr>
          <a:xfrm>
            <a:off x="5472282" y="451435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538C2451-AA39-2FA7-BC7C-73D2614DF31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553449" y="1895981"/>
            <a:ext cx="5950959" cy="3174291"/>
          </a:xfrm>
          <a:prstGeom prst="rect">
            <a:avLst/>
          </a:prstGeom>
        </p:spPr>
      </p:pic>
      <p:sp>
        <p:nvSpPr>
          <p:cNvPr id="58" name="Rectangle: Rounded Corners 57">
            <a:extLst>
              <a:ext uri="{FF2B5EF4-FFF2-40B4-BE49-F238E27FC236}">
                <a16:creationId xmlns:a16="http://schemas.microsoft.com/office/drawing/2014/main" id="{02D15BCC-D9B0-9202-1E30-6D24DB34B877}"/>
              </a:ext>
            </a:extLst>
          </p:cNvPr>
          <p:cNvSpPr/>
          <p:nvPr/>
        </p:nvSpPr>
        <p:spPr>
          <a:xfrm>
            <a:off x="4254011" y="2095639"/>
            <a:ext cx="669681" cy="13659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Box 9">
            <a:extLst>
              <a:ext uri="{FF2B5EF4-FFF2-40B4-BE49-F238E27FC236}">
                <a16:creationId xmlns:a16="http://schemas.microsoft.com/office/drawing/2014/main" id="{78803410-BD23-DFCD-66AB-5430A25BDDA5}"/>
              </a:ext>
            </a:extLst>
          </p:cNvPr>
          <p:cNvSpPr txBox="1"/>
          <p:nvPr/>
        </p:nvSpPr>
        <p:spPr>
          <a:xfrm>
            <a:off x="4929867" y="200743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0" name="Picture 59">
            <a:extLst>
              <a:ext uri="{FF2B5EF4-FFF2-40B4-BE49-F238E27FC236}">
                <a16:creationId xmlns:a16="http://schemas.microsoft.com/office/drawing/2014/main" id="{01DBAECC-B84D-AD4B-49FC-7E6F954F350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63206" y="1893828"/>
            <a:ext cx="5971414" cy="3151035"/>
          </a:xfrm>
          <a:prstGeom prst="rect">
            <a:avLst/>
          </a:prstGeom>
        </p:spPr>
      </p:pic>
      <p:sp>
        <p:nvSpPr>
          <p:cNvPr id="61" name="Rectangle: Rounded Corners 60">
            <a:extLst>
              <a:ext uri="{FF2B5EF4-FFF2-40B4-BE49-F238E27FC236}">
                <a16:creationId xmlns:a16="http://schemas.microsoft.com/office/drawing/2014/main" id="{7AE4C4CB-AE4E-2330-D867-25DA44151A0A}"/>
              </a:ext>
            </a:extLst>
          </p:cNvPr>
          <p:cNvSpPr/>
          <p:nvPr/>
        </p:nvSpPr>
        <p:spPr>
          <a:xfrm>
            <a:off x="7308242" y="3346752"/>
            <a:ext cx="1527848" cy="58675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2" name="Table 61">
            <a:extLst>
              <a:ext uri="{FF2B5EF4-FFF2-40B4-BE49-F238E27FC236}">
                <a16:creationId xmlns:a16="http://schemas.microsoft.com/office/drawing/2014/main" id="{026C20CD-0F3D-8581-A096-E80E8B0C995F}"/>
              </a:ext>
            </a:extLst>
          </p:cNvPr>
          <p:cNvGraphicFramePr>
            <a:graphicFrameLocks noGrp="1"/>
          </p:cNvGraphicFramePr>
          <p:nvPr>
            <p:extLst>
              <p:ext uri="{D42A27DB-BD31-4B8C-83A1-F6EECF244321}">
                <p14:modId xmlns:p14="http://schemas.microsoft.com/office/powerpoint/2010/main" val="191722338"/>
              </p:ext>
            </p:extLst>
          </p:nvPr>
        </p:nvGraphicFramePr>
        <p:xfrm>
          <a:off x="10085674" y="3422559"/>
          <a:ext cx="1819789" cy="436553"/>
        </p:xfrm>
        <a:graphic>
          <a:graphicData uri="http://schemas.openxmlformats.org/drawingml/2006/table">
            <a:tbl>
              <a:tblPr firstRow="1" firstCol="1" bandRow="1">
                <a:tableStyleId>{5C22544A-7EE6-4342-B048-85BDC9FD1C3A}</a:tableStyleId>
              </a:tblPr>
              <a:tblGrid>
                <a:gridCol w="1819789">
                  <a:extLst>
                    <a:ext uri="{9D8B030D-6E8A-4147-A177-3AD203B41FA5}">
                      <a16:colId xmlns:a16="http://schemas.microsoft.com/office/drawing/2014/main" val="2126742832"/>
                    </a:ext>
                  </a:extLst>
                </a:gridCol>
              </a:tblGrid>
              <a:tr h="214989">
                <a:tc>
                  <a:txBody>
                    <a:bodyPr/>
                    <a:lstStyle/>
                    <a:p>
                      <a:pPr marL="0" marR="0" algn="l">
                        <a:lnSpc>
                          <a:spcPct val="107000"/>
                        </a:lnSpc>
                      </a:pPr>
                      <a:r>
                        <a:rPr lang="en-US" sz="1100" kern="100" dirty="0">
                          <a:effectLst/>
                          <a:latin typeface="Calibri" panose="020F0502020204030204" pitchFamily="34" charset="0"/>
                          <a:ea typeface="Calibri" panose="020F0502020204030204" pitchFamily="34" charset="0"/>
                          <a:cs typeface="Arial" panose="020B0604020202020204" pitchFamily="34" charset="0"/>
                        </a:rPr>
                        <a:t>Liability</a:t>
                      </a:r>
                    </a:p>
                  </a:txBody>
                  <a:tcPr marL="68580" marR="68580" marT="0" marB="0"/>
                </a:tc>
                <a:extLst>
                  <a:ext uri="{0D108BD9-81ED-4DB2-BD59-A6C34878D82A}">
                    <a16:rowId xmlns:a16="http://schemas.microsoft.com/office/drawing/2014/main" val="3193739242"/>
                  </a:ext>
                </a:extLst>
              </a:tr>
              <a:tr h="221564">
                <a:tc>
                  <a:txBody>
                    <a:bodyPr/>
                    <a:lstStyle/>
                    <a:p>
                      <a:pPr marL="0" marR="0" algn="l">
                        <a:lnSpc>
                          <a:spcPct val="107000"/>
                        </a:lnSpc>
                      </a:pPr>
                      <a:r>
                        <a:rPr lang="ar-EG" sz="1100" kern="100" dirty="0">
                          <a:effectLst/>
                        </a:rPr>
                        <a:t>     </a:t>
                      </a:r>
                      <a:r>
                        <a:rPr lang="en-US" sz="1100" kern="100" dirty="0">
                          <a:effectLst/>
                        </a:rPr>
                        <a:t>    Cash</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758182"/>
                  </a:ext>
                </a:extLst>
              </a:tr>
            </a:tbl>
          </a:graphicData>
        </a:graphic>
      </p:graphicFrame>
    </p:spTree>
    <p:extLst>
      <p:ext uri="{BB962C8B-B14F-4D97-AF65-F5344CB8AC3E}">
        <p14:creationId xmlns:p14="http://schemas.microsoft.com/office/powerpoint/2010/main" val="404332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par>
                          <p:cTn id="57" fill="hold">
                            <p:stCondLst>
                              <p:cond delay="1500"/>
                            </p:stCondLst>
                            <p:childTnLst>
                              <p:par>
                                <p:cTn id="58" presetID="2" presetClass="entr" presetSubtype="4"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ppt_x"/>
                                          </p:val>
                                        </p:tav>
                                        <p:tav tm="100000">
                                          <p:val>
                                            <p:strVal val="#ppt_x"/>
                                          </p:val>
                                        </p:tav>
                                      </p:tavLst>
                                    </p:anim>
                                    <p:anim calcmode="lin" valueType="num">
                                      <p:cBhvr additive="base">
                                        <p:cTn id="61" dur="500" fill="hold"/>
                                        <p:tgtEl>
                                          <p:spTgt spid="11"/>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ppt_x"/>
                                          </p:val>
                                        </p:tav>
                                        <p:tav tm="100000">
                                          <p:val>
                                            <p:strVal val="#ppt_x"/>
                                          </p:val>
                                        </p:tav>
                                      </p:tavLst>
                                    </p:anim>
                                    <p:anim calcmode="lin" valueType="num">
                                      <p:cBhvr additive="base">
                                        <p:cTn id="6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additive="base">
                                        <p:cTn id="70" dur="500" fill="hold"/>
                                        <p:tgtEl>
                                          <p:spTgt spid="13"/>
                                        </p:tgtEl>
                                        <p:attrNameLst>
                                          <p:attrName>ppt_x</p:attrName>
                                        </p:attrNameLst>
                                      </p:cBhvr>
                                      <p:tavLst>
                                        <p:tav tm="0">
                                          <p:val>
                                            <p:strVal val="#ppt_x"/>
                                          </p:val>
                                        </p:tav>
                                        <p:tav tm="100000">
                                          <p:val>
                                            <p:strVal val="#ppt_x"/>
                                          </p:val>
                                        </p:tav>
                                      </p:tavLst>
                                    </p:anim>
                                    <p:anim calcmode="lin" valueType="num">
                                      <p:cBhvr additive="base">
                                        <p:cTn id="71" dur="500" fill="hold"/>
                                        <p:tgtEl>
                                          <p:spTgt spid="13"/>
                                        </p:tgtEl>
                                        <p:attrNameLst>
                                          <p:attrName>ppt_y</p:attrName>
                                        </p:attrNameLst>
                                      </p:cBhvr>
                                      <p:tavLst>
                                        <p:tav tm="0">
                                          <p:val>
                                            <p:strVal val="1+#ppt_h/2"/>
                                          </p:val>
                                        </p:tav>
                                        <p:tav tm="100000">
                                          <p:val>
                                            <p:strVal val="#ppt_y"/>
                                          </p:val>
                                        </p:tav>
                                      </p:tavLst>
                                    </p:anim>
                                  </p:childTnLst>
                                </p:cTn>
                              </p:par>
                            </p:childTnLst>
                          </p:cTn>
                        </p:par>
                        <p:par>
                          <p:cTn id="72" fill="hold">
                            <p:stCondLst>
                              <p:cond delay="500"/>
                            </p:stCondLst>
                            <p:childTnLst>
                              <p:par>
                                <p:cTn id="73" presetID="2" presetClass="entr" presetSubtype="4"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ppt_x"/>
                                          </p:val>
                                        </p:tav>
                                        <p:tav tm="100000">
                                          <p:val>
                                            <p:strVal val="#ppt_x"/>
                                          </p:val>
                                        </p:tav>
                                      </p:tavLst>
                                    </p:anim>
                                    <p:anim calcmode="lin" valueType="num">
                                      <p:cBhvr additive="base">
                                        <p:cTn id="76" dur="500" fill="hold"/>
                                        <p:tgtEl>
                                          <p:spTgt spid="1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ppt_x"/>
                                          </p:val>
                                        </p:tav>
                                        <p:tav tm="100000">
                                          <p:val>
                                            <p:strVal val="#ppt_x"/>
                                          </p:val>
                                        </p:tav>
                                      </p:tavLst>
                                    </p:anim>
                                    <p:anim calcmode="lin" valueType="num">
                                      <p:cBhvr additive="base">
                                        <p:cTn id="8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500" fill="hold"/>
                                        <p:tgtEl>
                                          <p:spTgt spid="21"/>
                                        </p:tgtEl>
                                        <p:attrNameLst>
                                          <p:attrName>ppt_x</p:attrName>
                                        </p:attrNameLst>
                                      </p:cBhvr>
                                      <p:tavLst>
                                        <p:tav tm="0">
                                          <p:val>
                                            <p:strVal val="#ppt_x"/>
                                          </p:val>
                                        </p:tav>
                                        <p:tav tm="100000">
                                          <p:val>
                                            <p:strVal val="#ppt_x"/>
                                          </p:val>
                                        </p:tav>
                                      </p:tavLst>
                                    </p:anim>
                                    <p:anim calcmode="lin" valueType="num">
                                      <p:cBhvr additive="base">
                                        <p:cTn id="94" dur="500" fill="hold"/>
                                        <p:tgtEl>
                                          <p:spTgt spid="21"/>
                                        </p:tgtEl>
                                        <p:attrNameLst>
                                          <p:attrName>ppt_y</p:attrName>
                                        </p:attrNameLst>
                                      </p:cBhvr>
                                      <p:tavLst>
                                        <p:tav tm="0">
                                          <p:val>
                                            <p:strVal val="1+#ppt_h/2"/>
                                          </p:val>
                                        </p:tav>
                                        <p:tav tm="100000">
                                          <p:val>
                                            <p:strVal val="#ppt_y"/>
                                          </p:val>
                                        </p:tav>
                                      </p:tavLst>
                                    </p:anim>
                                  </p:childTnLst>
                                </p:cTn>
                              </p:par>
                            </p:childTnLst>
                          </p:cTn>
                        </p:par>
                        <p:par>
                          <p:cTn id="95" fill="hold">
                            <p:stCondLst>
                              <p:cond delay="500"/>
                            </p:stCondLst>
                            <p:childTnLst>
                              <p:par>
                                <p:cTn id="96" presetID="2" presetClass="entr" presetSubtype="4" fill="hold" grpId="0" nodeType="afterEffect">
                                  <p:stCondLst>
                                    <p:cond delay="0"/>
                                  </p:stCondLst>
                                  <p:childTnLst>
                                    <p:set>
                                      <p:cBhvr>
                                        <p:cTn id="97" dur="1" fill="hold">
                                          <p:stCondLst>
                                            <p:cond delay="0"/>
                                          </p:stCondLst>
                                        </p:cTn>
                                        <p:tgtEl>
                                          <p:spTgt spid="22"/>
                                        </p:tgtEl>
                                        <p:attrNameLst>
                                          <p:attrName>style.visibility</p:attrName>
                                        </p:attrNameLst>
                                      </p:cBhvr>
                                      <p:to>
                                        <p:strVal val="visible"/>
                                      </p:to>
                                    </p:set>
                                    <p:anim calcmode="lin" valueType="num">
                                      <p:cBhvr additive="base">
                                        <p:cTn id="98" dur="500" fill="hold"/>
                                        <p:tgtEl>
                                          <p:spTgt spid="22"/>
                                        </p:tgtEl>
                                        <p:attrNameLst>
                                          <p:attrName>ppt_x</p:attrName>
                                        </p:attrNameLst>
                                      </p:cBhvr>
                                      <p:tavLst>
                                        <p:tav tm="0">
                                          <p:val>
                                            <p:strVal val="#ppt_x"/>
                                          </p:val>
                                        </p:tav>
                                        <p:tav tm="100000">
                                          <p:val>
                                            <p:strVal val="#ppt_x"/>
                                          </p:val>
                                        </p:tav>
                                      </p:tavLst>
                                    </p:anim>
                                    <p:anim calcmode="lin" valueType="num">
                                      <p:cBhvr additive="base">
                                        <p:cTn id="99" dur="500" fill="hold"/>
                                        <p:tgtEl>
                                          <p:spTgt spid="22"/>
                                        </p:tgtEl>
                                        <p:attrNameLst>
                                          <p:attrName>ppt_y</p:attrName>
                                        </p:attrNameLst>
                                      </p:cBhvr>
                                      <p:tavLst>
                                        <p:tav tm="0">
                                          <p:val>
                                            <p:strVal val="1+#ppt_h/2"/>
                                          </p:val>
                                        </p:tav>
                                        <p:tav tm="100000">
                                          <p:val>
                                            <p:strVal val="#ppt_y"/>
                                          </p:val>
                                        </p:tav>
                                      </p:tavLst>
                                    </p:anim>
                                  </p:childTnLst>
                                </p:cTn>
                              </p:par>
                            </p:childTnLst>
                          </p:cTn>
                        </p:par>
                        <p:par>
                          <p:cTn id="100" fill="hold">
                            <p:stCondLst>
                              <p:cond delay="1000"/>
                            </p:stCondLst>
                            <p:childTnLst>
                              <p:par>
                                <p:cTn id="101" presetID="2" presetClass="entr" presetSubtype="4"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fill="hold"/>
                                        <p:tgtEl>
                                          <p:spTgt spid="23"/>
                                        </p:tgtEl>
                                        <p:attrNameLst>
                                          <p:attrName>ppt_x</p:attrName>
                                        </p:attrNameLst>
                                      </p:cBhvr>
                                      <p:tavLst>
                                        <p:tav tm="0">
                                          <p:val>
                                            <p:strVal val="#ppt_x"/>
                                          </p:val>
                                        </p:tav>
                                        <p:tav tm="100000">
                                          <p:val>
                                            <p:strVal val="#ppt_x"/>
                                          </p:val>
                                        </p:tav>
                                      </p:tavLst>
                                    </p:anim>
                                    <p:anim calcmode="lin" valueType="num">
                                      <p:cBhvr additive="base">
                                        <p:cTn id="104" dur="500" fill="hold"/>
                                        <p:tgtEl>
                                          <p:spTgt spid="23"/>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additive="base">
                                        <p:cTn id="107" dur="500" fill="hold"/>
                                        <p:tgtEl>
                                          <p:spTgt spid="24"/>
                                        </p:tgtEl>
                                        <p:attrNameLst>
                                          <p:attrName>ppt_x</p:attrName>
                                        </p:attrNameLst>
                                      </p:cBhvr>
                                      <p:tavLst>
                                        <p:tav tm="0">
                                          <p:val>
                                            <p:strVal val="#ppt_x"/>
                                          </p:val>
                                        </p:tav>
                                        <p:tav tm="100000">
                                          <p:val>
                                            <p:strVal val="#ppt_x"/>
                                          </p:val>
                                        </p:tav>
                                      </p:tavLst>
                                    </p:anim>
                                    <p:anim calcmode="lin" valueType="num">
                                      <p:cBhvr additive="base">
                                        <p:cTn id="10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fill="hold"/>
                                        <p:tgtEl>
                                          <p:spTgt spid="25"/>
                                        </p:tgtEl>
                                        <p:attrNameLst>
                                          <p:attrName>ppt_x</p:attrName>
                                        </p:attrNameLst>
                                      </p:cBhvr>
                                      <p:tavLst>
                                        <p:tav tm="0">
                                          <p:val>
                                            <p:strVal val="#ppt_x"/>
                                          </p:val>
                                        </p:tav>
                                        <p:tav tm="100000">
                                          <p:val>
                                            <p:strVal val="#ppt_x"/>
                                          </p:val>
                                        </p:tav>
                                      </p:tavLst>
                                    </p:anim>
                                    <p:anim calcmode="lin" valueType="num">
                                      <p:cBhvr additive="base">
                                        <p:cTn id="114" dur="500" fill="hold"/>
                                        <p:tgtEl>
                                          <p:spTgt spid="25"/>
                                        </p:tgtEl>
                                        <p:attrNameLst>
                                          <p:attrName>ppt_y</p:attrName>
                                        </p:attrNameLst>
                                      </p:cBhvr>
                                      <p:tavLst>
                                        <p:tav tm="0">
                                          <p:val>
                                            <p:strVal val="1+#ppt_h/2"/>
                                          </p:val>
                                        </p:tav>
                                        <p:tav tm="100000">
                                          <p:val>
                                            <p:strVal val="#ppt_y"/>
                                          </p:val>
                                        </p:tav>
                                      </p:tavLst>
                                    </p:anim>
                                  </p:childTnLst>
                                </p:cTn>
                              </p:par>
                              <p:par>
                                <p:cTn id="115" presetID="10" presetClass="entr" presetSubtype="0"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500"/>
                                        <p:tgtEl>
                                          <p:spTgt spid="26"/>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32"/>
                                        </p:tgtEl>
                                        <p:attrNameLst>
                                          <p:attrName>style.visibility</p:attrName>
                                        </p:attrNameLst>
                                      </p:cBhvr>
                                      <p:to>
                                        <p:strVal val="visible"/>
                                      </p:to>
                                    </p:set>
                                    <p:anim calcmode="lin" valueType="num">
                                      <p:cBhvr additive="base">
                                        <p:cTn id="122" dur="500" fill="hold"/>
                                        <p:tgtEl>
                                          <p:spTgt spid="32"/>
                                        </p:tgtEl>
                                        <p:attrNameLst>
                                          <p:attrName>ppt_x</p:attrName>
                                        </p:attrNameLst>
                                      </p:cBhvr>
                                      <p:tavLst>
                                        <p:tav tm="0">
                                          <p:val>
                                            <p:strVal val="#ppt_x"/>
                                          </p:val>
                                        </p:tav>
                                        <p:tav tm="100000">
                                          <p:val>
                                            <p:strVal val="#ppt_x"/>
                                          </p:val>
                                        </p:tav>
                                      </p:tavLst>
                                    </p:anim>
                                    <p:anim calcmode="lin" valueType="num">
                                      <p:cBhvr additive="base">
                                        <p:cTn id="123" dur="500" fill="hold"/>
                                        <p:tgtEl>
                                          <p:spTgt spid="32"/>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36"/>
                                        </p:tgtEl>
                                        <p:attrNameLst>
                                          <p:attrName>style.visibility</p:attrName>
                                        </p:attrNameLst>
                                      </p:cBhvr>
                                      <p:to>
                                        <p:strVal val="visible"/>
                                      </p:to>
                                    </p:set>
                                    <p:anim calcmode="lin" valueType="num">
                                      <p:cBhvr additive="base">
                                        <p:cTn id="126" dur="500" fill="hold"/>
                                        <p:tgtEl>
                                          <p:spTgt spid="36"/>
                                        </p:tgtEl>
                                        <p:attrNameLst>
                                          <p:attrName>ppt_x</p:attrName>
                                        </p:attrNameLst>
                                      </p:cBhvr>
                                      <p:tavLst>
                                        <p:tav tm="0">
                                          <p:val>
                                            <p:strVal val="#ppt_x"/>
                                          </p:val>
                                        </p:tav>
                                        <p:tav tm="100000">
                                          <p:val>
                                            <p:strVal val="#ppt_x"/>
                                          </p:val>
                                        </p:tav>
                                      </p:tavLst>
                                    </p:anim>
                                    <p:anim calcmode="lin" valueType="num">
                                      <p:cBhvr additive="base">
                                        <p:cTn id="127" dur="500" fill="hold"/>
                                        <p:tgtEl>
                                          <p:spTgt spid="36"/>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37"/>
                                        </p:tgtEl>
                                        <p:attrNameLst>
                                          <p:attrName>style.visibility</p:attrName>
                                        </p:attrNameLst>
                                      </p:cBhvr>
                                      <p:to>
                                        <p:strVal val="visible"/>
                                      </p:to>
                                    </p:set>
                                    <p:anim calcmode="lin" valueType="num">
                                      <p:cBhvr additive="base">
                                        <p:cTn id="130" dur="500" fill="hold"/>
                                        <p:tgtEl>
                                          <p:spTgt spid="37"/>
                                        </p:tgtEl>
                                        <p:attrNameLst>
                                          <p:attrName>ppt_x</p:attrName>
                                        </p:attrNameLst>
                                      </p:cBhvr>
                                      <p:tavLst>
                                        <p:tav tm="0">
                                          <p:val>
                                            <p:strVal val="#ppt_x"/>
                                          </p:val>
                                        </p:tav>
                                        <p:tav tm="100000">
                                          <p:val>
                                            <p:strVal val="#ppt_x"/>
                                          </p:val>
                                        </p:tav>
                                      </p:tavLst>
                                    </p:anim>
                                    <p:anim calcmode="lin" valueType="num">
                                      <p:cBhvr additive="base">
                                        <p:cTn id="131" dur="500" fill="hold"/>
                                        <p:tgtEl>
                                          <p:spTgt spid="37"/>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38"/>
                                        </p:tgtEl>
                                        <p:attrNameLst>
                                          <p:attrName>style.visibility</p:attrName>
                                        </p:attrNameLst>
                                      </p:cBhvr>
                                      <p:to>
                                        <p:strVal val="visible"/>
                                      </p:to>
                                    </p:set>
                                    <p:anim calcmode="lin" valueType="num">
                                      <p:cBhvr additive="base">
                                        <p:cTn id="134" dur="500" fill="hold"/>
                                        <p:tgtEl>
                                          <p:spTgt spid="38"/>
                                        </p:tgtEl>
                                        <p:attrNameLst>
                                          <p:attrName>ppt_x</p:attrName>
                                        </p:attrNameLst>
                                      </p:cBhvr>
                                      <p:tavLst>
                                        <p:tav tm="0">
                                          <p:val>
                                            <p:strVal val="#ppt_x"/>
                                          </p:val>
                                        </p:tav>
                                        <p:tav tm="100000">
                                          <p:val>
                                            <p:strVal val="#ppt_x"/>
                                          </p:val>
                                        </p:tav>
                                      </p:tavLst>
                                    </p:anim>
                                    <p:anim calcmode="lin" valueType="num">
                                      <p:cBhvr additive="base">
                                        <p:cTn id="135" dur="500" fill="hold"/>
                                        <p:tgtEl>
                                          <p:spTgt spid="38"/>
                                        </p:tgtEl>
                                        <p:attrNameLst>
                                          <p:attrName>ppt_y</p:attrName>
                                        </p:attrNameLst>
                                      </p:cBhvr>
                                      <p:tavLst>
                                        <p:tav tm="0">
                                          <p:val>
                                            <p:strVal val="1+#ppt_h/2"/>
                                          </p:val>
                                        </p:tav>
                                        <p:tav tm="100000">
                                          <p:val>
                                            <p:strVal val="#ppt_y"/>
                                          </p:val>
                                        </p:tav>
                                      </p:tavLst>
                                    </p:anim>
                                  </p:childTnLst>
                                </p:cTn>
                              </p:par>
                              <p:par>
                                <p:cTn id="136" presetID="10" presetClass="entr" presetSubtype="0" fill="hold" grpId="0" nodeType="with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500"/>
                                        <p:tgtEl>
                                          <p:spTgt spid="33"/>
                                        </p:tgtEl>
                                      </p:cBhvr>
                                    </p:animEffect>
                                  </p:childTnLst>
                                </p:cTn>
                              </p:par>
                            </p:childTnLst>
                          </p:cTn>
                        </p:par>
                        <p:par>
                          <p:cTn id="139" fill="hold">
                            <p:stCondLst>
                              <p:cond delay="500"/>
                            </p:stCondLst>
                            <p:childTnLst>
                              <p:par>
                                <p:cTn id="140" presetID="10" presetClass="entr" presetSubtype="0" fill="hold" grpId="0" nodeType="after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500"/>
                                        <p:tgtEl>
                                          <p:spTgt spid="34"/>
                                        </p:tgtEl>
                                      </p:cBhvr>
                                    </p:animEffect>
                                  </p:childTnLst>
                                </p:cTn>
                              </p:par>
                            </p:childTnLst>
                          </p:cTn>
                        </p:par>
                        <p:par>
                          <p:cTn id="143" fill="hold">
                            <p:stCondLst>
                              <p:cond delay="1000"/>
                            </p:stCondLst>
                            <p:childTnLst>
                              <p:par>
                                <p:cTn id="144" presetID="10" presetClass="entr" presetSubtype="0" fill="hold" grpId="0" nodeType="afterEffect">
                                  <p:stCondLst>
                                    <p:cond delay="0"/>
                                  </p:stCondLst>
                                  <p:childTnLst>
                                    <p:set>
                                      <p:cBhvr>
                                        <p:cTn id="145" dur="1" fill="hold">
                                          <p:stCondLst>
                                            <p:cond delay="0"/>
                                          </p:stCondLst>
                                        </p:cTn>
                                        <p:tgtEl>
                                          <p:spTgt spid="35"/>
                                        </p:tgtEl>
                                        <p:attrNameLst>
                                          <p:attrName>style.visibility</p:attrName>
                                        </p:attrNameLst>
                                      </p:cBhvr>
                                      <p:to>
                                        <p:strVal val="visible"/>
                                      </p:to>
                                    </p:set>
                                    <p:animEffect transition="in" filter="fade">
                                      <p:cBhvr>
                                        <p:cTn id="146" dur="500"/>
                                        <p:tgtEl>
                                          <p:spTgt spid="35"/>
                                        </p:tgtEl>
                                      </p:cBhvr>
                                    </p:animEffect>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nodeType="clickEffect">
                                  <p:stCondLst>
                                    <p:cond delay="0"/>
                                  </p:stCondLst>
                                  <p:childTnLst>
                                    <p:set>
                                      <p:cBhvr>
                                        <p:cTn id="150" dur="1" fill="hold">
                                          <p:stCondLst>
                                            <p:cond delay="0"/>
                                          </p:stCondLst>
                                        </p:cTn>
                                        <p:tgtEl>
                                          <p:spTgt spid="39"/>
                                        </p:tgtEl>
                                        <p:attrNameLst>
                                          <p:attrName>style.visibility</p:attrName>
                                        </p:attrNameLst>
                                      </p:cBhvr>
                                      <p:to>
                                        <p:strVal val="visible"/>
                                      </p:to>
                                    </p:set>
                                    <p:anim calcmode="lin" valueType="num">
                                      <p:cBhvr additive="base">
                                        <p:cTn id="151" dur="500" fill="hold"/>
                                        <p:tgtEl>
                                          <p:spTgt spid="39"/>
                                        </p:tgtEl>
                                        <p:attrNameLst>
                                          <p:attrName>ppt_x</p:attrName>
                                        </p:attrNameLst>
                                      </p:cBhvr>
                                      <p:tavLst>
                                        <p:tav tm="0">
                                          <p:val>
                                            <p:strVal val="#ppt_x"/>
                                          </p:val>
                                        </p:tav>
                                        <p:tav tm="100000">
                                          <p:val>
                                            <p:strVal val="#ppt_x"/>
                                          </p:val>
                                        </p:tav>
                                      </p:tavLst>
                                    </p:anim>
                                    <p:anim calcmode="lin" valueType="num">
                                      <p:cBhvr additive="base">
                                        <p:cTn id="152" dur="500" fill="hold"/>
                                        <p:tgtEl>
                                          <p:spTgt spid="39"/>
                                        </p:tgtEl>
                                        <p:attrNameLst>
                                          <p:attrName>ppt_y</p:attrName>
                                        </p:attrNameLst>
                                      </p:cBhvr>
                                      <p:tavLst>
                                        <p:tav tm="0">
                                          <p:val>
                                            <p:strVal val="1+#ppt_h/2"/>
                                          </p:val>
                                        </p:tav>
                                        <p:tav tm="100000">
                                          <p:val>
                                            <p:strVal val="#ppt_y"/>
                                          </p:val>
                                        </p:tav>
                                      </p:tavLst>
                                    </p:anim>
                                  </p:childTnLst>
                                </p:cTn>
                              </p:par>
                              <p:par>
                                <p:cTn id="153" presetID="10" presetClass="entr" presetSubtype="0" fill="hold" grpId="0" nodeType="withEffect">
                                  <p:stCondLst>
                                    <p:cond delay="0"/>
                                  </p:stCondLst>
                                  <p:childTnLst>
                                    <p:set>
                                      <p:cBhvr>
                                        <p:cTn id="154" dur="1" fill="hold">
                                          <p:stCondLst>
                                            <p:cond delay="0"/>
                                          </p:stCondLst>
                                        </p:cTn>
                                        <p:tgtEl>
                                          <p:spTgt spid="40"/>
                                        </p:tgtEl>
                                        <p:attrNameLst>
                                          <p:attrName>style.visibility</p:attrName>
                                        </p:attrNameLst>
                                      </p:cBhvr>
                                      <p:to>
                                        <p:strVal val="visible"/>
                                      </p:to>
                                    </p:set>
                                    <p:animEffect transition="in" filter="fade">
                                      <p:cBhvr>
                                        <p:cTn id="155" dur="500"/>
                                        <p:tgtEl>
                                          <p:spTgt spid="40"/>
                                        </p:tgtEl>
                                      </p:cBhvr>
                                    </p:animEffect>
                                  </p:childTnLst>
                                </p:cTn>
                              </p:par>
                              <p:par>
                                <p:cTn id="156" presetID="2" presetClass="entr" presetSubtype="4" fill="hold" grpId="0" nodeType="withEffect">
                                  <p:stCondLst>
                                    <p:cond delay="0"/>
                                  </p:stCondLst>
                                  <p:childTnLst>
                                    <p:set>
                                      <p:cBhvr>
                                        <p:cTn id="157" dur="1" fill="hold">
                                          <p:stCondLst>
                                            <p:cond delay="0"/>
                                          </p:stCondLst>
                                        </p:cTn>
                                        <p:tgtEl>
                                          <p:spTgt spid="42"/>
                                        </p:tgtEl>
                                        <p:attrNameLst>
                                          <p:attrName>style.visibility</p:attrName>
                                        </p:attrNameLst>
                                      </p:cBhvr>
                                      <p:to>
                                        <p:strVal val="visible"/>
                                      </p:to>
                                    </p:set>
                                    <p:anim calcmode="lin" valueType="num">
                                      <p:cBhvr additive="base">
                                        <p:cTn id="158" dur="500" fill="hold"/>
                                        <p:tgtEl>
                                          <p:spTgt spid="42"/>
                                        </p:tgtEl>
                                        <p:attrNameLst>
                                          <p:attrName>ppt_x</p:attrName>
                                        </p:attrNameLst>
                                      </p:cBhvr>
                                      <p:tavLst>
                                        <p:tav tm="0">
                                          <p:val>
                                            <p:strVal val="#ppt_x"/>
                                          </p:val>
                                        </p:tav>
                                        <p:tav tm="100000">
                                          <p:val>
                                            <p:strVal val="#ppt_x"/>
                                          </p:val>
                                        </p:tav>
                                      </p:tavLst>
                                    </p:anim>
                                    <p:anim calcmode="lin" valueType="num">
                                      <p:cBhvr additive="base">
                                        <p:cTn id="159" dur="500" fill="hold"/>
                                        <p:tgtEl>
                                          <p:spTgt spid="42"/>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43"/>
                                        </p:tgtEl>
                                        <p:attrNameLst>
                                          <p:attrName>style.visibility</p:attrName>
                                        </p:attrNameLst>
                                      </p:cBhvr>
                                      <p:to>
                                        <p:strVal val="visible"/>
                                      </p:to>
                                    </p:set>
                                    <p:anim calcmode="lin" valueType="num">
                                      <p:cBhvr additive="base">
                                        <p:cTn id="162" dur="500" fill="hold"/>
                                        <p:tgtEl>
                                          <p:spTgt spid="43"/>
                                        </p:tgtEl>
                                        <p:attrNameLst>
                                          <p:attrName>ppt_x</p:attrName>
                                        </p:attrNameLst>
                                      </p:cBhvr>
                                      <p:tavLst>
                                        <p:tav tm="0">
                                          <p:val>
                                            <p:strVal val="#ppt_x"/>
                                          </p:val>
                                        </p:tav>
                                        <p:tav tm="100000">
                                          <p:val>
                                            <p:strVal val="#ppt_x"/>
                                          </p:val>
                                        </p:tav>
                                      </p:tavLst>
                                    </p:anim>
                                    <p:anim calcmode="lin" valueType="num">
                                      <p:cBhvr additive="base">
                                        <p:cTn id="163" dur="500" fill="hold"/>
                                        <p:tgtEl>
                                          <p:spTgt spid="43"/>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44"/>
                                        </p:tgtEl>
                                        <p:attrNameLst>
                                          <p:attrName>style.visibility</p:attrName>
                                        </p:attrNameLst>
                                      </p:cBhvr>
                                      <p:to>
                                        <p:strVal val="visible"/>
                                      </p:to>
                                    </p:set>
                                    <p:anim calcmode="lin" valueType="num">
                                      <p:cBhvr additive="base">
                                        <p:cTn id="166" dur="500" fill="hold"/>
                                        <p:tgtEl>
                                          <p:spTgt spid="44"/>
                                        </p:tgtEl>
                                        <p:attrNameLst>
                                          <p:attrName>ppt_x</p:attrName>
                                        </p:attrNameLst>
                                      </p:cBhvr>
                                      <p:tavLst>
                                        <p:tav tm="0">
                                          <p:val>
                                            <p:strVal val="#ppt_x"/>
                                          </p:val>
                                        </p:tav>
                                        <p:tav tm="100000">
                                          <p:val>
                                            <p:strVal val="#ppt_x"/>
                                          </p:val>
                                        </p:tav>
                                      </p:tavLst>
                                    </p:anim>
                                    <p:anim calcmode="lin" valueType="num">
                                      <p:cBhvr additive="base">
                                        <p:cTn id="167" dur="500" fill="hold"/>
                                        <p:tgtEl>
                                          <p:spTgt spid="44"/>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45"/>
                                        </p:tgtEl>
                                        <p:attrNameLst>
                                          <p:attrName>style.visibility</p:attrName>
                                        </p:attrNameLst>
                                      </p:cBhvr>
                                      <p:to>
                                        <p:strVal val="visible"/>
                                      </p:to>
                                    </p:set>
                                    <p:anim calcmode="lin" valueType="num">
                                      <p:cBhvr additive="base">
                                        <p:cTn id="170" dur="500" fill="hold"/>
                                        <p:tgtEl>
                                          <p:spTgt spid="45"/>
                                        </p:tgtEl>
                                        <p:attrNameLst>
                                          <p:attrName>ppt_x</p:attrName>
                                        </p:attrNameLst>
                                      </p:cBhvr>
                                      <p:tavLst>
                                        <p:tav tm="0">
                                          <p:val>
                                            <p:strVal val="#ppt_x"/>
                                          </p:val>
                                        </p:tav>
                                        <p:tav tm="100000">
                                          <p:val>
                                            <p:strVal val="#ppt_x"/>
                                          </p:val>
                                        </p:tav>
                                      </p:tavLst>
                                    </p:anim>
                                    <p:anim calcmode="lin" valueType="num">
                                      <p:cBhvr additive="base">
                                        <p:cTn id="171" dur="500" fill="hold"/>
                                        <p:tgtEl>
                                          <p:spTgt spid="45"/>
                                        </p:tgtEl>
                                        <p:attrNameLst>
                                          <p:attrName>ppt_y</p:attrName>
                                        </p:attrNameLst>
                                      </p:cBhvr>
                                      <p:tavLst>
                                        <p:tav tm="0">
                                          <p:val>
                                            <p:strVal val="1+#ppt_h/2"/>
                                          </p:val>
                                        </p:tav>
                                        <p:tav tm="100000">
                                          <p:val>
                                            <p:strVal val="#ppt_y"/>
                                          </p:val>
                                        </p:tav>
                                      </p:tavLst>
                                    </p:anim>
                                  </p:childTnLst>
                                </p:cTn>
                              </p:par>
                              <p:par>
                                <p:cTn id="172" presetID="2" presetClass="entr" presetSubtype="4" fill="hold" grpId="0" nodeType="withEffect">
                                  <p:stCondLst>
                                    <p:cond delay="0"/>
                                  </p:stCondLst>
                                  <p:childTnLst>
                                    <p:set>
                                      <p:cBhvr>
                                        <p:cTn id="173" dur="1" fill="hold">
                                          <p:stCondLst>
                                            <p:cond delay="0"/>
                                          </p:stCondLst>
                                        </p:cTn>
                                        <p:tgtEl>
                                          <p:spTgt spid="46"/>
                                        </p:tgtEl>
                                        <p:attrNameLst>
                                          <p:attrName>style.visibility</p:attrName>
                                        </p:attrNameLst>
                                      </p:cBhvr>
                                      <p:to>
                                        <p:strVal val="visible"/>
                                      </p:to>
                                    </p:set>
                                    <p:anim calcmode="lin" valueType="num">
                                      <p:cBhvr additive="base">
                                        <p:cTn id="174" dur="500" fill="hold"/>
                                        <p:tgtEl>
                                          <p:spTgt spid="46"/>
                                        </p:tgtEl>
                                        <p:attrNameLst>
                                          <p:attrName>ppt_x</p:attrName>
                                        </p:attrNameLst>
                                      </p:cBhvr>
                                      <p:tavLst>
                                        <p:tav tm="0">
                                          <p:val>
                                            <p:strVal val="#ppt_x"/>
                                          </p:val>
                                        </p:tav>
                                        <p:tav tm="100000">
                                          <p:val>
                                            <p:strVal val="#ppt_x"/>
                                          </p:val>
                                        </p:tav>
                                      </p:tavLst>
                                    </p:anim>
                                    <p:anim calcmode="lin" valueType="num">
                                      <p:cBhvr additive="base">
                                        <p:cTn id="175" dur="500" fill="hold"/>
                                        <p:tgtEl>
                                          <p:spTgt spid="46"/>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47"/>
                                        </p:tgtEl>
                                        <p:attrNameLst>
                                          <p:attrName>style.visibility</p:attrName>
                                        </p:attrNameLst>
                                      </p:cBhvr>
                                      <p:to>
                                        <p:strVal val="visible"/>
                                      </p:to>
                                    </p:set>
                                    <p:anim calcmode="lin" valueType="num">
                                      <p:cBhvr additive="base">
                                        <p:cTn id="178" dur="500" fill="hold"/>
                                        <p:tgtEl>
                                          <p:spTgt spid="47"/>
                                        </p:tgtEl>
                                        <p:attrNameLst>
                                          <p:attrName>ppt_x</p:attrName>
                                        </p:attrNameLst>
                                      </p:cBhvr>
                                      <p:tavLst>
                                        <p:tav tm="0">
                                          <p:val>
                                            <p:strVal val="#ppt_x"/>
                                          </p:val>
                                        </p:tav>
                                        <p:tav tm="100000">
                                          <p:val>
                                            <p:strVal val="#ppt_x"/>
                                          </p:val>
                                        </p:tav>
                                      </p:tavLst>
                                    </p:anim>
                                    <p:anim calcmode="lin" valueType="num">
                                      <p:cBhvr additive="base">
                                        <p:cTn id="17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nodeType="clickEffect">
                                  <p:stCondLst>
                                    <p:cond delay="0"/>
                                  </p:stCondLst>
                                  <p:childTnLst>
                                    <p:set>
                                      <p:cBhvr>
                                        <p:cTn id="183" dur="1" fill="hold">
                                          <p:stCondLst>
                                            <p:cond delay="0"/>
                                          </p:stCondLst>
                                        </p:cTn>
                                        <p:tgtEl>
                                          <p:spTgt spid="48"/>
                                        </p:tgtEl>
                                        <p:attrNameLst>
                                          <p:attrName>style.visibility</p:attrName>
                                        </p:attrNameLst>
                                      </p:cBhvr>
                                      <p:to>
                                        <p:strVal val="visible"/>
                                      </p:to>
                                    </p:set>
                                    <p:anim calcmode="lin" valueType="num">
                                      <p:cBhvr additive="base">
                                        <p:cTn id="184" dur="500" fill="hold"/>
                                        <p:tgtEl>
                                          <p:spTgt spid="48"/>
                                        </p:tgtEl>
                                        <p:attrNameLst>
                                          <p:attrName>ppt_x</p:attrName>
                                        </p:attrNameLst>
                                      </p:cBhvr>
                                      <p:tavLst>
                                        <p:tav tm="0">
                                          <p:val>
                                            <p:strVal val="#ppt_x"/>
                                          </p:val>
                                        </p:tav>
                                        <p:tav tm="100000">
                                          <p:val>
                                            <p:strVal val="#ppt_x"/>
                                          </p:val>
                                        </p:tav>
                                      </p:tavLst>
                                    </p:anim>
                                    <p:anim calcmode="lin" valueType="num">
                                      <p:cBhvr additive="base">
                                        <p:cTn id="185" dur="500" fill="hold"/>
                                        <p:tgtEl>
                                          <p:spTgt spid="48"/>
                                        </p:tgtEl>
                                        <p:attrNameLst>
                                          <p:attrName>ppt_y</p:attrName>
                                        </p:attrNameLst>
                                      </p:cBhvr>
                                      <p:tavLst>
                                        <p:tav tm="0">
                                          <p:val>
                                            <p:strVal val="1+#ppt_h/2"/>
                                          </p:val>
                                        </p:tav>
                                        <p:tav tm="100000">
                                          <p:val>
                                            <p:strVal val="#ppt_y"/>
                                          </p:val>
                                        </p:tav>
                                      </p:tavLst>
                                    </p:anim>
                                  </p:childTnLst>
                                </p:cTn>
                              </p:par>
                              <p:par>
                                <p:cTn id="186" presetID="2" presetClass="entr" presetSubtype="4" fill="hold" grpId="0" nodeType="withEffect">
                                  <p:stCondLst>
                                    <p:cond delay="0"/>
                                  </p:stCondLst>
                                  <p:childTnLst>
                                    <p:set>
                                      <p:cBhvr>
                                        <p:cTn id="187" dur="1" fill="hold">
                                          <p:stCondLst>
                                            <p:cond delay="0"/>
                                          </p:stCondLst>
                                        </p:cTn>
                                        <p:tgtEl>
                                          <p:spTgt spid="49"/>
                                        </p:tgtEl>
                                        <p:attrNameLst>
                                          <p:attrName>style.visibility</p:attrName>
                                        </p:attrNameLst>
                                      </p:cBhvr>
                                      <p:to>
                                        <p:strVal val="visible"/>
                                      </p:to>
                                    </p:set>
                                    <p:anim calcmode="lin" valueType="num">
                                      <p:cBhvr additive="base">
                                        <p:cTn id="188" dur="500" fill="hold"/>
                                        <p:tgtEl>
                                          <p:spTgt spid="49"/>
                                        </p:tgtEl>
                                        <p:attrNameLst>
                                          <p:attrName>ppt_x</p:attrName>
                                        </p:attrNameLst>
                                      </p:cBhvr>
                                      <p:tavLst>
                                        <p:tav tm="0">
                                          <p:val>
                                            <p:strVal val="#ppt_x"/>
                                          </p:val>
                                        </p:tav>
                                        <p:tav tm="100000">
                                          <p:val>
                                            <p:strVal val="#ppt_x"/>
                                          </p:val>
                                        </p:tav>
                                      </p:tavLst>
                                    </p:anim>
                                    <p:anim calcmode="lin" valueType="num">
                                      <p:cBhvr additive="base">
                                        <p:cTn id="189" dur="500" fill="hold"/>
                                        <p:tgtEl>
                                          <p:spTgt spid="49"/>
                                        </p:tgtEl>
                                        <p:attrNameLst>
                                          <p:attrName>ppt_y</p:attrName>
                                        </p:attrNameLst>
                                      </p:cBhvr>
                                      <p:tavLst>
                                        <p:tav tm="0">
                                          <p:val>
                                            <p:strVal val="1+#ppt_h/2"/>
                                          </p:val>
                                        </p:tav>
                                        <p:tav tm="100000">
                                          <p:val>
                                            <p:strVal val="#ppt_y"/>
                                          </p:val>
                                        </p:tav>
                                      </p:tavLst>
                                    </p:anim>
                                  </p:childTnLst>
                                </p:cTn>
                              </p:par>
                              <p:par>
                                <p:cTn id="190" presetID="2" presetClass="entr" presetSubtype="4" fill="hold" grpId="0" nodeType="withEffect">
                                  <p:stCondLst>
                                    <p:cond delay="0"/>
                                  </p:stCondLst>
                                  <p:childTnLst>
                                    <p:set>
                                      <p:cBhvr>
                                        <p:cTn id="191" dur="1" fill="hold">
                                          <p:stCondLst>
                                            <p:cond delay="0"/>
                                          </p:stCondLst>
                                        </p:cTn>
                                        <p:tgtEl>
                                          <p:spTgt spid="50"/>
                                        </p:tgtEl>
                                        <p:attrNameLst>
                                          <p:attrName>style.visibility</p:attrName>
                                        </p:attrNameLst>
                                      </p:cBhvr>
                                      <p:to>
                                        <p:strVal val="visible"/>
                                      </p:to>
                                    </p:set>
                                    <p:anim calcmode="lin" valueType="num">
                                      <p:cBhvr additive="base">
                                        <p:cTn id="192" dur="500" fill="hold"/>
                                        <p:tgtEl>
                                          <p:spTgt spid="50"/>
                                        </p:tgtEl>
                                        <p:attrNameLst>
                                          <p:attrName>ppt_x</p:attrName>
                                        </p:attrNameLst>
                                      </p:cBhvr>
                                      <p:tavLst>
                                        <p:tav tm="0">
                                          <p:val>
                                            <p:strVal val="#ppt_x"/>
                                          </p:val>
                                        </p:tav>
                                        <p:tav tm="100000">
                                          <p:val>
                                            <p:strVal val="#ppt_x"/>
                                          </p:val>
                                        </p:tav>
                                      </p:tavLst>
                                    </p:anim>
                                    <p:anim calcmode="lin" valueType="num">
                                      <p:cBhvr additive="base">
                                        <p:cTn id="193" dur="500" fill="hold"/>
                                        <p:tgtEl>
                                          <p:spTgt spid="50"/>
                                        </p:tgtEl>
                                        <p:attrNameLst>
                                          <p:attrName>ppt_y</p:attrName>
                                        </p:attrNameLst>
                                      </p:cBhvr>
                                      <p:tavLst>
                                        <p:tav tm="0">
                                          <p:val>
                                            <p:strVal val="1+#ppt_h/2"/>
                                          </p:val>
                                        </p:tav>
                                        <p:tav tm="100000">
                                          <p:val>
                                            <p:strVal val="#ppt_y"/>
                                          </p:val>
                                        </p:tav>
                                      </p:tavLst>
                                    </p:anim>
                                  </p:childTnLst>
                                </p:cTn>
                              </p:par>
                              <p:par>
                                <p:cTn id="194" presetID="2" presetClass="entr" presetSubtype="4" fill="hold" grpId="0" nodeType="withEffect">
                                  <p:stCondLst>
                                    <p:cond delay="0"/>
                                  </p:stCondLst>
                                  <p:childTnLst>
                                    <p:set>
                                      <p:cBhvr>
                                        <p:cTn id="195" dur="1" fill="hold">
                                          <p:stCondLst>
                                            <p:cond delay="0"/>
                                          </p:stCondLst>
                                        </p:cTn>
                                        <p:tgtEl>
                                          <p:spTgt spid="51"/>
                                        </p:tgtEl>
                                        <p:attrNameLst>
                                          <p:attrName>style.visibility</p:attrName>
                                        </p:attrNameLst>
                                      </p:cBhvr>
                                      <p:to>
                                        <p:strVal val="visible"/>
                                      </p:to>
                                    </p:set>
                                    <p:anim calcmode="lin" valueType="num">
                                      <p:cBhvr additive="base">
                                        <p:cTn id="196" dur="500" fill="hold"/>
                                        <p:tgtEl>
                                          <p:spTgt spid="51"/>
                                        </p:tgtEl>
                                        <p:attrNameLst>
                                          <p:attrName>ppt_x</p:attrName>
                                        </p:attrNameLst>
                                      </p:cBhvr>
                                      <p:tavLst>
                                        <p:tav tm="0">
                                          <p:val>
                                            <p:strVal val="#ppt_x"/>
                                          </p:val>
                                        </p:tav>
                                        <p:tav tm="100000">
                                          <p:val>
                                            <p:strVal val="#ppt_x"/>
                                          </p:val>
                                        </p:tav>
                                      </p:tavLst>
                                    </p:anim>
                                    <p:anim calcmode="lin" valueType="num">
                                      <p:cBhvr additive="base">
                                        <p:cTn id="19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nodeType="clickEffect">
                                  <p:stCondLst>
                                    <p:cond delay="0"/>
                                  </p:stCondLst>
                                  <p:childTnLst>
                                    <p:set>
                                      <p:cBhvr>
                                        <p:cTn id="201" dur="1" fill="hold">
                                          <p:stCondLst>
                                            <p:cond delay="0"/>
                                          </p:stCondLst>
                                        </p:cTn>
                                        <p:tgtEl>
                                          <p:spTgt spid="52"/>
                                        </p:tgtEl>
                                        <p:attrNameLst>
                                          <p:attrName>style.visibility</p:attrName>
                                        </p:attrNameLst>
                                      </p:cBhvr>
                                      <p:to>
                                        <p:strVal val="visible"/>
                                      </p:to>
                                    </p:set>
                                    <p:anim calcmode="lin" valueType="num">
                                      <p:cBhvr additive="base">
                                        <p:cTn id="202" dur="500" fill="hold"/>
                                        <p:tgtEl>
                                          <p:spTgt spid="52"/>
                                        </p:tgtEl>
                                        <p:attrNameLst>
                                          <p:attrName>ppt_x</p:attrName>
                                        </p:attrNameLst>
                                      </p:cBhvr>
                                      <p:tavLst>
                                        <p:tav tm="0">
                                          <p:val>
                                            <p:strVal val="#ppt_x"/>
                                          </p:val>
                                        </p:tav>
                                        <p:tav tm="100000">
                                          <p:val>
                                            <p:strVal val="#ppt_x"/>
                                          </p:val>
                                        </p:tav>
                                      </p:tavLst>
                                    </p:anim>
                                    <p:anim calcmode="lin" valueType="num">
                                      <p:cBhvr additive="base">
                                        <p:cTn id="203" dur="500" fill="hold"/>
                                        <p:tgtEl>
                                          <p:spTgt spid="52"/>
                                        </p:tgtEl>
                                        <p:attrNameLst>
                                          <p:attrName>ppt_y</p:attrName>
                                        </p:attrNameLst>
                                      </p:cBhvr>
                                      <p:tavLst>
                                        <p:tav tm="0">
                                          <p:val>
                                            <p:strVal val="1+#ppt_h/2"/>
                                          </p:val>
                                        </p:tav>
                                        <p:tav tm="100000">
                                          <p:val>
                                            <p:strVal val="#ppt_y"/>
                                          </p:val>
                                        </p:tav>
                                      </p:tavLst>
                                    </p:anim>
                                  </p:childTnLst>
                                </p:cTn>
                              </p:par>
                              <p:par>
                                <p:cTn id="204" presetID="2" presetClass="entr" presetSubtype="4" fill="hold" grpId="0" nodeType="withEffect">
                                  <p:stCondLst>
                                    <p:cond delay="0"/>
                                  </p:stCondLst>
                                  <p:childTnLst>
                                    <p:set>
                                      <p:cBhvr>
                                        <p:cTn id="205" dur="1" fill="hold">
                                          <p:stCondLst>
                                            <p:cond delay="0"/>
                                          </p:stCondLst>
                                        </p:cTn>
                                        <p:tgtEl>
                                          <p:spTgt spid="53"/>
                                        </p:tgtEl>
                                        <p:attrNameLst>
                                          <p:attrName>style.visibility</p:attrName>
                                        </p:attrNameLst>
                                      </p:cBhvr>
                                      <p:to>
                                        <p:strVal val="visible"/>
                                      </p:to>
                                    </p:set>
                                    <p:anim calcmode="lin" valueType="num">
                                      <p:cBhvr additive="base">
                                        <p:cTn id="206" dur="500" fill="hold"/>
                                        <p:tgtEl>
                                          <p:spTgt spid="53"/>
                                        </p:tgtEl>
                                        <p:attrNameLst>
                                          <p:attrName>ppt_x</p:attrName>
                                        </p:attrNameLst>
                                      </p:cBhvr>
                                      <p:tavLst>
                                        <p:tav tm="0">
                                          <p:val>
                                            <p:strVal val="#ppt_x"/>
                                          </p:val>
                                        </p:tav>
                                        <p:tav tm="100000">
                                          <p:val>
                                            <p:strVal val="#ppt_x"/>
                                          </p:val>
                                        </p:tav>
                                      </p:tavLst>
                                    </p:anim>
                                    <p:anim calcmode="lin" valueType="num">
                                      <p:cBhvr additive="base">
                                        <p:cTn id="207" dur="500" fill="hold"/>
                                        <p:tgtEl>
                                          <p:spTgt spid="53"/>
                                        </p:tgtEl>
                                        <p:attrNameLst>
                                          <p:attrName>ppt_y</p:attrName>
                                        </p:attrNameLst>
                                      </p:cBhvr>
                                      <p:tavLst>
                                        <p:tav tm="0">
                                          <p:val>
                                            <p:strVal val="1+#ppt_h/2"/>
                                          </p:val>
                                        </p:tav>
                                        <p:tav tm="100000">
                                          <p:val>
                                            <p:strVal val="#ppt_y"/>
                                          </p:val>
                                        </p:tav>
                                      </p:tavLst>
                                    </p:anim>
                                  </p:childTnLst>
                                </p:cTn>
                              </p:par>
                              <p:par>
                                <p:cTn id="208" presetID="2" presetClass="entr" presetSubtype="4" fill="hold" grpId="0" nodeType="withEffect">
                                  <p:stCondLst>
                                    <p:cond delay="0"/>
                                  </p:stCondLst>
                                  <p:childTnLst>
                                    <p:set>
                                      <p:cBhvr>
                                        <p:cTn id="209" dur="1" fill="hold">
                                          <p:stCondLst>
                                            <p:cond delay="0"/>
                                          </p:stCondLst>
                                        </p:cTn>
                                        <p:tgtEl>
                                          <p:spTgt spid="54"/>
                                        </p:tgtEl>
                                        <p:attrNameLst>
                                          <p:attrName>style.visibility</p:attrName>
                                        </p:attrNameLst>
                                      </p:cBhvr>
                                      <p:to>
                                        <p:strVal val="visible"/>
                                      </p:to>
                                    </p:set>
                                    <p:anim calcmode="lin" valueType="num">
                                      <p:cBhvr additive="base">
                                        <p:cTn id="210" dur="500" fill="hold"/>
                                        <p:tgtEl>
                                          <p:spTgt spid="54"/>
                                        </p:tgtEl>
                                        <p:attrNameLst>
                                          <p:attrName>ppt_x</p:attrName>
                                        </p:attrNameLst>
                                      </p:cBhvr>
                                      <p:tavLst>
                                        <p:tav tm="0">
                                          <p:val>
                                            <p:strVal val="#ppt_x"/>
                                          </p:val>
                                        </p:tav>
                                        <p:tav tm="100000">
                                          <p:val>
                                            <p:strVal val="#ppt_x"/>
                                          </p:val>
                                        </p:tav>
                                      </p:tavLst>
                                    </p:anim>
                                    <p:anim calcmode="lin" valueType="num">
                                      <p:cBhvr additive="base">
                                        <p:cTn id="211" dur="500" fill="hold"/>
                                        <p:tgtEl>
                                          <p:spTgt spid="54"/>
                                        </p:tgtEl>
                                        <p:attrNameLst>
                                          <p:attrName>ppt_y</p:attrName>
                                        </p:attrNameLst>
                                      </p:cBhvr>
                                      <p:tavLst>
                                        <p:tav tm="0">
                                          <p:val>
                                            <p:strVal val="1+#ppt_h/2"/>
                                          </p:val>
                                        </p:tav>
                                        <p:tav tm="100000">
                                          <p:val>
                                            <p:strVal val="#ppt_y"/>
                                          </p:val>
                                        </p:tav>
                                      </p:tavLst>
                                    </p:anim>
                                  </p:childTnLst>
                                </p:cTn>
                              </p:par>
                              <p:par>
                                <p:cTn id="212" presetID="2" presetClass="entr" presetSubtype="4" fill="hold" grpId="0" nodeType="withEffect">
                                  <p:stCondLst>
                                    <p:cond delay="0"/>
                                  </p:stCondLst>
                                  <p:childTnLst>
                                    <p:set>
                                      <p:cBhvr>
                                        <p:cTn id="213" dur="1" fill="hold">
                                          <p:stCondLst>
                                            <p:cond delay="0"/>
                                          </p:stCondLst>
                                        </p:cTn>
                                        <p:tgtEl>
                                          <p:spTgt spid="55"/>
                                        </p:tgtEl>
                                        <p:attrNameLst>
                                          <p:attrName>style.visibility</p:attrName>
                                        </p:attrNameLst>
                                      </p:cBhvr>
                                      <p:to>
                                        <p:strVal val="visible"/>
                                      </p:to>
                                    </p:set>
                                    <p:anim calcmode="lin" valueType="num">
                                      <p:cBhvr additive="base">
                                        <p:cTn id="214" dur="500" fill="hold"/>
                                        <p:tgtEl>
                                          <p:spTgt spid="55"/>
                                        </p:tgtEl>
                                        <p:attrNameLst>
                                          <p:attrName>ppt_x</p:attrName>
                                        </p:attrNameLst>
                                      </p:cBhvr>
                                      <p:tavLst>
                                        <p:tav tm="0">
                                          <p:val>
                                            <p:strVal val="#ppt_x"/>
                                          </p:val>
                                        </p:tav>
                                        <p:tav tm="100000">
                                          <p:val>
                                            <p:strVal val="#ppt_x"/>
                                          </p:val>
                                        </p:tav>
                                      </p:tavLst>
                                    </p:anim>
                                    <p:anim calcmode="lin" valueType="num">
                                      <p:cBhvr additive="base">
                                        <p:cTn id="215" dur="500" fill="hold"/>
                                        <p:tgtEl>
                                          <p:spTgt spid="55"/>
                                        </p:tgtEl>
                                        <p:attrNameLst>
                                          <p:attrName>ppt_y</p:attrName>
                                        </p:attrNameLst>
                                      </p:cBhvr>
                                      <p:tavLst>
                                        <p:tav tm="0">
                                          <p:val>
                                            <p:strVal val="1+#ppt_h/2"/>
                                          </p:val>
                                        </p:tav>
                                        <p:tav tm="100000">
                                          <p:val>
                                            <p:strVal val="#ppt_y"/>
                                          </p:val>
                                        </p:tav>
                                      </p:tavLst>
                                    </p:anim>
                                  </p:childTnLst>
                                </p:cTn>
                              </p:par>
                              <p:par>
                                <p:cTn id="216" presetID="2" presetClass="entr" presetSubtype="4" fill="hold" grpId="0" nodeType="withEffect">
                                  <p:stCondLst>
                                    <p:cond delay="0"/>
                                  </p:stCondLst>
                                  <p:childTnLst>
                                    <p:set>
                                      <p:cBhvr>
                                        <p:cTn id="217" dur="1" fill="hold">
                                          <p:stCondLst>
                                            <p:cond delay="0"/>
                                          </p:stCondLst>
                                        </p:cTn>
                                        <p:tgtEl>
                                          <p:spTgt spid="56"/>
                                        </p:tgtEl>
                                        <p:attrNameLst>
                                          <p:attrName>style.visibility</p:attrName>
                                        </p:attrNameLst>
                                      </p:cBhvr>
                                      <p:to>
                                        <p:strVal val="visible"/>
                                      </p:to>
                                    </p:set>
                                    <p:anim calcmode="lin" valueType="num">
                                      <p:cBhvr additive="base">
                                        <p:cTn id="218" dur="500" fill="hold"/>
                                        <p:tgtEl>
                                          <p:spTgt spid="56"/>
                                        </p:tgtEl>
                                        <p:attrNameLst>
                                          <p:attrName>ppt_x</p:attrName>
                                        </p:attrNameLst>
                                      </p:cBhvr>
                                      <p:tavLst>
                                        <p:tav tm="0">
                                          <p:val>
                                            <p:strVal val="#ppt_x"/>
                                          </p:val>
                                        </p:tav>
                                        <p:tav tm="100000">
                                          <p:val>
                                            <p:strVal val="#ppt_x"/>
                                          </p:val>
                                        </p:tav>
                                      </p:tavLst>
                                    </p:anim>
                                    <p:anim calcmode="lin" valueType="num">
                                      <p:cBhvr additive="base">
                                        <p:cTn id="21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4" fill="hold" nodeType="clickEffect">
                                  <p:stCondLst>
                                    <p:cond delay="0"/>
                                  </p:stCondLst>
                                  <p:childTnLst>
                                    <p:set>
                                      <p:cBhvr>
                                        <p:cTn id="223" dur="1" fill="hold">
                                          <p:stCondLst>
                                            <p:cond delay="0"/>
                                          </p:stCondLst>
                                        </p:cTn>
                                        <p:tgtEl>
                                          <p:spTgt spid="57"/>
                                        </p:tgtEl>
                                        <p:attrNameLst>
                                          <p:attrName>style.visibility</p:attrName>
                                        </p:attrNameLst>
                                      </p:cBhvr>
                                      <p:to>
                                        <p:strVal val="visible"/>
                                      </p:to>
                                    </p:set>
                                    <p:anim calcmode="lin" valueType="num">
                                      <p:cBhvr additive="base">
                                        <p:cTn id="224" dur="500" fill="hold"/>
                                        <p:tgtEl>
                                          <p:spTgt spid="57"/>
                                        </p:tgtEl>
                                        <p:attrNameLst>
                                          <p:attrName>ppt_x</p:attrName>
                                        </p:attrNameLst>
                                      </p:cBhvr>
                                      <p:tavLst>
                                        <p:tav tm="0">
                                          <p:val>
                                            <p:strVal val="#ppt_x"/>
                                          </p:val>
                                        </p:tav>
                                        <p:tav tm="100000">
                                          <p:val>
                                            <p:strVal val="#ppt_x"/>
                                          </p:val>
                                        </p:tav>
                                      </p:tavLst>
                                    </p:anim>
                                    <p:anim calcmode="lin" valueType="num">
                                      <p:cBhvr additive="base">
                                        <p:cTn id="225" dur="500" fill="hold"/>
                                        <p:tgtEl>
                                          <p:spTgt spid="57"/>
                                        </p:tgtEl>
                                        <p:attrNameLst>
                                          <p:attrName>ppt_y</p:attrName>
                                        </p:attrNameLst>
                                      </p:cBhvr>
                                      <p:tavLst>
                                        <p:tav tm="0">
                                          <p:val>
                                            <p:strVal val="1+#ppt_h/2"/>
                                          </p:val>
                                        </p:tav>
                                        <p:tav tm="100000">
                                          <p:val>
                                            <p:strVal val="#ppt_y"/>
                                          </p:val>
                                        </p:tav>
                                      </p:tavLst>
                                    </p:anim>
                                  </p:childTnLst>
                                </p:cTn>
                              </p:par>
                              <p:par>
                                <p:cTn id="226" presetID="2" presetClass="entr" presetSubtype="4" fill="hold" grpId="0" nodeType="withEffect">
                                  <p:stCondLst>
                                    <p:cond delay="0"/>
                                  </p:stCondLst>
                                  <p:childTnLst>
                                    <p:set>
                                      <p:cBhvr>
                                        <p:cTn id="227" dur="1" fill="hold">
                                          <p:stCondLst>
                                            <p:cond delay="0"/>
                                          </p:stCondLst>
                                        </p:cTn>
                                        <p:tgtEl>
                                          <p:spTgt spid="58"/>
                                        </p:tgtEl>
                                        <p:attrNameLst>
                                          <p:attrName>style.visibility</p:attrName>
                                        </p:attrNameLst>
                                      </p:cBhvr>
                                      <p:to>
                                        <p:strVal val="visible"/>
                                      </p:to>
                                    </p:set>
                                    <p:anim calcmode="lin" valueType="num">
                                      <p:cBhvr additive="base">
                                        <p:cTn id="228" dur="500" fill="hold"/>
                                        <p:tgtEl>
                                          <p:spTgt spid="58"/>
                                        </p:tgtEl>
                                        <p:attrNameLst>
                                          <p:attrName>ppt_x</p:attrName>
                                        </p:attrNameLst>
                                      </p:cBhvr>
                                      <p:tavLst>
                                        <p:tav tm="0">
                                          <p:val>
                                            <p:strVal val="#ppt_x"/>
                                          </p:val>
                                        </p:tav>
                                        <p:tav tm="100000">
                                          <p:val>
                                            <p:strVal val="#ppt_x"/>
                                          </p:val>
                                        </p:tav>
                                      </p:tavLst>
                                    </p:anim>
                                    <p:anim calcmode="lin" valueType="num">
                                      <p:cBhvr additive="base">
                                        <p:cTn id="229" dur="500" fill="hold"/>
                                        <p:tgtEl>
                                          <p:spTgt spid="58"/>
                                        </p:tgtEl>
                                        <p:attrNameLst>
                                          <p:attrName>ppt_y</p:attrName>
                                        </p:attrNameLst>
                                      </p:cBhvr>
                                      <p:tavLst>
                                        <p:tav tm="0">
                                          <p:val>
                                            <p:strVal val="1+#ppt_h/2"/>
                                          </p:val>
                                        </p:tav>
                                        <p:tav tm="100000">
                                          <p:val>
                                            <p:strVal val="#ppt_y"/>
                                          </p:val>
                                        </p:tav>
                                      </p:tavLst>
                                    </p:anim>
                                  </p:childTnLst>
                                </p:cTn>
                              </p:par>
                              <p:par>
                                <p:cTn id="230" presetID="2" presetClass="entr" presetSubtype="4" fill="hold" grpId="0" nodeType="withEffect">
                                  <p:stCondLst>
                                    <p:cond delay="0"/>
                                  </p:stCondLst>
                                  <p:childTnLst>
                                    <p:set>
                                      <p:cBhvr>
                                        <p:cTn id="231" dur="1" fill="hold">
                                          <p:stCondLst>
                                            <p:cond delay="0"/>
                                          </p:stCondLst>
                                        </p:cTn>
                                        <p:tgtEl>
                                          <p:spTgt spid="59"/>
                                        </p:tgtEl>
                                        <p:attrNameLst>
                                          <p:attrName>style.visibility</p:attrName>
                                        </p:attrNameLst>
                                      </p:cBhvr>
                                      <p:to>
                                        <p:strVal val="visible"/>
                                      </p:to>
                                    </p:set>
                                    <p:anim calcmode="lin" valueType="num">
                                      <p:cBhvr additive="base">
                                        <p:cTn id="232" dur="500" fill="hold"/>
                                        <p:tgtEl>
                                          <p:spTgt spid="59"/>
                                        </p:tgtEl>
                                        <p:attrNameLst>
                                          <p:attrName>ppt_x</p:attrName>
                                        </p:attrNameLst>
                                      </p:cBhvr>
                                      <p:tavLst>
                                        <p:tav tm="0">
                                          <p:val>
                                            <p:strVal val="#ppt_x"/>
                                          </p:val>
                                        </p:tav>
                                        <p:tav tm="100000">
                                          <p:val>
                                            <p:strVal val="#ppt_x"/>
                                          </p:val>
                                        </p:tav>
                                      </p:tavLst>
                                    </p:anim>
                                    <p:anim calcmode="lin" valueType="num">
                                      <p:cBhvr additive="base">
                                        <p:cTn id="23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 presetClass="entr" presetSubtype="4" fill="hold" nodeType="clickEffect">
                                  <p:stCondLst>
                                    <p:cond delay="0"/>
                                  </p:stCondLst>
                                  <p:childTnLst>
                                    <p:set>
                                      <p:cBhvr>
                                        <p:cTn id="237" dur="1" fill="hold">
                                          <p:stCondLst>
                                            <p:cond delay="0"/>
                                          </p:stCondLst>
                                        </p:cTn>
                                        <p:tgtEl>
                                          <p:spTgt spid="60"/>
                                        </p:tgtEl>
                                        <p:attrNameLst>
                                          <p:attrName>style.visibility</p:attrName>
                                        </p:attrNameLst>
                                      </p:cBhvr>
                                      <p:to>
                                        <p:strVal val="visible"/>
                                      </p:to>
                                    </p:set>
                                    <p:anim calcmode="lin" valueType="num">
                                      <p:cBhvr additive="base">
                                        <p:cTn id="238" dur="500" fill="hold"/>
                                        <p:tgtEl>
                                          <p:spTgt spid="60"/>
                                        </p:tgtEl>
                                        <p:attrNameLst>
                                          <p:attrName>ppt_x</p:attrName>
                                        </p:attrNameLst>
                                      </p:cBhvr>
                                      <p:tavLst>
                                        <p:tav tm="0">
                                          <p:val>
                                            <p:strVal val="#ppt_x"/>
                                          </p:val>
                                        </p:tav>
                                        <p:tav tm="100000">
                                          <p:val>
                                            <p:strVal val="#ppt_x"/>
                                          </p:val>
                                        </p:tav>
                                      </p:tavLst>
                                    </p:anim>
                                    <p:anim calcmode="lin" valueType="num">
                                      <p:cBhvr additive="base">
                                        <p:cTn id="239" dur="500" fill="hold"/>
                                        <p:tgtEl>
                                          <p:spTgt spid="60"/>
                                        </p:tgtEl>
                                        <p:attrNameLst>
                                          <p:attrName>ppt_y</p:attrName>
                                        </p:attrNameLst>
                                      </p:cBhvr>
                                      <p:tavLst>
                                        <p:tav tm="0">
                                          <p:val>
                                            <p:strVal val="1+#ppt_h/2"/>
                                          </p:val>
                                        </p:tav>
                                        <p:tav tm="100000">
                                          <p:val>
                                            <p:strVal val="#ppt_y"/>
                                          </p:val>
                                        </p:tav>
                                      </p:tavLst>
                                    </p:anim>
                                  </p:childTnLst>
                                </p:cTn>
                              </p:par>
                              <p:par>
                                <p:cTn id="240" presetID="2" presetClass="entr" presetSubtype="4" fill="hold" grpId="0" nodeType="withEffect">
                                  <p:stCondLst>
                                    <p:cond delay="0"/>
                                  </p:stCondLst>
                                  <p:childTnLst>
                                    <p:set>
                                      <p:cBhvr>
                                        <p:cTn id="241" dur="1" fill="hold">
                                          <p:stCondLst>
                                            <p:cond delay="0"/>
                                          </p:stCondLst>
                                        </p:cTn>
                                        <p:tgtEl>
                                          <p:spTgt spid="61"/>
                                        </p:tgtEl>
                                        <p:attrNameLst>
                                          <p:attrName>style.visibility</p:attrName>
                                        </p:attrNameLst>
                                      </p:cBhvr>
                                      <p:to>
                                        <p:strVal val="visible"/>
                                      </p:to>
                                    </p:set>
                                    <p:anim calcmode="lin" valueType="num">
                                      <p:cBhvr additive="base">
                                        <p:cTn id="242" dur="500" fill="hold"/>
                                        <p:tgtEl>
                                          <p:spTgt spid="61"/>
                                        </p:tgtEl>
                                        <p:attrNameLst>
                                          <p:attrName>ppt_x</p:attrName>
                                        </p:attrNameLst>
                                      </p:cBhvr>
                                      <p:tavLst>
                                        <p:tav tm="0">
                                          <p:val>
                                            <p:strVal val="#ppt_x"/>
                                          </p:val>
                                        </p:tav>
                                        <p:tav tm="100000">
                                          <p:val>
                                            <p:strVal val="#ppt_x"/>
                                          </p:val>
                                        </p:tav>
                                      </p:tavLst>
                                    </p:anim>
                                    <p:anim calcmode="lin" valueType="num">
                                      <p:cBhvr additive="base">
                                        <p:cTn id="243" dur="500" fill="hold"/>
                                        <p:tgtEl>
                                          <p:spTgt spid="61"/>
                                        </p:tgtEl>
                                        <p:attrNameLst>
                                          <p:attrName>ppt_y</p:attrName>
                                        </p:attrNameLst>
                                      </p:cBhvr>
                                      <p:tavLst>
                                        <p:tav tm="0">
                                          <p:val>
                                            <p:strVal val="1+#ppt_h/2"/>
                                          </p:val>
                                        </p:tav>
                                        <p:tav tm="100000">
                                          <p:val>
                                            <p:strVal val="#ppt_y"/>
                                          </p:val>
                                        </p:tav>
                                      </p:tavLst>
                                    </p:anim>
                                  </p:childTnLst>
                                </p:cTn>
                              </p:par>
                            </p:childTnLst>
                          </p:cTn>
                        </p:par>
                        <p:par>
                          <p:cTn id="244" fill="hold">
                            <p:stCondLst>
                              <p:cond delay="500"/>
                            </p:stCondLst>
                            <p:childTnLst>
                              <p:par>
                                <p:cTn id="245" presetID="10" presetClass="entr" presetSubtype="0" fill="hold" nodeType="afterEffect">
                                  <p:stCondLst>
                                    <p:cond delay="0"/>
                                  </p:stCondLst>
                                  <p:childTnLst>
                                    <p:set>
                                      <p:cBhvr>
                                        <p:cTn id="246" dur="1" fill="hold">
                                          <p:stCondLst>
                                            <p:cond delay="0"/>
                                          </p:stCondLst>
                                        </p:cTn>
                                        <p:tgtEl>
                                          <p:spTgt spid="62"/>
                                        </p:tgtEl>
                                        <p:attrNameLst>
                                          <p:attrName>style.visibility</p:attrName>
                                        </p:attrNameLst>
                                      </p:cBhvr>
                                      <p:to>
                                        <p:strVal val="visible"/>
                                      </p:to>
                                    </p:set>
                                    <p:animEffect transition="in" filter="fade">
                                      <p:cBhvr>
                                        <p:cTn id="24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2" grpId="0"/>
      <p:bldP spid="16" grpId="0" animBg="1"/>
      <p:bldP spid="17" grpId="0"/>
      <p:bldP spid="20" grpId="0" animBg="1"/>
      <p:bldP spid="21" grpId="0"/>
      <p:bldP spid="22" grpId="0" animBg="1"/>
      <p:bldP spid="23" grpId="0" animBg="1"/>
      <p:bldP spid="24" grpId="0"/>
      <p:bldP spid="26" grpId="0"/>
      <p:bldP spid="33" grpId="0"/>
      <p:bldP spid="34" grpId="0"/>
      <p:bldP spid="35" grpId="0"/>
      <p:bldP spid="36" grpId="0"/>
      <p:bldP spid="37" grpId="0"/>
      <p:bldP spid="38" grpId="0" animBg="1"/>
      <p:bldP spid="40" grpId="0"/>
      <p:bldP spid="42" grpId="0" animBg="1"/>
      <p:bldP spid="43" grpId="0" animBg="1"/>
      <p:bldP spid="44" grpId="0" animBg="1"/>
      <p:bldP spid="45" grpId="0"/>
      <p:bldP spid="46" grpId="0"/>
      <p:bldP spid="47" grpId="0"/>
      <p:bldP spid="49" grpId="0" animBg="1"/>
      <p:bldP spid="50" grpId="0" animBg="1"/>
      <p:bldP spid="51" grpId="0"/>
      <p:bldP spid="53" grpId="0" animBg="1"/>
      <p:bldP spid="54" grpId="0" animBg="1"/>
      <p:bldP spid="55" grpId="0"/>
      <p:bldP spid="56" grpId="0"/>
      <p:bldP spid="58" grpId="0" animBg="1"/>
      <p:bldP spid="59" grpId="0"/>
      <p:bldP spid="6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F518-90BE-AC66-6430-049234EFEBF7}"/>
              </a:ext>
            </a:extLst>
          </p:cNvPr>
          <p:cNvSpPr>
            <a:spLocks noGrp="1"/>
          </p:cNvSpPr>
          <p:nvPr>
            <p:ph type="title"/>
          </p:nvPr>
        </p:nvSpPr>
        <p:spPr>
          <a:xfrm>
            <a:off x="838200" y="365125"/>
            <a:ext cx="10515600" cy="1325563"/>
          </a:xfrm>
        </p:spPr>
        <p:txBody>
          <a:bodyPr/>
          <a:lstStyle/>
          <a:p>
            <a:r>
              <a:rPr lang="en-US" sz="5400" b="1" i="1" dirty="0">
                <a:solidFill>
                  <a:srgbClr val="FD3265"/>
                </a:solidFill>
                <a:latin typeface="Tw Cen MT" panose="020B0602020104020603" pitchFamily="34" charset="0"/>
                <a:ea typeface="+mn-ea"/>
                <a:cs typeface="+mn-cs"/>
              </a:rPr>
              <a:t>1- Create Accounting</a:t>
            </a:r>
            <a:r>
              <a:rPr lang="ar-EG" sz="5400" b="1" i="1" dirty="0">
                <a:solidFill>
                  <a:srgbClr val="FD3265"/>
                </a:solidFill>
                <a:latin typeface="Tw Cen MT" panose="020B0602020104020603" pitchFamily="34" charset="0"/>
                <a:ea typeface="+mn-ea"/>
                <a:cs typeface="+mn-cs"/>
              </a:rPr>
              <a:t>  </a:t>
            </a:r>
            <a:endParaRPr lang="en-US" sz="5400" b="1" i="1" dirty="0">
              <a:solidFill>
                <a:srgbClr val="FD3265"/>
              </a:solidFill>
              <a:latin typeface="Tw Cen MT" panose="020B0602020104020603" pitchFamily="34" charset="0"/>
              <a:ea typeface="+mn-ea"/>
              <a:cs typeface="+mn-cs"/>
            </a:endParaRPr>
          </a:p>
        </p:txBody>
      </p:sp>
      <p:sp>
        <p:nvSpPr>
          <p:cNvPr id="3" name="Content Placeholder 2">
            <a:extLst>
              <a:ext uri="{FF2B5EF4-FFF2-40B4-BE49-F238E27FC236}">
                <a16:creationId xmlns:a16="http://schemas.microsoft.com/office/drawing/2014/main" id="{E46094FD-C4D8-81E6-AB5E-D74D33913F35}"/>
              </a:ext>
            </a:extLst>
          </p:cNvPr>
          <p:cNvSpPr>
            <a:spLocks noGrp="1"/>
          </p:cNvSpPr>
          <p:nvPr>
            <p:ph idx="1"/>
          </p:nvPr>
        </p:nvSpPr>
        <p:spPr/>
        <p:txBody>
          <a:bodyPr/>
          <a:lstStyle/>
          <a:p>
            <a:r>
              <a:rPr lang="en-US" sz="1800" kern="100" dirty="0">
                <a:solidFill>
                  <a:srgbClr val="5D7373"/>
                </a:solidFill>
                <a:latin typeface="Calibri" panose="020F0502020204030204" pitchFamily="34" charset="0"/>
                <a:cs typeface="Arial" panose="020B0604020202020204" pitchFamily="34" charset="0"/>
              </a:rPr>
              <a:t>View</a:t>
            </a:r>
          </a:p>
          <a:p>
            <a:r>
              <a:rPr lang="en-US" sz="1800" kern="100" dirty="0">
                <a:solidFill>
                  <a:srgbClr val="5D7373"/>
                </a:solidFill>
                <a:latin typeface="Calibri" panose="020F0502020204030204" pitchFamily="34" charset="0"/>
                <a:cs typeface="Arial" panose="020B0604020202020204" pitchFamily="34" charset="0"/>
              </a:rPr>
              <a:t>Requests </a:t>
            </a:r>
          </a:p>
          <a:p>
            <a:r>
              <a:rPr lang="en-US" sz="1800" kern="100" dirty="0">
                <a:solidFill>
                  <a:srgbClr val="5D7373"/>
                </a:solidFill>
                <a:latin typeface="Calibri" panose="020F0502020204030204" pitchFamily="34" charset="0"/>
                <a:cs typeface="Arial" panose="020B0604020202020204" pitchFamily="34" charset="0"/>
              </a:rPr>
              <a:t>Submit a new request</a:t>
            </a:r>
          </a:p>
        </p:txBody>
      </p:sp>
      <p:pic>
        <p:nvPicPr>
          <p:cNvPr id="4" name="Picture 3" descr="A screenshot of a computer&#10;&#10;Description automatically generated">
            <a:extLst>
              <a:ext uri="{FF2B5EF4-FFF2-40B4-BE49-F238E27FC236}">
                <a16:creationId xmlns:a16="http://schemas.microsoft.com/office/drawing/2014/main" id="{C723A9F6-1EE6-9EF8-D94F-40B959130FB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73624" y="1838007"/>
            <a:ext cx="6024607" cy="3181985"/>
          </a:xfrm>
          <a:prstGeom prst="rect">
            <a:avLst/>
          </a:prstGeom>
        </p:spPr>
      </p:pic>
      <p:sp>
        <p:nvSpPr>
          <p:cNvPr id="5" name="Rectangle: Rounded Corners 4">
            <a:extLst>
              <a:ext uri="{FF2B5EF4-FFF2-40B4-BE49-F238E27FC236}">
                <a16:creationId xmlns:a16="http://schemas.microsoft.com/office/drawing/2014/main" id="{6CC2DAE2-2166-B8EB-6225-DF3F7AF2EC26}"/>
              </a:ext>
            </a:extLst>
          </p:cNvPr>
          <p:cNvSpPr/>
          <p:nvPr/>
        </p:nvSpPr>
        <p:spPr>
          <a:xfrm>
            <a:off x="3839830" y="1925834"/>
            <a:ext cx="232961" cy="13670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9">
            <a:extLst>
              <a:ext uri="{FF2B5EF4-FFF2-40B4-BE49-F238E27FC236}">
                <a16:creationId xmlns:a16="http://schemas.microsoft.com/office/drawing/2014/main" id="{9CDFDE9B-B0EA-7F93-32AD-A2DF0B2AF94B}"/>
              </a:ext>
            </a:extLst>
          </p:cNvPr>
          <p:cNvSpPr txBox="1"/>
          <p:nvPr/>
        </p:nvSpPr>
        <p:spPr>
          <a:xfrm>
            <a:off x="4072791" y="182562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descr="A screenshot of a computer&#10;&#10;AI-generated content may be incorrect.">
            <a:extLst>
              <a:ext uri="{FF2B5EF4-FFF2-40B4-BE49-F238E27FC236}">
                <a16:creationId xmlns:a16="http://schemas.microsoft.com/office/drawing/2014/main" id="{C4333344-5E32-0D45-E8BB-E5DE9668DB3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576072" y="1838007"/>
            <a:ext cx="6022159" cy="3188620"/>
          </a:xfrm>
          <a:prstGeom prst="rect">
            <a:avLst/>
          </a:prstGeom>
        </p:spPr>
      </p:pic>
      <p:sp>
        <p:nvSpPr>
          <p:cNvPr id="10" name="Rectangle: Rounded Corners 9">
            <a:extLst>
              <a:ext uri="{FF2B5EF4-FFF2-40B4-BE49-F238E27FC236}">
                <a16:creationId xmlns:a16="http://schemas.microsoft.com/office/drawing/2014/main" id="{80828FB7-D3B4-5700-8B61-DF2A0CB07018}"/>
              </a:ext>
            </a:extLst>
          </p:cNvPr>
          <p:cNvSpPr/>
          <p:nvPr/>
        </p:nvSpPr>
        <p:spPr>
          <a:xfrm flipH="1" flipV="1">
            <a:off x="4889239" y="4726091"/>
            <a:ext cx="1352940" cy="17247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Text Box 9">
            <a:extLst>
              <a:ext uri="{FF2B5EF4-FFF2-40B4-BE49-F238E27FC236}">
                <a16:creationId xmlns:a16="http://schemas.microsoft.com/office/drawing/2014/main" id="{186D8913-0690-F675-2424-35BB0ED1E737}"/>
              </a:ext>
            </a:extLst>
          </p:cNvPr>
          <p:cNvSpPr txBox="1"/>
          <p:nvPr/>
        </p:nvSpPr>
        <p:spPr>
          <a:xfrm>
            <a:off x="6680574" y="468213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Picture 11" descr="A screenshot of a computer&#10;&#10;AI-generated content may be incorrect.">
            <a:extLst>
              <a:ext uri="{FF2B5EF4-FFF2-40B4-BE49-F238E27FC236}">
                <a16:creationId xmlns:a16="http://schemas.microsoft.com/office/drawing/2014/main" id="{191D4726-BE9C-5772-4D27-EEEE955B5B6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581772" y="1838007"/>
            <a:ext cx="6016459" cy="3181985"/>
          </a:xfrm>
          <a:prstGeom prst="rect">
            <a:avLst/>
          </a:prstGeom>
        </p:spPr>
      </p:pic>
      <p:sp>
        <p:nvSpPr>
          <p:cNvPr id="14" name="Rectangle: Rounded Corners 13">
            <a:extLst>
              <a:ext uri="{FF2B5EF4-FFF2-40B4-BE49-F238E27FC236}">
                <a16:creationId xmlns:a16="http://schemas.microsoft.com/office/drawing/2014/main" id="{4F515CD7-B7DB-1E7A-D9F0-F26E35D6A72B}"/>
              </a:ext>
            </a:extLst>
          </p:cNvPr>
          <p:cNvSpPr/>
          <p:nvPr/>
        </p:nvSpPr>
        <p:spPr>
          <a:xfrm>
            <a:off x="4246649" y="4771226"/>
            <a:ext cx="1636770" cy="17247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9">
            <a:extLst>
              <a:ext uri="{FF2B5EF4-FFF2-40B4-BE49-F238E27FC236}">
                <a16:creationId xmlns:a16="http://schemas.microsoft.com/office/drawing/2014/main" id="{C98EB38F-DA2B-523B-8235-AF104B18C862}"/>
              </a:ext>
            </a:extLst>
          </p:cNvPr>
          <p:cNvSpPr txBox="1"/>
          <p:nvPr/>
        </p:nvSpPr>
        <p:spPr>
          <a:xfrm>
            <a:off x="6043971" y="472609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DE6F498F-5330-A54F-0307-437B145194A7}"/>
              </a:ext>
            </a:extLst>
          </p:cNvPr>
          <p:cNvSpPr/>
          <p:nvPr/>
        </p:nvSpPr>
        <p:spPr>
          <a:xfrm>
            <a:off x="4605409" y="2984153"/>
            <a:ext cx="1636770" cy="17247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Rectangle: Rounded Corners 16">
            <a:extLst>
              <a:ext uri="{FF2B5EF4-FFF2-40B4-BE49-F238E27FC236}">
                <a16:creationId xmlns:a16="http://schemas.microsoft.com/office/drawing/2014/main" id="{C88BAAAC-A7F0-71D5-FF9A-6E43192577B3}"/>
              </a:ext>
            </a:extLst>
          </p:cNvPr>
          <p:cNvSpPr/>
          <p:nvPr/>
        </p:nvSpPr>
        <p:spPr>
          <a:xfrm>
            <a:off x="5883419" y="4082496"/>
            <a:ext cx="1133201" cy="18643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9">
            <a:extLst>
              <a:ext uri="{FF2B5EF4-FFF2-40B4-BE49-F238E27FC236}">
                <a16:creationId xmlns:a16="http://schemas.microsoft.com/office/drawing/2014/main" id="{D5BC0751-CE6A-7AE9-6FD3-2BE990C39AD0}"/>
              </a:ext>
            </a:extLst>
          </p:cNvPr>
          <p:cNvSpPr txBox="1"/>
          <p:nvPr/>
        </p:nvSpPr>
        <p:spPr>
          <a:xfrm>
            <a:off x="5958343" y="295555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19" name="Text Box 9">
            <a:extLst>
              <a:ext uri="{FF2B5EF4-FFF2-40B4-BE49-F238E27FC236}">
                <a16:creationId xmlns:a16="http://schemas.microsoft.com/office/drawing/2014/main" id="{C16E283F-26F8-45FE-F61F-0530559A699A}"/>
              </a:ext>
            </a:extLst>
          </p:cNvPr>
          <p:cNvSpPr txBox="1"/>
          <p:nvPr/>
        </p:nvSpPr>
        <p:spPr>
          <a:xfrm>
            <a:off x="6675576" y="407297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latin typeface="Calibri" panose="020F0502020204030204" pitchFamily="34" charset="0"/>
                <a:ea typeface="Aptos" panose="020B0004020202020204" pitchFamily="34" charset="0"/>
                <a:cs typeface="Arial" panose="020B0604020202020204" pitchFamily="34" charset="0"/>
              </a:rPr>
              <a:t>5</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21" name="Picture 20" descr="A screenshot of a computer&#10;&#10;Description automatically generated">
            <a:extLst>
              <a:ext uri="{FF2B5EF4-FFF2-40B4-BE49-F238E27FC236}">
                <a16:creationId xmlns:a16="http://schemas.microsoft.com/office/drawing/2014/main" id="{DC9AB764-F41E-5AE3-531F-186AADFA94BB}"/>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3573624" y="1838008"/>
            <a:ext cx="6024607" cy="3188620"/>
          </a:xfrm>
          <a:prstGeom prst="rect">
            <a:avLst/>
          </a:prstGeom>
        </p:spPr>
      </p:pic>
      <p:sp>
        <p:nvSpPr>
          <p:cNvPr id="22" name="Rectangle: Rounded Corners 21">
            <a:extLst>
              <a:ext uri="{FF2B5EF4-FFF2-40B4-BE49-F238E27FC236}">
                <a16:creationId xmlns:a16="http://schemas.microsoft.com/office/drawing/2014/main" id="{783DC9AC-E444-2213-23F9-CB811C233471}"/>
              </a:ext>
            </a:extLst>
          </p:cNvPr>
          <p:cNvSpPr/>
          <p:nvPr/>
        </p:nvSpPr>
        <p:spPr>
          <a:xfrm>
            <a:off x="3686586" y="2539365"/>
            <a:ext cx="1342614" cy="13493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Text Box 9">
            <a:extLst>
              <a:ext uri="{FF2B5EF4-FFF2-40B4-BE49-F238E27FC236}">
                <a16:creationId xmlns:a16="http://schemas.microsoft.com/office/drawing/2014/main" id="{676DCFFE-768D-8657-3DFE-F04003D005EB}"/>
              </a:ext>
            </a:extLst>
          </p:cNvPr>
          <p:cNvSpPr txBox="1"/>
          <p:nvPr/>
        </p:nvSpPr>
        <p:spPr>
          <a:xfrm>
            <a:off x="5000293" y="233527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7E68B69D-7517-0FA6-83C5-D21A7C540D6C}"/>
              </a:ext>
            </a:extLst>
          </p:cNvPr>
          <p:cNvSpPr/>
          <p:nvPr/>
        </p:nvSpPr>
        <p:spPr>
          <a:xfrm>
            <a:off x="6585927" y="4703016"/>
            <a:ext cx="486040" cy="18643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5" name="Picture 24" descr="A screenshot of a computer">
            <a:extLst>
              <a:ext uri="{FF2B5EF4-FFF2-40B4-BE49-F238E27FC236}">
                <a16:creationId xmlns:a16="http://schemas.microsoft.com/office/drawing/2014/main" id="{19903C50-A025-B30E-7740-BBF07451364D}"/>
              </a:ext>
            </a:extLst>
          </p:cNvPr>
          <p:cNvPicPr>
            <a:picLocks noChangeAspect="1"/>
          </p:cNvPicPr>
          <p:nvPr/>
        </p:nvPicPr>
        <p:blipFill>
          <a:blip r:embed="rId6" cstate="email">
            <a:extLst>
              <a:ext uri="{28A0092B-C50C-407E-A947-70E740481C1C}">
                <a14:useLocalDpi xmlns:a14="http://schemas.microsoft.com/office/drawing/2010/main"/>
              </a:ext>
            </a:extLst>
          </a:blip>
          <a:srcRect b="-218"/>
          <a:stretch/>
        </p:blipFill>
        <p:spPr>
          <a:xfrm>
            <a:off x="3581772" y="1839750"/>
            <a:ext cx="6024607" cy="3180242"/>
          </a:xfrm>
          <a:prstGeom prst="rect">
            <a:avLst/>
          </a:prstGeom>
        </p:spPr>
      </p:pic>
      <p:sp>
        <p:nvSpPr>
          <p:cNvPr id="27" name="TextBox 26">
            <a:extLst>
              <a:ext uri="{FF2B5EF4-FFF2-40B4-BE49-F238E27FC236}">
                <a16:creationId xmlns:a16="http://schemas.microsoft.com/office/drawing/2014/main" id="{CE636F41-1634-6151-6F95-324A08E2690B}"/>
              </a:ext>
            </a:extLst>
          </p:cNvPr>
          <p:cNvSpPr txBox="1"/>
          <p:nvPr/>
        </p:nvSpPr>
        <p:spPr>
          <a:xfrm>
            <a:off x="829873" y="4220415"/>
            <a:ext cx="6094378" cy="378565"/>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Set up your Parameters</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108AFFBA-1308-0400-DF48-031197181166}"/>
              </a:ext>
            </a:extLst>
          </p:cNvPr>
          <p:cNvCxnSpPr>
            <a:cxnSpLocks/>
          </p:cNvCxnSpPr>
          <p:nvPr/>
        </p:nvCxnSpPr>
        <p:spPr>
          <a:xfrm>
            <a:off x="4246649" y="3583001"/>
            <a:ext cx="1371045"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257F6F-4822-2833-7469-D58ED31C1F4E}"/>
              </a:ext>
            </a:extLst>
          </p:cNvPr>
          <p:cNvCxnSpPr>
            <a:cxnSpLocks/>
          </p:cNvCxnSpPr>
          <p:nvPr/>
        </p:nvCxnSpPr>
        <p:spPr>
          <a:xfrm>
            <a:off x="4246649" y="3832678"/>
            <a:ext cx="1371045"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E18E25A-D3DB-5399-FD7A-6F6C44DDC57B}"/>
              </a:ext>
            </a:extLst>
          </p:cNvPr>
          <p:cNvCxnSpPr>
            <a:cxnSpLocks/>
          </p:cNvCxnSpPr>
          <p:nvPr/>
        </p:nvCxnSpPr>
        <p:spPr>
          <a:xfrm>
            <a:off x="5126477" y="2789600"/>
            <a:ext cx="491217"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E803EA55-B26B-FB99-039D-6D3ECB1CC034}"/>
              </a:ext>
            </a:extLst>
          </p:cNvPr>
          <p:cNvSpPr/>
          <p:nvPr/>
        </p:nvSpPr>
        <p:spPr>
          <a:xfrm>
            <a:off x="6943672" y="4508261"/>
            <a:ext cx="418974" cy="18644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Text Box 9">
            <a:extLst>
              <a:ext uri="{FF2B5EF4-FFF2-40B4-BE49-F238E27FC236}">
                <a16:creationId xmlns:a16="http://schemas.microsoft.com/office/drawing/2014/main" id="{02F1707A-6281-6649-3E9D-A8EB2A5BBBB7}"/>
              </a:ext>
            </a:extLst>
          </p:cNvPr>
          <p:cNvSpPr txBox="1"/>
          <p:nvPr/>
        </p:nvSpPr>
        <p:spPr>
          <a:xfrm>
            <a:off x="6667428" y="435768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8" name="Picture 37" descr="A screenshot of a computer&#10;&#10;Description automatically generated">
            <a:extLst>
              <a:ext uri="{FF2B5EF4-FFF2-40B4-BE49-F238E27FC236}">
                <a16:creationId xmlns:a16="http://schemas.microsoft.com/office/drawing/2014/main" id="{A8FEFDE9-B70A-7146-11A5-9FA76E88F256}"/>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3581771" y="1838006"/>
            <a:ext cx="6040505" cy="3180242"/>
          </a:xfrm>
          <a:prstGeom prst="rect">
            <a:avLst/>
          </a:prstGeom>
        </p:spPr>
      </p:pic>
      <p:sp>
        <p:nvSpPr>
          <p:cNvPr id="40" name="Rectangle: Rounded Corners 39">
            <a:extLst>
              <a:ext uri="{FF2B5EF4-FFF2-40B4-BE49-F238E27FC236}">
                <a16:creationId xmlns:a16="http://schemas.microsoft.com/office/drawing/2014/main" id="{2B49CDE8-1C08-25AD-9581-AF83FFC5703C}"/>
              </a:ext>
            </a:extLst>
          </p:cNvPr>
          <p:cNvSpPr/>
          <p:nvPr/>
        </p:nvSpPr>
        <p:spPr>
          <a:xfrm>
            <a:off x="7276327" y="4714553"/>
            <a:ext cx="851858" cy="17490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Text Box 9">
            <a:extLst>
              <a:ext uri="{FF2B5EF4-FFF2-40B4-BE49-F238E27FC236}">
                <a16:creationId xmlns:a16="http://schemas.microsoft.com/office/drawing/2014/main" id="{74AD240B-F33E-EBBA-4177-CB33ED77A318}"/>
              </a:ext>
            </a:extLst>
          </p:cNvPr>
          <p:cNvSpPr txBox="1"/>
          <p:nvPr/>
        </p:nvSpPr>
        <p:spPr>
          <a:xfrm>
            <a:off x="7092677" y="446848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BBBF928B-A31F-202D-B484-F38E2FB0871C}"/>
              </a:ext>
            </a:extLst>
          </p:cNvPr>
          <p:cNvSpPr txBox="1"/>
          <p:nvPr/>
        </p:nvSpPr>
        <p:spPr>
          <a:xfrm>
            <a:off x="838200" y="5101889"/>
            <a:ext cx="6097554" cy="377860"/>
          </a:xfrm>
          <a:prstGeom prst="rect">
            <a:avLst/>
          </a:prstGeom>
          <a:noFill/>
        </p:spPr>
        <p:txBody>
          <a:bodyPr wrap="square">
            <a:spAutoFit/>
          </a:bodyPr>
          <a:lstStyle/>
          <a:p>
            <a:pPr>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Transfer Journal Entries to GL</a:t>
            </a:r>
          </a:p>
        </p:txBody>
      </p:sp>
      <p:pic>
        <p:nvPicPr>
          <p:cNvPr id="13" name="Picture 12" descr="A screenshot of a computer&#10;&#10;Description automatically generated">
            <a:extLst>
              <a:ext uri="{FF2B5EF4-FFF2-40B4-BE49-F238E27FC236}">
                <a16:creationId xmlns:a16="http://schemas.microsoft.com/office/drawing/2014/main" id="{A502A3EA-BEB1-14B6-D3A8-27AEDA4EB53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3581770" y="1850017"/>
            <a:ext cx="6048653" cy="3176610"/>
          </a:xfrm>
          <a:prstGeom prst="rect">
            <a:avLst/>
          </a:prstGeom>
        </p:spPr>
      </p:pic>
      <p:cxnSp>
        <p:nvCxnSpPr>
          <p:cNvPr id="20" name="Straight Connector 19">
            <a:extLst>
              <a:ext uri="{FF2B5EF4-FFF2-40B4-BE49-F238E27FC236}">
                <a16:creationId xmlns:a16="http://schemas.microsoft.com/office/drawing/2014/main" id="{DE4966A8-C6DE-2FA4-CC3F-5598FA5000D7}"/>
              </a:ext>
            </a:extLst>
          </p:cNvPr>
          <p:cNvCxnSpPr>
            <a:cxnSpLocks/>
          </p:cNvCxnSpPr>
          <p:nvPr/>
        </p:nvCxnSpPr>
        <p:spPr>
          <a:xfrm>
            <a:off x="4403574" y="2467100"/>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08AFE6C-1AA7-3597-7A99-E621186158DF}"/>
              </a:ext>
            </a:extLst>
          </p:cNvPr>
          <p:cNvCxnSpPr>
            <a:cxnSpLocks/>
          </p:cNvCxnSpPr>
          <p:nvPr/>
        </p:nvCxnSpPr>
        <p:spPr>
          <a:xfrm>
            <a:off x="4211574" y="2789600"/>
            <a:ext cx="677665"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560724-2C5E-EB3F-24F9-85C5B57F3A24}"/>
              </a:ext>
            </a:extLst>
          </p:cNvPr>
          <p:cNvSpPr txBox="1"/>
          <p:nvPr/>
        </p:nvSpPr>
        <p:spPr>
          <a:xfrm>
            <a:off x="841376" y="5388185"/>
            <a:ext cx="6094378" cy="378565"/>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Set up your Parameters</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3" name="Picture 2">
            <a:extLst>
              <a:ext uri="{FF2B5EF4-FFF2-40B4-BE49-F238E27FC236}">
                <a16:creationId xmlns:a16="http://schemas.microsoft.com/office/drawing/2014/main" id="{67F492CF-E84C-2220-FAEB-15BED28A7191}"/>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581572" y="1831370"/>
            <a:ext cx="6056799" cy="317661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021DE421-0297-1B7B-A4D6-1435452622B1}"/>
              </a:ext>
            </a:extLst>
          </p:cNvPr>
          <p:cNvSpPr/>
          <p:nvPr/>
        </p:nvSpPr>
        <p:spPr>
          <a:xfrm>
            <a:off x="6783005" y="4402277"/>
            <a:ext cx="493322" cy="23506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6" name="Straight Connector 35">
            <a:extLst>
              <a:ext uri="{FF2B5EF4-FFF2-40B4-BE49-F238E27FC236}">
                <a16:creationId xmlns:a16="http://schemas.microsoft.com/office/drawing/2014/main" id="{803976BE-A735-BBE3-C41E-569FD534964F}"/>
              </a:ext>
            </a:extLst>
          </p:cNvPr>
          <p:cNvCxnSpPr>
            <a:cxnSpLocks/>
          </p:cNvCxnSpPr>
          <p:nvPr/>
        </p:nvCxnSpPr>
        <p:spPr>
          <a:xfrm>
            <a:off x="4750456" y="3227739"/>
            <a:ext cx="542452"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7FFA053-B957-8BD7-F46C-E292AA4CC5EF}"/>
              </a:ext>
            </a:extLst>
          </p:cNvPr>
          <p:cNvCxnSpPr>
            <a:cxnSpLocks/>
          </p:cNvCxnSpPr>
          <p:nvPr/>
        </p:nvCxnSpPr>
        <p:spPr>
          <a:xfrm>
            <a:off x="3943350" y="3581765"/>
            <a:ext cx="1349558"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44" name="Text Box 9">
            <a:extLst>
              <a:ext uri="{FF2B5EF4-FFF2-40B4-BE49-F238E27FC236}">
                <a16:creationId xmlns:a16="http://schemas.microsoft.com/office/drawing/2014/main" id="{BA9E94FC-A441-A2EE-41A7-B91D05BA8577}"/>
              </a:ext>
            </a:extLst>
          </p:cNvPr>
          <p:cNvSpPr txBox="1"/>
          <p:nvPr/>
        </p:nvSpPr>
        <p:spPr>
          <a:xfrm>
            <a:off x="6510365" y="411717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E3502541-2DB1-3056-327B-916EB0B6C6C9}"/>
              </a:ext>
            </a:extLst>
          </p:cNvPr>
          <p:cNvSpPr txBox="1"/>
          <p:nvPr/>
        </p:nvSpPr>
        <p:spPr>
          <a:xfrm>
            <a:off x="849294" y="5805739"/>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Submit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4A32F04B-D03F-2DEA-0C50-03B99BE36D86}"/>
              </a:ext>
            </a:extLst>
          </p:cNvPr>
          <p:cNvGrpSpPr/>
          <p:nvPr/>
        </p:nvGrpSpPr>
        <p:grpSpPr>
          <a:xfrm>
            <a:off x="829873" y="21116"/>
            <a:ext cx="2670110" cy="584775"/>
            <a:chOff x="1630140" y="1877203"/>
            <a:chExt cx="1995323" cy="584775"/>
          </a:xfrm>
        </p:grpSpPr>
        <p:sp>
          <p:nvSpPr>
            <p:cNvPr id="39" name="TextBox 38">
              <a:extLst>
                <a:ext uri="{FF2B5EF4-FFF2-40B4-BE49-F238E27FC236}">
                  <a16:creationId xmlns:a16="http://schemas.microsoft.com/office/drawing/2014/main" id="{B3EFEEA5-ADC1-7C63-66E7-37BD291FC969}"/>
                </a:ext>
              </a:extLst>
            </p:cNvPr>
            <p:cNvSpPr txBox="1"/>
            <p:nvPr/>
          </p:nvSpPr>
          <p:spPr>
            <a:xfrm>
              <a:off x="1630140" y="1877203"/>
              <a:ext cx="724812" cy="584775"/>
            </a:xfrm>
            <a:prstGeom prst="rect">
              <a:avLst/>
            </a:prstGeom>
            <a:noFill/>
          </p:spPr>
          <p:txBody>
            <a:bodyPr wrap="square" rtlCol="0">
              <a:spAutoFit/>
            </a:bodyPr>
            <a:lstStyle/>
            <a:p>
              <a:r>
                <a:rPr lang="en-US" sz="3200" dirty="0">
                  <a:solidFill>
                    <a:srgbClr val="00B0F0"/>
                  </a:solidFill>
                  <a:latin typeface="Tw Cen MT" panose="020B0602020104020603" pitchFamily="34" charset="0"/>
                </a:rPr>
                <a:t>05</a:t>
              </a:r>
            </a:p>
          </p:txBody>
        </p:sp>
        <p:sp>
          <p:nvSpPr>
            <p:cNvPr id="43" name="TextBox 42">
              <a:extLst>
                <a:ext uri="{FF2B5EF4-FFF2-40B4-BE49-F238E27FC236}">
                  <a16:creationId xmlns:a16="http://schemas.microsoft.com/office/drawing/2014/main" id="{D4BEA4B2-F7D6-92ED-B410-0F31A6223761}"/>
                </a:ext>
              </a:extLst>
            </p:cNvPr>
            <p:cNvSpPr txBox="1"/>
            <p:nvPr/>
          </p:nvSpPr>
          <p:spPr>
            <a:xfrm>
              <a:off x="2238143" y="1877203"/>
              <a:ext cx="1387320" cy="584775"/>
            </a:xfrm>
            <a:prstGeom prst="rect">
              <a:avLst/>
            </a:prstGeom>
            <a:noFill/>
          </p:spPr>
          <p:txBody>
            <a:bodyPr wrap="square" rtlCol="0">
              <a:spAutoFit/>
            </a:bodyPr>
            <a:lstStyle/>
            <a:p>
              <a:r>
                <a:rPr lang="en-US" sz="3200" dirty="0">
                  <a:solidFill>
                    <a:srgbClr val="00B0F0"/>
                  </a:solidFill>
                  <a:latin typeface="Tw Cen MT" panose="020B0602020104020603" pitchFamily="34" charset="0"/>
                </a:rPr>
                <a:t>Closing</a:t>
              </a:r>
            </a:p>
          </p:txBody>
        </p:sp>
      </p:grpSp>
      <p:sp>
        <p:nvSpPr>
          <p:cNvPr id="46" name="Speech Bubble: Rectangle 45">
            <a:hlinkClick r:id="rId10" action="ppaction://hlinksldjump"/>
            <a:extLst>
              <a:ext uri="{FF2B5EF4-FFF2-40B4-BE49-F238E27FC236}">
                <a16:creationId xmlns:a16="http://schemas.microsoft.com/office/drawing/2014/main" id="{26CAD92B-119B-52B5-2585-2549DF2358AA}"/>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peech Bubble: Rectangle 46">
            <a:hlinkClick r:id="rId11" action="ppaction://hlinksldjump"/>
            <a:extLst>
              <a:ext uri="{FF2B5EF4-FFF2-40B4-BE49-F238E27FC236}">
                <a16:creationId xmlns:a16="http://schemas.microsoft.com/office/drawing/2014/main" id="{67A48908-A555-60AB-0F3A-70C6AC60D7F8}"/>
              </a:ext>
            </a:extLst>
          </p:cNvPr>
          <p:cNvSpPr/>
          <p:nvPr/>
        </p:nvSpPr>
        <p:spPr>
          <a:xfrm>
            <a:off x="11496674" y="-822"/>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35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ppt_x"/>
                                          </p:val>
                                        </p:tav>
                                        <p:tav tm="100000">
                                          <p:val>
                                            <p:strVal val="#ppt_x"/>
                                          </p:val>
                                        </p:tav>
                                      </p:tavLst>
                                    </p:anim>
                                    <p:anim calcmode="lin" valueType="num">
                                      <p:cBhvr additive="base">
                                        <p:cTn id="63" dur="500" fill="hold"/>
                                        <p:tgtEl>
                                          <p:spTgt spid="12"/>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500" fill="hold"/>
                                        <p:tgtEl>
                                          <p:spTgt spid="14"/>
                                        </p:tgtEl>
                                        <p:attrNameLst>
                                          <p:attrName>ppt_x</p:attrName>
                                        </p:attrNameLst>
                                      </p:cBhvr>
                                      <p:tavLst>
                                        <p:tav tm="0">
                                          <p:val>
                                            <p:strVal val="#ppt_x"/>
                                          </p:val>
                                        </p:tav>
                                        <p:tav tm="100000">
                                          <p:val>
                                            <p:strVal val="#ppt_x"/>
                                          </p:val>
                                        </p:tav>
                                      </p:tavLst>
                                    </p:anim>
                                    <p:anim calcmode="lin" valueType="num">
                                      <p:cBhvr additive="base">
                                        <p:cTn id="67" dur="500" fill="hold"/>
                                        <p:tgtEl>
                                          <p:spTgt spid="1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additive="base">
                                        <p:cTn id="70" dur="500" fill="hold"/>
                                        <p:tgtEl>
                                          <p:spTgt spid="15"/>
                                        </p:tgtEl>
                                        <p:attrNameLst>
                                          <p:attrName>ppt_x</p:attrName>
                                        </p:attrNameLst>
                                      </p:cBhvr>
                                      <p:tavLst>
                                        <p:tav tm="0">
                                          <p:val>
                                            <p:strVal val="#ppt_x"/>
                                          </p:val>
                                        </p:tav>
                                        <p:tav tm="100000">
                                          <p:val>
                                            <p:strVal val="#ppt_x"/>
                                          </p:val>
                                        </p:tav>
                                      </p:tavLst>
                                    </p:anim>
                                    <p:anim calcmode="lin" valueType="num">
                                      <p:cBhvr additive="base">
                                        <p:cTn id="71" dur="500" fill="hold"/>
                                        <p:tgtEl>
                                          <p:spTgt spid="15"/>
                                        </p:tgtEl>
                                        <p:attrNameLst>
                                          <p:attrName>ppt_y</p:attrName>
                                        </p:attrNameLst>
                                      </p:cBhvr>
                                      <p:tavLst>
                                        <p:tav tm="0">
                                          <p:val>
                                            <p:strVal val="1+#ppt_h/2"/>
                                          </p:val>
                                        </p:tav>
                                        <p:tav tm="100000">
                                          <p:val>
                                            <p:strVal val="#ppt_y"/>
                                          </p:val>
                                        </p:tav>
                                      </p:tavLst>
                                    </p:anim>
                                  </p:childTnLst>
                                </p:cTn>
                              </p:par>
                            </p:childTnLst>
                          </p:cTn>
                        </p:par>
                        <p:par>
                          <p:cTn id="72" fill="hold">
                            <p:stCondLst>
                              <p:cond delay="500"/>
                            </p:stCondLst>
                            <p:childTnLst>
                              <p:par>
                                <p:cTn id="73" presetID="2" presetClass="entr" presetSubtype="4"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ppt_x"/>
                                          </p:val>
                                        </p:tav>
                                        <p:tav tm="100000">
                                          <p:val>
                                            <p:strVal val="#ppt_x"/>
                                          </p:val>
                                        </p:tav>
                                      </p:tavLst>
                                    </p:anim>
                                    <p:anim calcmode="lin" valueType="num">
                                      <p:cBhvr additive="base">
                                        <p:cTn id="76" dur="500" fill="hold"/>
                                        <p:tgtEl>
                                          <p:spTgt spid="1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par>
                          <p:cTn id="81" fill="hold">
                            <p:stCondLst>
                              <p:cond delay="1000"/>
                            </p:stCondLst>
                            <p:childTnLst>
                              <p:par>
                                <p:cTn id="82" presetID="2" presetClass="entr" presetSubtype="4"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additive="base">
                                        <p:cTn id="84" dur="500" fill="hold"/>
                                        <p:tgtEl>
                                          <p:spTgt spid="17"/>
                                        </p:tgtEl>
                                        <p:attrNameLst>
                                          <p:attrName>ppt_x</p:attrName>
                                        </p:attrNameLst>
                                      </p:cBhvr>
                                      <p:tavLst>
                                        <p:tav tm="0">
                                          <p:val>
                                            <p:strVal val="#ppt_x"/>
                                          </p:val>
                                        </p:tav>
                                        <p:tav tm="100000">
                                          <p:val>
                                            <p:strVal val="#ppt_x"/>
                                          </p:val>
                                        </p:tav>
                                      </p:tavLst>
                                    </p:anim>
                                    <p:anim calcmode="lin" valueType="num">
                                      <p:cBhvr additive="base">
                                        <p:cTn id="85" dur="500" fill="hold"/>
                                        <p:tgtEl>
                                          <p:spTgt spid="1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19"/>
                                        </p:tgtEl>
                                        <p:attrNameLst>
                                          <p:attrName>style.visibility</p:attrName>
                                        </p:attrNameLst>
                                      </p:cBhvr>
                                      <p:to>
                                        <p:strVal val="visible"/>
                                      </p:to>
                                    </p:set>
                                    <p:anim calcmode="lin" valueType="num">
                                      <p:cBhvr additive="base">
                                        <p:cTn id="88" dur="500" fill="hold"/>
                                        <p:tgtEl>
                                          <p:spTgt spid="19"/>
                                        </p:tgtEl>
                                        <p:attrNameLst>
                                          <p:attrName>ppt_x</p:attrName>
                                        </p:attrNameLst>
                                      </p:cBhvr>
                                      <p:tavLst>
                                        <p:tav tm="0">
                                          <p:val>
                                            <p:strVal val="#ppt_x"/>
                                          </p:val>
                                        </p:tav>
                                        <p:tav tm="100000">
                                          <p:val>
                                            <p:strVal val="#ppt_x"/>
                                          </p:val>
                                        </p:tav>
                                      </p:tavLst>
                                    </p:anim>
                                    <p:anim calcmode="lin" valueType="num">
                                      <p:cBhvr additive="base">
                                        <p:cTn id="8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21"/>
                                        </p:tgtEl>
                                        <p:attrNameLst>
                                          <p:attrName>style.visibility</p:attrName>
                                        </p:attrNameLst>
                                      </p:cBhvr>
                                      <p:to>
                                        <p:strVal val="visible"/>
                                      </p:to>
                                    </p:set>
                                    <p:anim calcmode="lin" valueType="num">
                                      <p:cBhvr additive="base">
                                        <p:cTn id="94" dur="500" fill="hold"/>
                                        <p:tgtEl>
                                          <p:spTgt spid="21"/>
                                        </p:tgtEl>
                                        <p:attrNameLst>
                                          <p:attrName>ppt_x</p:attrName>
                                        </p:attrNameLst>
                                      </p:cBhvr>
                                      <p:tavLst>
                                        <p:tav tm="0">
                                          <p:val>
                                            <p:strVal val="#ppt_x"/>
                                          </p:val>
                                        </p:tav>
                                        <p:tav tm="100000">
                                          <p:val>
                                            <p:strVal val="#ppt_x"/>
                                          </p:val>
                                        </p:tav>
                                      </p:tavLst>
                                    </p:anim>
                                    <p:anim calcmode="lin" valueType="num">
                                      <p:cBhvr additive="base">
                                        <p:cTn id="95" dur="500" fill="hold"/>
                                        <p:tgtEl>
                                          <p:spTgt spid="21"/>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 calcmode="lin" valueType="num">
                                      <p:cBhvr additive="base">
                                        <p:cTn id="98" dur="500" fill="hold"/>
                                        <p:tgtEl>
                                          <p:spTgt spid="22"/>
                                        </p:tgtEl>
                                        <p:attrNameLst>
                                          <p:attrName>ppt_x</p:attrName>
                                        </p:attrNameLst>
                                      </p:cBhvr>
                                      <p:tavLst>
                                        <p:tav tm="0">
                                          <p:val>
                                            <p:strVal val="#ppt_x"/>
                                          </p:val>
                                        </p:tav>
                                        <p:tav tm="100000">
                                          <p:val>
                                            <p:strVal val="#ppt_x"/>
                                          </p:val>
                                        </p:tav>
                                      </p:tavLst>
                                    </p:anim>
                                    <p:anim calcmode="lin" valueType="num">
                                      <p:cBhvr additive="base">
                                        <p:cTn id="99" dur="500" fill="hold"/>
                                        <p:tgtEl>
                                          <p:spTgt spid="22"/>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fill="hold"/>
                                        <p:tgtEl>
                                          <p:spTgt spid="23"/>
                                        </p:tgtEl>
                                        <p:attrNameLst>
                                          <p:attrName>ppt_x</p:attrName>
                                        </p:attrNameLst>
                                      </p:cBhvr>
                                      <p:tavLst>
                                        <p:tav tm="0">
                                          <p:val>
                                            <p:strVal val="#ppt_x"/>
                                          </p:val>
                                        </p:tav>
                                        <p:tav tm="100000">
                                          <p:val>
                                            <p:strVal val="#ppt_x"/>
                                          </p:val>
                                        </p:tav>
                                      </p:tavLst>
                                    </p:anim>
                                    <p:anim calcmode="lin" valueType="num">
                                      <p:cBhvr additive="base">
                                        <p:cTn id="103" dur="500" fill="hold"/>
                                        <p:tgtEl>
                                          <p:spTgt spid="23"/>
                                        </p:tgtEl>
                                        <p:attrNameLst>
                                          <p:attrName>ppt_y</p:attrName>
                                        </p:attrNameLst>
                                      </p:cBhvr>
                                      <p:tavLst>
                                        <p:tav tm="0">
                                          <p:val>
                                            <p:strVal val="1+#ppt_h/2"/>
                                          </p:val>
                                        </p:tav>
                                        <p:tav tm="100000">
                                          <p:val>
                                            <p:strVal val="#ppt_y"/>
                                          </p:val>
                                        </p:tav>
                                      </p:tavLst>
                                    </p:anim>
                                  </p:childTnLst>
                                </p:cTn>
                              </p:par>
                            </p:childTnLst>
                          </p:cTn>
                        </p:par>
                        <p:par>
                          <p:cTn id="104" fill="hold">
                            <p:stCondLst>
                              <p:cond delay="500"/>
                            </p:stCondLst>
                            <p:childTnLst>
                              <p:par>
                                <p:cTn id="105" presetID="2" presetClass="entr" presetSubtype="4"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additive="base">
                                        <p:cTn id="107" dur="500" fill="hold"/>
                                        <p:tgtEl>
                                          <p:spTgt spid="24"/>
                                        </p:tgtEl>
                                        <p:attrNameLst>
                                          <p:attrName>ppt_x</p:attrName>
                                        </p:attrNameLst>
                                      </p:cBhvr>
                                      <p:tavLst>
                                        <p:tav tm="0">
                                          <p:val>
                                            <p:strVal val="#ppt_x"/>
                                          </p:val>
                                        </p:tav>
                                        <p:tav tm="100000">
                                          <p:val>
                                            <p:strVal val="#ppt_x"/>
                                          </p:val>
                                        </p:tav>
                                      </p:tavLst>
                                    </p:anim>
                                    <p:anim calcmode="lin" valueType="num">
                                      <p:cBhvr additive="base">
                                        <p:cTn id="10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fill="hold"/>
                                        <p:tgtEl>
                                          <p:spTgt spid="25"/>
                                        </p:tgtEl>
                                        <p:attrNameLst>
                                          <p:attrName>ppt_x</p:attrName>
                                        </p:attrNameLst>
                                      </p:cBhvr>
                                      <p:tavLst>
                                        <p:tav tm="0">
                                          <p:val>
                                            <p:strVal val="#ppt_x"/>
                                          </p:val>
                                        </p:tav>
                                        <p:tav tm="100000">
                                          <p:val>
                                            <p:strVal val="#ppt_x"/>
                                          </p:val>
                                        </p:tav>
                                      </p:tavLst>
                                    </p:anim>
                                    <p:anim calcmode="lin" valueType="num">
                                      <p:cBhvr additive="base">
                                        <p:cTn id="114" dur="500" fill="hold"/>
                                        <p:tgtEl>
                                          <p:spTgt spid="25"/>
                                        </p:tgtEl>
                                        <p:attrNameLst>
                                          <p:attrName>ppt_y</p:attrName>
                                        </p:attrNameLst>
                                      </p:cBhvr>
                                      <p:tavLst>
                                        <p:tav tm="0">
                                          <p:val>
                                            <p:strVal val="1+#ppt_h/2"/>
                                          </p:val>
                                        </p:tav>
                                        <p:tav tm="100000">
                                          <p:val>
                                            <p:strVal val="#ppt_y"/>
                                          </p:val>
                                        </p:tav>
                                      </p:tavLst>
                                    </p:anim>
                                  </p:childTnLst>
                                </p:cTn>
                              </p:par>
                              <p:par>
                                <p:cTn id="115" presetID="10" presetClass="entr" presetSubtype="0" fill="hold" nodeType="withEffect">
                                  <p:stCondLst>
                                    <p:cond delay="0"/>
                                  </p:stCondLst>
                                  <p:childTnLst>
                                    <p:set>
                                      <p:cBhvr>
                                        <p:cTn id="116" dur="1" fill="hold">
                                          <p:stCondLst>
                                            <p:cond delay="0"/>
                                          </p:stCondLst>
                                        </p:cTn>
                                        <p:tgtEl>
                                          <p:spTgt spid="27">
                                            <p:txEl>
                                              <p:pRg st="0" end="0"/>
                                            </p:txEl>
                                          </p:spTgt>
                                        </p:tgtEl>
                                        <p:attrNameLst>
                                          <p:attrName>style.visibility</p:attrName>
                                        </p:attrNameLst>
                                      </p:cBhvr>
                                      <p:to>
                                        <p:strVal val="visible"/>
                                      </p:to>
                                    </p:set>
                                    <p:animEffect transition="in" filter="fade">
                                      <p:cBhvr>
                                        <p:cTn id="117" dur="500"/>
                                        <p:tgtEl>
                                          <p:spTgt spid="27">
                                            <p:txEl>
                                              <p:pRg st="0" end="0"/>
                                            </p:txEl>
                                          </p:spTgt>
                                        </p:tgtEl>
                                      </p:cBhvr>
                                    </p:animEffect>
                                  </p:childTnLst>
                                </p:cTn>
                              </p:par>
                              <p:par>
                                <p:cTn id="118" presetID="2" presetClass="entr" presetSubtype="4" fill="hold" nodeType="with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additive="base">
                                        <p:cTn id="120" dur="500" fill="hold"/>
                                        <p:tgtEl>
                                          <p:spTgt spid="28"/>
                                        </p:tgtEl>
                                        <p:attrNameLst>
                                          <p:attrName>ppt_x</p:attrName>
                                        </p:attrNameLst>
                                      </p:cBhvr>
                                      <p:tavLst>
                                        <p:tav tm="0">
                                          <p:val>
                                            <p:strVal val="#ppt_x"/>
                                          </p:val>
                                        </p:tav>
                                        <p:tav tm="100000">
                                          <p:val>
                                            <p:strVal val="#ppt_x"/>
                                          </p:val>
                                        </p:tav>
                                      </p:tavLst>
                                    </p:anim>
                                    <p:anim calcmode="lin" valueType="num">
                                      <p:cBhvr additive="base">
                                        <p:cTn id="121" dur="500" fill="hold"/>
                                        <p:tgtEl>
                                          <p:spTgt spid="28"/>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 calcmode="lin" valueType="num">
                                      <p:cBhvr additive="base">
                                        <p:cTn id="124" dur="500" fill="hold"/>
                                        <p:tgtEl>
                                          <p:spTgt spid="31"/>
                                        </p:tgtEl>
                                        <p:attrNameLst>
                                          <p:attrName>ppt_x</p:attrName>
                                        </p:attrNameLst>
                                      </p:cBhvr>
                                      <p:tavLst>
                                        <p:tav tm="0">
                                          <p:val>
                                            <p:strVal val="#ppt_x"/>
                                          </p:val>
                                        </p:tav>
                                        <p:tav tm="100000">
                                          <p:val>
                                            <p:strVal val="#ppt_x"/>
                                          </p:val>
                                        </p:tav>
                                      </p:tavLst>
                                    </p:anim>
                                    <p:anim calcmode="lin" valueType="num">
                                      <p:cBhvr additive="base">
                                        <p:cTn id="125" dur="500" fill="hold"/>
                                        <p:tgtEl>
                                          <p:spTgt spid="31"/>
                                        </p:tgtEl>
                                        <p:attrNameLst>
                                          <p:attrName>ppt_y</p:attrName>
                                        </p:attrNameLst>
                                      </p:cBhvr>
                                      <p:tavLst>
                                        <p:tav tm="0">
                                          <p:val>
                                            <p:strVal val="1+#ppt_h/2"/>
                                          </p:val>
                                        </p:tav>
                                        <p:tav tm="100000">
                                          <p:val>
                                            <p:strVal val="#ppt_y"/>
                                          </p:val>
                                        </p:tav>
                                      </p:tavLst>
                                    </p:anim>
                                  </p:childTnLst>
                                </p:cTn>
                              </p:par>
                              <p:par>
                                <p:cTn id="126" presetID="2" presetClass="entr" presetSubtype="4" fill="hold" nodeType="withEffect">
                                  <p:stCondLst>
                                    <p:cond delay="0"/>
                                  </p:stCondLst>
                                  <p:childTnLst>
                                    <p:set>
                                      <p:cBhvr>
                                        <p:cTn id="127" dur="1" fill="hold">
                                          <p:stCondLst>
                                            <p:cond delay="0"/>
                                          </p:stCondLst>
                                        </p:cTn>
                                        <p:tgtEl>
                                          <p:spTgt spid="32"/>
                                        </p:tgtEl>
                                        <p:attrNameLst>
                                          <p:attrName>style.visibility</p:attrName>
                                        </p:attrNameLst>
                                      </p:cBhvr>
                                      <p:to>
                                        <p:strVal val="visible"/>
                                      </p:to>
                                    </p:set>
                                    <p:anim calcmode="lin" valueType="num">
                                      <p:cBhvr additive="base">
                                        <p:cTn id="128" dur="500" fill="hold"/>
                                        <p:tgtEl>
                                          <p:spTgt spid="32"/>
                                        </p:tgtEl>
                                        <p:attrNameLst>
                                          <p:attrName>ppt_x</p:attrName>
                                        </p:attrNameLst>
                                      </p:cBhvr>
                                      <p:tavLst>
                                        <p:tav tm="0">
                                          <p:val>
                                            <p:strVal val="#ppt_x"/>
                                          </p:val>
                                        </p:tav>
                                        <p:tav tm="100000">
                                          <p:val>
                                            <p:strVal val="#ppt_x"/>
                                          </p:val>
                                        </p:tav>
                                      </p:tavLst>
                                    </p:anim>
                                    <p:anim calcmode="lin" valueType="num">
                                      <p:cBhvr additive="base">
                                        <p:cTn id="129" dur="500" fill="hold"/>
                                        <p:tgtEl>
                                          <p:spTgt spid="32"/>
                                        </p:tgtEl>
                                        <p:attrNameLst>
                                          <p:attrName>ppt_y</p:attrName>
                                        </p:attrNameLst>
                                      </p:cBhvr>
                                      <p:tavLst>
                                        <p:tav tm="0">
                                          <p:val>
                                            <p:strVal val="1+#ppt_h/2"/>
                                          </p:val>
                                        </p:tav>
                                        <p:tav tm="100000">
                                          <p:val>
                                            <p:strVal val="#ppt_y"/>
                                          </p:val>
                                        </p:tav>
                                      </p:tavLst>
                                    </p:anim>
                                  </p:childTnLst>
                                </p:cTn>
                              </p:par>
                            </p:childTnLst>
                          </p:cTn>
                        </p:par>
                        <p:par>
                          <p:cTn id="130" fill="hold">
                            <p:stCondLst>
                              <p:cond delay="500"/>
                            </p:stCondLst>
                            <p:childTnLst>
                              <p:par>
                                <p:cTn id="131" presetID="2" presetClass="entr" presetSubtype="4" fill="hold" grpId="0" nodeType="afterEffect">
                                  <p:stCondLst>
                                    <p:cond delay="0"/>
                                  </p:stCondLst>
                                  <p:childTnLst>
                                    <p:set>
                                      <p:cBhvr>
                                        <p:cTn id="132" dur="1" fill="hold">
                                          <p:stCondLst>
                                            <p:cond delay="0"/>
                                          </p:stCondLst>
                                        </p:cTn>
                                        <p:tgtEl>
                                          <p:spTgt spid="35"/>
                                        </p:tgtEl>
                                        <p:attrNameLst>
                                          <p:attrName>style.visibility</p:attrName>
                                        </p:attrNameLst>
                                      </p:cBhvr>
                                      <p:to>
                                        <p:strVal val="visible"/>
                                      </p:to>
                                    </p:set>
                                    <p:anim calcmode="lin" valueType="num">
                                      <p:cBhvr additive="base">
                                        <p:cTn id="133" dur="500" fill="hold"/>
                                        <p:tgtEl>
                                          <p:spTgt spid="35"/>
                                        </p:tgtEl>
                                        <p:attrNameLst>
                                          <p:attrName>ppt_x</p:attrName>
                                        </p:attrNameLst>
                                      </p:cBhvr>
                                      <p:tavLst>
                                        <p:tav tm="0">
                                          <p:val>
                                            <p:strVal val="#ppt_x"/>
                                          </p:val>
                                        </p:tav>
                                        <p:tav tm="100000">
                                          <p:val>
                                            <p:strVal val="#ppt_x"/>
                                          </p:val>
                                        </p:tav>
                                      </p:tavLst>
                                    </p:anim>
                                    <p:anim calcmode="lin" valueType="num">
                                      <p:cBhvr additive="base">
                                        <p:cTn id="134" dur="500" fill="hold"/>
                                        <p:tgtEl>
                                          <p:spTgt spid="35"/>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anim calcmode="lin" valueType="num">
                                      <p:cBhvr additive="base">
                                        <p:cTn id="137" dur="500" fill="hold"/>
                                        <p:tgtEl>
                                          <p:spTgt spid="37"/>
                                        </p:tgtEl>
                                        <p:attrNameLst>
                                          <p:attrName>ppt_x</p:attrName>
                                        </p:attrNameLst>
                                      </p:cBhvr>
                                      <p:tavLst>
                                        <p:tav tm="0">
                                          <p:val>
                                            <p:strVal val="#ppt_x"/>
                                          </p:val>
                                        </p:tav>
                                        <p:tav tm="100000">
                                          <p:val>
                                            <p:strVal val="#ppt_x"/>
                                          </p:val>
                                        </p:tav>
                                      </p:tavLst>
                                    </p:anim>
                                    <p:anim calcmode="lin" valueType="num">
                                      <p:cBhvr additive="base">
                                        <p:cTn id="1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38"/>
                                        </p:tgtEl>
                                        <p:attrNameLst>
                                          <p:attrName>style.visibility</p:attrName>
                                        </p:attrNameLst>
                                      </p:cBhvr>
                                      <p:to>
                                        <p:strVal val="visible"/>
                                      </p:to>
                                    </p:set>
                                    <p:anim calcmode="lin" valueType="num">
                                      <p:cBhvr additive="base">
                                        <p:cTn id="143" dur="500" fill="hold"/>
                                        <p:tgtEl>
                                          <p:spTgt spid="38"/>
                                        </p:tgtEl>
                                        <p:attrNameLst>
                                          <p:attrName>ppt_x</p:attrName>
                                        </p:attrNameLst>
                                      </p:cBhvr>
                                      <p:tavLst>
                                        <p:tav tm="0">
                                          <p:val>
                                            <p:strVal val="#ppt_x"/>
                                          </p:val>
                                        </p:tav>
                                        <p:tav tm="100000">
                                          <p:val>
                                            <p:strVal val="#ppt_x"/>
                                          </p:val>
                                        </p:tav>
                                      </p:tavLst>
                                    </p:anim>
                                    <p:anim calcmode="lin" valueType="num">
                                      <p:cBhvr additive="base">
                                        <p:cTn id="144" dur="500" fill="hold"/>
                                        <p:tgtEl>
                                          <p:spTgt spid="38"/>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anim calcmode="lin" valueType="num">
                                      <p:cBhvr additive="base">
                                        <p:cTn id="147" dur="500" fill="hold"/>
                                        <p:tgtEl>
                                          <p:spTgt spid="40"/>
                                        </p:tgtEl>
                                        <p:attrNameLst>
                                          <p:attrName>ppt_x</p:attrName>
                                        </p:attrNameLst>
                                      </p:cBhvr>
                                      <p:tavLst>
                                        <p:tav tm="0">
                                          <p:val>
                                            <p:strVal val="#ppt_x"/>
                                          </p:val>
                                        </p:tav>
                                        <p:tav tm="100000">
                                          <p:val>
                                            <p:strVal val="#ppt_x"/>
                                          </p:val>
                                        </p:tav>
                                      </p:tavLst>
                                    </p:anim>
                                    <p:anim calcmode="lin" valueType="num">
                                      <p:cBhvr additive="base">
                                        <p:cTn id="148" dur="500" fill="hold"/>
                                        <p:tgtEl>
                                          <p:spTgt spid="40"/>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41"/>
                                        </p:tgtEl>
                                        <p:attrNameLst>
                                          <p:attrName>style.visibility</p:attrName>
                                        </p:attrNameLst>
                                      </p:cBhvr>
                                      <p:to>
                                        <p:strVal val="visible"/>
                                      </p:to>
                                    </p:set>
                                    <p:anim calcmode="lin" valueType="num">
                                      <p:cBhvr additive="base">
                                        <p:cTn id="151" dur="500" fill="hold"/>
                                        <p:tgtEl>
                                          <p:spTgt spid="41"/>
                                        </p:tgtEl>
                                        <p:attrNameLst>
                                          <p:attrName>ppt_x</p:attrName>
                                        </p:attrNameLst>
                                      </p:cBhvr>
                                      <p:tavLst>
                                        <p:tav tm="0">
                                          <p:val>
                                            <p:strVal val="#ppt_x"/>
                                          </p:val>
                                        </p:tav>
                                        <p:tav tm="100000">
                                          <p:val>
                                            <p:strVal val="#ppt_x"/>
                                          </p:val>
                                        </p:tav>
                                      </p:tavLst>
                                    </p:anim>
                                    <p:anim calcmode="lin" valueType="num">
                                      <p:cBhvr additive="base">
                                        <p:cTn id="15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7">
                                            <p:txEl>
                                              <p:pRg st="0" end="0"/>
                                            </p:txEl>
                                          </p:spTgt>
                                        </p:tgtEl>
                                        <p:attrNameLst>
                                          <p:attrName>style.visibility</p:attrName>
                                        </p:attrNameLst>
                                      </p:cBhvr>
                                      <p:to>
                                        <p:strVal val="visible"/>
                                      </p:to>
                                    </p:set>
                                    <p:animEffect transition="in" filter="fade">
                                      <p:cBhvr>
                                        <p:cTn id="157" dur="500"/>
                                        <p:tgtEl>
                                          <p:spTgt spid="7">
                                            <p:txEl>
                                              <p:pRg st="0" end="0"/>
                                            </p:txEl>
                                          </p:spTgt>
                                        </p:tgtEl>
                                      </p:cBhvr>
                                    </p:animEffect>
                                  </p:childTnLst>
                                </p:cTn>
                              </p:par>
                              <p:par>
                                <p:cTn id="158" presetID="2" presetClass="entr" presetSubtype="4" fill="hold" nodeType="withEffect">
                                  <p:stCondLst>
                                    <p:cond delay="0"/>
                                  </p:stCondLst>
                                  <p:childTnLst>
                                    <p:set>
                                      <p:cBhvr>
                                        <p:cTn id="159" dur="1" fill="hold">
                                          <p:stCondLst>
                                            <p:cond delay="0"/>
                                          </p:stCondLst>
                                        </p:cTn>
                                        <p:tgtEl>
                                          <p:spTgt spid="13"/>
                                        </p:tgtEl>
                                        <p:attrNameLst>
                                          <p:attrName>style.visibility</p:attrName>
                                        </p:attrNameLst>
                                      </p:cBhvr>
                                      <p:to>
                                        <p:strVal val="visible"/>
                                      </p:to>
                                    </p:set>
                                    <p:anim calcmode="lin" valueType="num">
                                      <p:cBhvr additive="base">
                                        <p:cTn id="160" dur="500" fill="hold"/>
                                        <p:tgtEl>
                                          <p:spTgt spid="13"/>
                                        </p:tgtEl>
                                        <p:attrNameLst>
                                          <p:attrName>ppt_x</p:attrName>
                                        </p:attrNameLst>
                                      </p:cBhvr>
                                      <p:tavLst>
                                        <p:tav tm="0">
                                          <p:val>
                                            <p:strVal val="#ppt_x"/>
                                          </p:val>
                                        </p:tav>
                                        <p:tav tm="100000">
                                          <p:val>
                                            <p:strVal val="#ppt_x"/>
                                          </p:val>
                                        </p:tav>
                                      </p:tavLst>
                                    </p:anim>
                                    <p:anim calcmode="lin" valueType="num">
                                      <p:cBhvr additive="base">
                                        <p:cTn id="161" dur="500" fill="hold"/>
                                        <p:tgtEl>
                                          <p:spTgt spid="13"/>
                                        </p:tgtEl>
                                        <p:attrNameLst>
                                          <p:attrName>ppt_y</p:attrName>
                                        </p:attrNameLst>
                                      </p:cBhvr>
                                      <p:tavLst>
                                        <p:tav tm="0">
                                          <p:val>
                                            <p:strVal val="1+#ppt_h/2"/>
                                          </p:val>
                                        </p:tav>
                                        <p:tav tm="100000">
                                          <p:val>
                                            <p:strVal val="#ppt_y"/>
                                          </p:val>
                                        </p:tav>
                                      </p:tavLst>
                                    </p:anim>
                                  </p:childTnLst>
                                </p:cTn>
                              </p:par>
                              <p:par>
                                <p:cTn id="162" presetID="2" presetClass="entr" presetSubtype="4" fill="hold" nodeType="withEffect">
                                  <p:stCondLst>
                                    <p:cond delay="0"/>
                                  </p:stCondLst>
                                  <p:childTnLst>
                                    <p:set>
                                      <p:cBhvr>
                                        <p:cTn id="163" dur="1" fill="hold">
                                          <p:stCondLst>
                                            <p:cond delay="0"/>
                                          </p:stCondLst>
                                        </p:cTn>
                                        <p:tgtEl>
                                          <p:spTgt spid="20"/>
                                        </p:tgtEl>
                                        <p:attrNameLst>
                                          <p:attrName>style.visibility</p:attrName>
                                        </p:attrNameLst>
                                      </p:cBhvr>
                                      <p:to>
                                        <p:strVal val="visible"/>
                                      </p:to>
                                    </p:set>
                                    <p:anim calcmode="lin" valueType="num">
                                      <p:cBhvr additive="base">
                                        <p:cTn id="164" dur="500" fill="hold"/>
                                        <p:tgtEl>
                                          <p:spTgt spid="20"/>
                                        </p:tgtEl>
                                        <p:attrNameLst>
                                          <p:attrName>ppt_x</p:attrName>
                                        </p:attrNameLst>
                                      </p:cBhvr>
                                      <p:tavLst>
                                        <p:tav tm="0">
                                          <p:val>
                                            <p:strVal val="#ppt_x"/>
                                          </p:val>
                                        </p:tav>
                                        <p:tav tm="100000">
                                          <p:val>
                                            <p:strVal val="#ppt_x"/>
                                          </p:val>
                                        </p:tav>
                                      </p:tavLst>
                                    </p:anim>
                                    <p:anim calcmode="lin" valueType="num">
                                      <p:cBhvr additive="base">
                                        <p:cTn id="165" dur="500" fill="hold"/>
                                        <p:tgtEl>
                                          <p:spTgt spid="20"/>
                                        </p:tgtEl>
                                        <p:attrNameLst>
                                          <p:attrName>ppt_y</p:attrName>
                                        </p:attrNameLst>
                                      </p:cBhvr>
                                      <p:tavLst>
                                        <p:tav tm="0">
                                          <p:val>
                                            <p:strVal val="1+#ppt_h/2"/>
                                          </p:val>
                                        </p:tav>
                                        <p:tav tm="100000">
                                          <p:val>
                                            <p:strVal val="#ppt_y"/>
                                          </p:val>
                                        </p:tav>
                                      </p:tavLst>
                                    </p:anim>
                                  </p:childTnLst>
                                </p:cTn>
                              </p:par>
                              <p:par>
                                <p:cTn id="166" presetID="2" presetClass="entr" presetSubtype="4" fill="hold" nodeType="withEffect">
                                  <p:stCondLst>
                                    <p:cond delay="0"/>
                                  </p:stCondLst>
                                  <p:childTnLst>
                                    <p:set>
                                      <p:cBhvr>
                                        <p:cTn id="167" dur="1" fill="hold">
                                          <p:stCondLst>
                                            <p:cond delay="0"/>
                                          </p:stCondLst>
                                        </p:cTn>
                                        <p:tgtEl>
                                          <p:spTgt spid="26"/>
                                        </p:tgtEl>
                                        <p:attrNameLst>
                                          <p:attrName>style.visibility</p:attrName>
                                        </p:attrNameLst>
                                      </p:cBhvr>
                                      <p:to>
                                        <p:strVal val="visible"/>
                                      </p:to>
                                    </p:set>
                                    <p:anim calcmode="lin" valueType="num">
                                      <p:cBhvr additive="base">
                                        <p:cTn id="168" dur="500" fill="hold"/>
                                        <p:tgtEl>
                                          <p:spTgt spid="26"/>
                                        </p:tgtEl>
                                        <p:attrNameLst>
                                          <p:attrName>ppt_x</p:attrName>
                                        </p:attrNameLst>
                                      </p:cBhvr>
                                      <p:tavLst>
                                        <p:tav tm="0">
                                          <p:val>
                                            <p:strVal val="#ppt_x"/>
                                          </p:val>
                                        </p:tav>
                                        <p:tav tm="100000">
                                          <p:val>
                                            <p:strVal val="#ppt_x"/>
                                          </p:val>
                                        </p:tav>
                                      </p:tavLst>
                                    </p:anim>
                                    <p:anim calcmode="lin" valueType="num">
                                      <p:cBhvr additive="base">
                                        <p:cTn id="16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nodeType="clickEffect">
                                  <p:stCondLst>
                                    <p:cond delay="0"/>
                                  </p:stCondLst>
                                  <p:childTnLst>
                                    <p:set>
                                      <p:cBhvr>
                                        <p:cTn id="173" dur="1" fill="hold">
                                          <p:stCondLst>
                                            <p:cond delay="0"/>
                                          </p:stCondLst>
                                        </p:cTn>
                                        <p:tgtEl>
                                          <p:spTgt spid="30">
                                            <p:txEl>
                                              <p:pRg st="0" end="0"/>
                                            </p:txEl>
                                          </p:spTgt>
                                        </p:tgtEl>
                                        <p:attrNameLst>
                                          <p:attrName>style.visibility</p:attrName>
                                        </p:attrNameLst>
                                      </p:cBhvr>
                                      <p:to>
                                        <p:strVal val="visible"/>
                                      </p:to>
                                    </p:set>
                                    <p:animEffect transition="in" filter="fade">
                                      <p:cBhvr>
                                        <p:cTn id="174" dur="500"/>
                                        <p:tgtEl>
                                          <p:spTgt spid="30">
                                            <p:txEl>
                                              <p:pRg st="0" end="0"/>
                                            </p:txEl>
                                          </p:spTgt>
                                        </p:tgtEl>
                                      </p:cBhvr>
                                    </p:animEffect>
                                  </p:childTnLst>
                                </p:cTn>
                              </p:par>
                              <p:par>
                                <p:cTn id="175" presetID="2" presetClass="entr" presetSubtype="4" fill="hold" nodeType="withEffect">
                                  <p:stCondLst>
                                    <p:cond delay="0"/>
                                  </p:stCondLst>
                                  <p:childTnLst>
                                    <p:set>
                                      <p:cBhvr>
                                        <p:cTn id="176" dur="1" fill="hold">
                                          <p:stCondLst>
                                            <p:cond delay="0"/>
                                          </p:stCondLst>
                                        </p:cTn>
                                        <p:tgtEl>
                                          <p:spTgt spid="33"/>
                                        </p:tgtEl>
                                        <p:attrNameLst>
                                          <p:attrName>style.visibility</p:attrName>
                                        </p:attrNameLst>
                                      </p:cBhvr>
                                      <p:to>
                                        <p:strVal val="visible"/>
                                      </p:to>
                                    </p:set>
                                    <p:anim calcmode="lin" valueType="num">
                                      <p:cBhvr additive="base">
                                        <p:cTn id="177" dur="500" fill="hold"/>
                                        <p:tgtEl>
                                          <p:spTgt spid="33"/>
                                        </p:tgtEl>
                                        <p:attrNameLst>
                                          <p:attrName>ppt_x</p:attrName>
                                        </p:attrNameLst>
                                      </p:cBhvr>
                                      <p:tavLst>
                                        <p:tav tm="0">
                                          <p:val>
                                            <p:strVal val="#ppt_x"/>
                                          </p:val>
                                        </p:tav>
                                        <p:tav tm="100000">
                                          <p:val>
                                            <p:strVal val="#ppt_x"/>
                                          </p:val>
                                        </p:tav>
                                      </p:tavLst>
                                    </p:anim>
                                    <p:anim calcmode="lin" valueType="num">
                                      <p:cBhvr additive="base">
                                        <p:cTn id="178" dur="500" fill="hold"/>
                                        <p:tgtEl>
                                          <p:spTgt spid="33"/>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34"/>
                                        </p:tgtEl>
                                        <p:attrNameLst>
                                          <p:attrName>style.visibility</p:attrName>
                                        </p:attrNameLst>
                                      </p:cBhvr>
                                      <p:to>
                                        <p:strVal val="visible"/>
                                      </p:to>
                                    </p:set>
                                    <p:anim calcmode="lin" valueType="num">
                                      <p:cBhvr additive="base">
                                        <p:cTn id="181" dur="500" fill="hold"/>
                                        <p:tgtEl>
                                          <p:spTgt spid="34"/>
                                        </p:tgtEl>
                                        <p:attrNameLst>
                                          <p:attrName>ppt_x</p:attrName>
                                        </p:attrNameLst>
                                      </p:cBhvr>
                                      <p:tavLst>
                                        <p:tav tm="0">
                                          <p:val>
                                            <p:strVal val="#ppt_x"/>
                                          </p:val>
                                        </p:tav>
                                        <p:tav tm="100000">
                                          <p:val>
                                            <p:strVal val="#ppt_x"/>
                                          </p:val>
                                        </p:tav>
                                      </p:tavLst>
                                    </p:anim>
                                    <p:anim calcmode="lin" valueType="num">
                                      <p:cBhvr additive="base">
                                        <p:cTn id="182" dur="500" fill="hold"/>
                                        <p:tgtEl>
                                          <p:spTgt spid="34"/>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42"/>
                                        </p:tgtEl>
                                        <p:attrNameLst>
                                          <p:attrName>style.visibility</p:attrName>
                                        </p:attrNameLst>
                                      </p:cBhvr>
                                      <p:to>
                                        <p:strVal val="visible"/>
                                      </p:to>
                                    </p:set>
                                    <p:anim calcmode="lin" valueType="num">
                                      <p:cBhvr additive="base">
                                        <p:cTn id="185" dur="500" fill="hold"/>
                                        <p:tgtEl>
                                          <p:spTgt spid="42"/>
                                        </p:tgtEl>
                                        <p:attrNameLst>
                                          <p:attrName>ppt_x</p:attrName>
                                        </p:attrNameLst>
                                      </p:cBhvr>
                                      <p:tavLst>
                                        <p:tav tm="0">
                                          <p:val>
                                            <p:strVal val="#ppt_x"/>
                                          </p:val>
                                        </p:tav>
                                        <p:tav tm="100000">
                                          <p:val>
                                            <p:strVal val="#ppt_x"/>
                                          </p:val>
                                        </p:tav>
                                      </p:tavLst>
                                    </p:anim>
                                    <p:anim calcmode="lin" valueType="num">
                                      <p:cBhvr additive="base">
                                        <p:cTn id="186" dur="500" fill="hold"/>
                                        <p:tgtEl>
                                          <p:spTgt spid="42"/>
                                        </p:tgtEl>
                                        <p:attrNameLst>
                                          <p:attrName>ppt_y</p:attrName>
                                        </p:attrNameLst>
                                      </p:cBhvr>
                                      <p:tavLst>
                                        <p:tav tm="0">
                                          <p:val>
                                            <p:strVal val="1+#ppt_h/2"/>
                                          </p:val>
                                        </p:tav>
                                        <p:tav tm="100000">
                                          <p:val>
                                            <p:strVal val="#ppt_y"/>
                                          </p:val>
                                        </p:tav>
                                      </p:tavLst>
                                    </p:anim>
                                  </p:childTnLst>
                                </p:cTn>
                              </p:par>
                            </p:childTnLst>
                          </p:cTn>
                        </p:par>
                        <p:par>
                          <p:cTn id="187" fill="hold">
                            <p:stCondLst>
                              <p:cond delay="500"/>
                            </p:stCondLst>
                            <p:childTnLst>
                              <p:par>
                                <p:cTn id="188" presetID="2" presetClass="entr" presetSubtype="4" fill="hold" nodeType="afterEffect">
                                  <p:stCondLst>
                                    <p:cond delay="0"/>
                                  </p:stCondLst>
                                  <p:childTnLst>
                                    <p:set>
                                      <p:cBhvr>
                                        <p:cTn id="189" dur="1" fill="hold">
                                          <p:stCondLst>
                                            <p:cond delay="0"/>
                                          </p:stCondLst>
                                        </p:cTn>
                                        <p:tgtEl>
                                          <p:spTgt spid="36"/>
                                        </p:tgtEl>
                                        <p:attrNameLst>
                                          <p:attrName>style.visibility</p:attrName>
                                        </p:attrNameLst>
                                      </p:cBhvr>
                                      <p:to>
                                        <p:strVal val="visible"/>
                                      </p:to>
                                    </p:set>
                                    <p:anim calcmode="lin" valueType="num">
                                      <p:cBhvr additive="base">
                                        <p:cTn id="190" dur="500" fill="hold"/>
                                        <p:tgtEl>
                                          <p:spTgt spid="36"/>
                                        </p:tgtEl>
                                        <p:attrNameLst>
                                          <p:attrName>ppt_x</p:attrName>
                                        </p:attrNameLst>
                                      </p:cBhvr>
                                      <p:tavLst>
                                        <p:tav tm="0">
                                          <p:val>
                                            <p:strVal val="#ppt_x"/>
                                          </p:val>
                                        </p:tav>
                                        <p:tav tm="100000">
                                          <p:val>
                                            <p:strVal val="#ppt_x"/>
                                          </p:val>
                                        </p:tav>
                                      </p:tavLst>
                                    </p:anim>
                                    <p:anim calcmode="lin" valueType="num">
                                      <p:cBhvr additive="base">
                                        <p:cTn id="191" dur="500" fill="hold"/>
                                        <p:tgtEl>
                                          <p:spTgt spid="36"/>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44"/>
                                        </p:tgtEl>
                                        <p:attrNameLst>
                                          <p:attrName>style.visibility</p:attrName>
                                        </p:attrNameLst>
                                      </p:cBhvr>
                                      <p:to>
                                        <p:strVal val="visible"/>
                                      </p:to>
                                    </p:set>
                                    <p:anim calcmode="lin" valueType="num">
                                      <p:cBhvr additive="base">
                                        <p:cTn id="194" dur="500" fill="hold"/>
                                        <p:tgtEl>
                                          <p:spTgt spid="44"/>
                                        </p:tgtEl>
                                        <p:attrNameLst>
                                          <p:attrName>ppt_x</p:attrName>
                                        </p:attrNameLst>
                                      </p:cBhvr>
                                      <p:tavLst>
                                        <p:tav tm="0">
                                          <p:val>
                                            <p:strVal val="#ppt_x"/>
                                          </p:val>
                                        </p:tav>
                                        <p:tav tm="100000">
                                          <p:val>
                                            <p:strVal val="#ppt_x"/>
                                          </p:val>
                                        </p:tav>
                                      </p:tavLst>
                                    </p:anim>
                                    <p:anim calcmode="lin" valueType="num">
                                      <p:cBhvr additive="base">
                                        <p:cTn id="19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45">
                                            <p:txEl>
                                              <p:pRg st="0" end="0"/>
                                            </p:txEl>
                                          </p:spTgt>
                                        </p:tgtEl>
                                        <p:attrNameLst>
                                          <p:attrName>style.visibility</p:attrName>
                                        </p:attrNameLst>
                                      </p:cBhvr>
                                      <p:to>
                                        <p:strVal val="visible"/>
                                      </p:to>
                                    </p:set>
                                    <p:animEffect transition="in" filter="fade">
                                      <p:cBhvr>
                                        <p:cTn id="200"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p:bldP spid="10" grpId="0" animBg="1"/>
      <p:bldP spid="11" grpId="0"/>
      <p:bldP spid="14" grpId="0" animBg="1"/>
      <p:bldP spid="15" grpId="0"/>
      <p:bldP spid="16" grpId="0" animBg="1"/>
      <p:bldP spid="17" grpId="0" animBg="1"/>
      <p:bldP spid="18" grpId="0"/>
      <p:bldP spid="19" grpId="0"/>
      <p:bldP spid="22" grpId="0" animBg="1"/>
      <p:bldP spid="23" grpId="0"/>
      <p:bldP spid="24" grpId="0" animBg="1"/>
      <p:bldP spid="35" grpId="0" animBg="1"/>
      <p:bldP spid="37" grpId="0"/>
      <p:bldP spid="40" grpId="0" animBg="1"/>
      <p:bldP spid="41" grpId="0"/>
      <p:bldP spid="34" grpId="0" animBg="1"/>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96415B72-9F8F-9B0F-0B04-AFC2168C35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DF445-7606-1AA3-B1AC-8770B03845CE}"/>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Subledger Period Close Exceptions Report</a:t>
            </a:r>
          </a:p>
        </p:txBody>
      </p:sp>
      <p:pic>
        <p:nvPicPr>
          <p:cNvPr id="4" name="Content Placeholder 3">
            <a:extLst>
              <a:ext uri="{FF2B5EF4-FFF2-40B4-BE49-F238E27FC236}">
                <a16:creationId xmlns:a16="http://schemas.microsoft.com/office/drawing/2014/main" id="{9F0C2D5F-3011-B991-9EC1-42878E665321}"/>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rcRect/>
          <a:stretch/>
        </p:blipFill>
        <p:spPr>
          <a:xfrm>
            <a:off x="4195640" y="1606713"/>
            <a:ext cx="6226680" cy="4351338"/>
          </a:xfrm>
          <a:prstGeom prst="rect">
            <a:avLst/>
          </a:prstGeom>
        </p:spPr>
      </p:pic>
      <p:cxnSp>
        <p:nvCxnSpPr>
          <p:cNvPr id="7" name="Straight Connector 6">
            <a:extLst>
              <a:ext uri="{FF2B5EF4-FFF2-40B4-BE49-F238E27FC236}">
                <a16:creationId xmlns:a16="http://schemas.microsoft.com/office/drawing/2014/main" id="{391C8C57-4353-35D1-EFF0-D8994B97C165}"/>
              </a:ext>
            </a:extLst>
          </p:cNvPr>
          <p:cNvCxnSpPr>
            <a:cxnSpLocks/>
          </p:cNvCxnSpPr>
          <p:nvPr/>
        </p:nvCxnSpPr>
        <p:spPr>
          <a:xfrm>
            <a:off x="5133227" y="2488600"/>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BE48A33-042A-CC69-BB10-882B054E8C8E}"/>
              </a:ext>
            </a:extLst>
          </p:cNvPr>
          <p:cNvCxnSpPr>
            <a:cxnSpLocks/>
          </p:cNvCxnSpPr>
          <p:nvPr/>
        </p:nvCxnSpPr>
        <p:spPr>
          <a:xfrm>
            <a:off x="4749282" y="2717829"/>
            <a:ext cx="787614"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0" name="Picture 9" descr="A screenshot of a computer&#10;&#10;Description automatically generated">
            <a:extLst>
              <a:ext uri="{FF2B5EF4-FFF2-40B4-BE49-F238E27FC236}">
                <a16:creationId xmlns:a16="http://schemas.microsoft.com/office/drawing/2014/main" id="{351ABDF7-B693-744D-9032-B2D2FF1E4E8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195640" y="1606714"/>
            <a:ext cx="6226680" cy="4351337"/>
          </a:xfrm>
          <a:prstGeom prst="rect">
            <a:avLst/>
          </a:prstGeom>
        </p:spPr>
      </p:pic>
      <p:sp>
        <p:nvSpPr>
          <p:cNvPr id="11" name="TextBox 10">
            <a:extLst>
              <a:ext uri="{FF2B5EF4-FFF2-40B4-BE49-F238E27FC236}">
                <a16:creationId xmlns:a16="http://schemas.microsoft.com/office/drawing/2014/main" id="{96981395-B161-6FF8-1F54-5B178CC60334}"/>
              </a:ext>
            </a:extLst>
          </p:cNvPr>
          <p:cNvSpPr txBox="1"/>
          <p:nvPr/>
        </p:nvSpPr>
        <p:spPr>
          <a:xfrm>
            <a:off x="907695" y="1697418"/>
            <a:ext cx="6094378" cy="378565"/>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Set up your Parameters</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F24A0964-A073-6622-DAA1-717F2E2BB2B5}"/>
              </a:ext>
            </a:extLst>
          </p:cNvPr>
          <p:cNvCxnSpPr>
            <a:cxnSpLocks/>
          </p:cNvCxnSpPr>
          <p:nvPr/>
        </p:nvCxnSpPr>
        <p:spPr>
          <a:xfrm>
            <a:off x="4581728" y="3429000"/>
            <a:ext cx="546341"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D911FF-575F-5BB7-A9E7-FF5C6FFCE49F}"/>
              </a:ext>
            </a:extLst>
          </p:cNvPr>
          <p:cNvCxnSpPr>
            <a:cxnSpLocks/>
          </p:cNvCxnSpPr>
          <p:nvPr/>
        </p:nvCxnSpPr>
        <p:spPr>
          <a:xfrm>
            <a:off x="4581728" y="3824592"/>
            <a:ext cx="546341"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AEE8AC-75E7-BC6E-F391-43EEC56D1048}"/>
              </a:ext>
            </a:extLst>
          </p:cNvPr>
          <p:cNvCxnSpPr>
            <a:cxnSpLocks/>
          </p:cNvCxnSpPr>
          <p:nvPr/>
        </p:nvCxnSpPr>
        <p:spPr>
          <a:xfrm>
            <a:off x="4464996" y="2637817"/>
            <a:ext cx="663073"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CC248096-EB6B-7BFA-349C-D680C6FB459A}"/>
              </a:ext>
            </a:extLst>
          </p:cNvPr>
          <p:cNvSpPr/>
          <p:nvPr/>
        </p:nvSpPr>
        <p:spPr>
          <a:xfrm>
            <a:off x="8210146" y="5251286"/>
            <a:ext cx="350194" cy="37130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Text Box 9">
            <a:extLst>
              <a:ext uri="{FF2B5EF4-FFF2-40B4-BE49-F238E27FC236}">
                <a16:creationId xmlns:a16="http://schemas.microsoft.com/office/drawing/2014/main" id="{D6BE1587-E555-61E1-F9C5-4018837D55B0}"/>
              </a:ext>
            </a:extLst>
          </p:cNvPr>
          <p:cNvSpPr txBox="1"/>
          <p:nvPr/>
        </p:nvSpPr>
        <p:spPr>
          <a:xfrm>
            <a:off x="7930656" y="493137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BA964D6E-EA31-9584-5AAE-5F77D80DCC85}"/>
              </a:ext>
            </a:extLst>
          </p:cNvPr>
          <p:cNvSpPr txBox="1"/>
          <p:nvPr/>
        </p:nvSpPr>
        <p:spPr>
          <a:xfrm>
            <a:off x="833866" y="2698932"/>
            <a:ext cx="6094378" cy="646331"/>
          </a:xfrm>
          <a:prstGeom prst="rect">
            <a:avLst/>
          </a:prstGeom>
          <a:noFill/>
        </p:spPr>
        <p:txBody>
          <a:bodyPr wrap="square">
            <a:spAutoFit/>
          </a:bodyPr>
          <a:lstStyle/>
          <a:p>
            <a:r>
              <a:rPr lang="en-US" kern="100" dirty="0">
                <a:solidFill>
                  <a:srgbClr val="5D7373"/>
                </a:solidFill>
                <a:latin typeface="Calibri" panose="020F0502020204030204" pitchFamily="34" charset="0"/>
                <a:cs typeface="Arial" panose="020B0604020202020204" pitchFamily="34" charset="0"/>
              </a:rPr>
              <a:t>Period Close Exceptions Report</a:t>
            </a:r>
            <a:br>
              <a:rPr lang="ar-EG" kern="100" dirty="0">
                <a:solidFill>
                  <a:srgbClr val="5D7373"/>
                </a:solidFill>
                <a:latin typeface="Calibri" panose="020F0502020204030204" pitchFamily="34" charset="0"/>
                <a:cs typeface="Arial" panose="020B0604020202020204" pitchFamily="34" charset="0"/>
              </a:rPr>
            </a:br>
            <a:r>
              <a:rPr lang="en-US" kern="100" dirty="0">
                <a:solidFill>
                  <a:srgbClr val="5D7373"/>
                </a:solidFill>
                <a:latin typeface="Calibri" panose="020F0502020204030204" pitchFamily="34" charset="0"/>
                <a:cs typeface="Arial" panose="020B0604020202020204" pitchFamily="34" charset="0"/>
              </a:rPr>
              <a:t> (XML)</a:t>
            </a:r>
          </a:p>
        </p:txBody>
      </p:sp>
      <p:pic>
        <p:nvPicPr>
          <p:cNvPr id="22" name="Picture 21" descr="A screenshot of a computer&#10;&#10;Description automatically generated">
            <a:extLst>
              <a:ext uri="{FF2B5EF4-FFF2-40B4-BE49-F238E27FC236}">
                <a16:creationId xmlns:a16="http://schemas.microsoft.com/office/drawing/2014/main" id="{0CC3BC27-05CE-1384-7889-2892456B64B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199844" y="1618847"/>
            <a:ext cx="6222475" cy="4339204"/>
          </a:xfrm>
          <a:prstGeom prst="rect">
            <a:avLst/>
          </a:prstGeom>
        </p:spPr>
      </p:pic>
      <p:cxnSp>
        <p:nvCxnSpPr>
          <p:cNvPr id="23" name="Straight Connector 22">
            <a:extLst>
              <a:ext uri="{FF2B5EF4-FFF2-40B4-BE49-F238E27FC236}">
                <a16:creationId xmlns:a16="http://schemas.microsoft.com/office/drawing/2014/main" id="{B0B84D13-1587-6DA3-0A2B-CF556CDF5600}"/>
              </a:ext>
            </a:extLst>
          </p:cNvPr>
          <p:cNvCxnSpPr>
            <a:cxnSpLocks/>
          </p:cNvCxnSpPr>
          <p:nvPr/>
        </p:nvCxnSpPr>
        <p:spPr>
          <a:xfrm>
            <a:off x="5133227" y="2491823"/>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DDE2632-FB0D-ED40-AFAA-23285DFF0DD6}"/>
              </a:ext>
            </a:extLst>
          </p:cNvPr>
          <p:cNvCxnSpPr>
            <a:cxnSpLocks/>
          </p:cNvCxnSpPr>
          <p:nvPr/>
        </p:nvCxnSpPr>
        <p:spPr>
          <a:xfrm>
            <a:off x="4776547" y="2906435"/>
            <a:ext cx="703043"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26" name="Picture 25" descr="A screenshot of a computer&#10;&#10;Description automatically generated">
            <a:extLst>
              <a:ext uri="{FF2B5EF4-FFF2-40B4-BE49-F238E27FC236}">
                <a16:creationId xmlns:a16="http://schemas.microsoft.com/office/drawing/2014/main" id="{98DC8582-B154-0B9F-5E5D-569E566601F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197743" y="1606712"/>
            <a:ext cx="6222474" cy="4339204"/>
          </a:xfrm>
          <a:prstGeom prst="rect">
            <a:avLst/>
          </a:prstGeom>
        </p:spPr>
      </p:pic>
      <p:sp>
        <p:nvSpPr>
          <p:cNvPr id="27" name="TextBox 26">
            <a:extLst>
              <a:ext uri="{FF2B5EF4-FFF2-40B4-BE49-F238E27FC236}">
                <a16:creationId xmlns:a16="http://schemas.microsoft.com/office/drawing/2014/main" id="{85BCF147-0E37-65D7-96EB-F63CC23D4341}"/>
              </a:ext>
            </a:extLst>
          </p:cNvPr>
          <p:cNvSpPr txBox="1"/>
          <p:nvPr/>
        </p:nvSpPr>
        <p:spPr>
          <a:xfrm>
            <a:off x="833866" y="3837014"/>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Set up your Parameters</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0F5C9BC2-24C9-1E55-5CC0-F84503B15D3D}"/>
              </a:ext>
            </a:extLst>
          </p:cNvPr>
          <p:cNvCxnSpPr>
            <a:cxnSpLocks/>
          </p:cNvCxnSpPr>
          <p:nvPr/>
        </p:nvCxnSpPr>
        <p:spPr>
          <a:xfrm>
            <a:off x="5128069" y="4134222"/>
            <a:ext cx="1315276"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98B33D76-BAED-60EE-C4F9-F8AC9A652F19}"/>
              </a:ext>
            </a:extLst>
          </p:cNvPr>
          <p:cNvSpPr/>
          <p:nvPr/>
        </p:nvSpPr>
        <p:spPr>
          <a:xfrm>
            <a:off x="5785707" y="4996741"/>
            <a:ext cx="727060" cy="45829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Text Box 9">
            <a:extLst>
              <a:ext uri="{FF2B5EF4-FFF2-40B4-BE49-F238E27FC236}">
                <a16:creationId xmlns:a16="http://schemas.microsoft.com/office/drawing/2014/main" id="{AEB1D77A-0A81-8E30-DDA8-52BE32B80CE0}"/>
              </a:ext>
            </a:extLst>
          </p:cNvPr>
          <p:cNvSpPr txBox="1"/>
          <p:nvPr/>
        </p:nvSpPr>
        <p:spPr>
          <a:xfrm>
            <a:off x="5432004" y="480371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4F67662-D332-B13D-CA3A-D997DA1C46B9}"/>
              </a:ext>
            </a:extLst>
          </p:cNvPr>
          <p:cNvSpPr txBox="1"/>
          <p:nvPr/>
        </p:nvSpPr>
        <p:spPr>
          <a:xfrm>
            <a:off x="833866" y="4404158"/>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Submit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5" name="Speech Bubble: Rectangle 4">
            <a:hlinkClick r:id="rId6" action="ppaction://hlinksldjump"/>
            <a:extLst>
              <a:ext uri="{FF2B5EF4-FFF2-40B4-BE49-F238E27FC236}">
                <a16:creationId xmlns:a16="http://schemas.microsoft.com/office/drawing/2014/main" id="{ACAD4FE1-88F8-ABB9-3B2E-03F79A83E4BF}"/>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500" fill="hold"/>
                                        <p:tgtEl>
                                          <p:spTgt spid="23"/>
                                        </p:tgtEl>
                                        <p:attrNameLst>
                                          <p:attrName>ppt_x</p:attrName>
                                        </p:attrNameLst>
                                      </p:cBhvr>
                                      <p:tavLst>
                                        <p:tav tm="0">
                                          <p:val>
                                            <p:strVal val="#ppt_x"/>
                                          </p:val>
                                        </p:tav>
                                        <p:tav tm="100000">
                                          <p:val>
                                            <p:strVal val="#ppt_x"/>
                                          </p:val>
                                        </p:tav>
                                      </p:tavLst>
                                    </p:anim>
                                    <p:anim calcmode="lin" valueType="num">
                                      <p:cBhvr additive="base">
                                        <p:cTn id="65" dur="500" fill="hold"/>
                                        <p:tgtEl>
                                          <p:spTgt spid="23"/>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Effect transition="in" filter="fade">
                                      <p:cBhvr>
                                        <p:cTn id="74" dur="500"/>
                                        <p:tgtEl>
                                          <p:spTgt spid="27">
                                            <p:txEl>
                                              <p:pRg st="0" end="0"/>
                                            </p:txEl>
                                          </p:spTgt>
                                        </p:tgtEl>
                                      </p:cBhvr>
                                    </p:animEffect>
                                  </p:childTnLst>
                                </p:cTn>
                              </p:par>
                              <p:par>
                                <p:cTn id="75" presetID="2" presetClass="entr" presetSubtype="4"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ppt_x"/>
                                          </p:val>
                                        </p:tav>
                                        <p:tav tm="100000">
                                          <p:val>
                                            <p:strVal val="#ppt_x"/>
                                          </p:val>
                                        </p:tav>
                                      </p:tavLst>
                                    </p:anim>
                                    <p:anim calcmode="lin" valueType="num">
                                      <p:cBhvr additive="base">
                                        <p:cTn id="82" dur="500" fill="hold"/>
                                        <p:tgtEl>
                                          <p:spTgt spid="29"/>
                                        </p:tgtEl>
                                        <p:attrNameLst>
                                          <p:attrName>ppt_y</p:attrName>
                                        </p:attrNameLst>
                                      </p:cBhvr>
                                      <p:tavLst>
                                        <p:tav tm="0">
                                          <p:val>
                                            <p:strVal val="1+#ppt_h/2"/>
                                          </p:val>
                                        </p:tav>
                                        <p:tav tm="100000">
                                          <p:val>
                                            <p:strVal val="#ppt_y"/>
                                          </p:val>
                                        </p:tav>
                                      </p:tavLst>
                                    </p:anim>
                                  </p:childTnLst>
                                </p:cTn>
                              </p:par>
                            </p:childTnLst>
                          </p:cTn>
                        </p:par>
                        <p:par>
                          <p:cTn id="83" fill="hold">
                            <p:stCondLst>
                              <p:cond delay="500"/>
                            </p:stCondLst>
                            <p:childTnLst>
                              <p:par>
                                <p:cTn id="84" presetID="2" presetClass="entr" presetSubtype="4" fill="hold" grpId="0" nodeType="after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500" fill="hold"/>
                                        <p:tgtEl>
                                          <p:spTgt spid="31"/>
                                        </p:tgtEl>
                                        <p:attrNameLst>
                                          <p:attrName>ppt_x</p:attrName>
                                        </p:attrNameLst>
                                      </p:cBhvr>
                                      <p:tavLst>
                                        <p:tav tm="0">
                                          <p:val>
                                            <p:strVal val="#ppt_x"/>
                                          </p:val>
                                        </p:tav>
                                        <p:tav tm="100000">
                                          <p:val>
                                            <p:strVal val="#ppt_x"/>
                                          </p:val>
                                        </p:tav>
                                      </p:tavLst>
                                    </p:anim>
                                    <p:anim calcmode="lin" valueType="num">
                                      <p:cBhvr additive="base">
                                        <p:cTn id="87" dur="500" fill="hold"/>
                                        <p:tgtEl>
                                          <p:spTgt spid="31"/>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 calcmode="lin" valueType="num">
                                      <p:cBhvr additive="base">
                                        <p:cTn id="90" dur="500" fill="hold"/>
                                        <p:tgtEl>
                                          <p:spTgt spid="32"/>
                                        </p:tgtEl>
                                        <p:attrNameLst>
                                          <p:attrName>ppt_x</p:attrName>
                                        </p:attrNameLst>
                                      </p:cBhvr>
                                      <p:tavLst>
                                        <p:tav tm="0">
                                          <p:val>
                                            <p:strVal val="#ppt_x"/>
                                          </p:val>
                                        </p:tav>
                                        <p:tav tm="100000">
                                          <p:val>
                                            <p:strVal val="#ppt_x"/>
                                          </p:val>
                                        </p:tav>
                                      </p:tavLst>
                                    </p:anim>
                                    <p:anim calcmode="lin" valueType="num">
                                      <p:cBhvr additive="base">
                                        <p:cTn id="9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3">
                                            <p:txEl>
                                              <p:pRg st="0" end="0"/>
                                            </p:txEl>
                                          </p:spTgt>
                                        </p:tgtEl>
                                        <p:attrNameLst>
                                          <p:attrName>style.visibility</p:attrName>
                                        </p:attrNameLst>
                                      </p:cBhvr>
                                      <p:to>
                                        <p:strVal val="visible"/>
                                      </p:to>
                                    </p:set>
                                    <p:animEffect transition="in" filter="fade">
                                      <p:cBhvr>
                                        <p:cTn id="9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19" grpId="0"/>
      <p:bldP spid="21" grpId="0"/>
      <p:bldP spid="31" grpId="0" animBg="1"/>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85000"/>
          </a:schemeClr>
        </a:solidFill>
        <a:effectLst/>
      </p:bgPr>
    </p:bg>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0E9C0321-CB88-9E0C-C3DA-752A51C67C73}"/>
              </a:ext>
            </a:extLst>
          </p:cNvPr>
          <p:cNvSpPr txBox="1">
            <a:spLocks/>
          </p:cNvSpPr>
          <p:nvPr/>
        </p:nvSpPr>
        <p:spPr>
          <a:xfrm>
            <a:off x="838200" y="3606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i="1" dirty="0">
                <a:solidFill>
                  <a:srgbClr val="FD3265"/>
                </a:solidFill>
                <a:latin typeface="Tw Cen MT" panose="020B0602020104020603" pitchFamily="34" charset="0"/>
                <a:ea typeface="+mn-ea"/>
                <a:cs typeface="+mn-cs"/>
              </a:rPr>
              <a:t>Brief</a:t>
            </a:r>
            <a:r>
              <a:rPr lang="ar-EG" sz="5400" dirty="0">
                <a:solidFill>
                  <a:srgbClr val="FF5969"/>
                </a:solidFill>
                <a:latin typeface="Tw Cen MT" panose="020B0602020104020603" pitchFamily="34" charset="0"/>
                <a:ea typeface="+mn-ea"/>
                <a:cs typeface="+mn-cs"/>
              </a:rPr>
              <a:t> </a:t>
            </a:r>
            <a:r>
              <a:rPr lang="en-US" sz="5400" b="1" i="1" dirty="0">
                <a:solidFill>
                  <a:srgbClr val="FD3265"/>
                </a:solidFill>
                <a:latin typeface="Tw Cen MT" panose="020B0602020104020603" pitchFamily="34" charset="0"/>
                <a:ea typeface="+mn-ea"/>
                <a:cs typeface="+mn-cs"/>
              </a:rPr>
              <a:t>Definition of Accounts Payables</a:t>
            </a:r>
          </a:p>
        </p:txBody>
      </p:sp>
      <p:sp>
        <p:nvSpPr>
          <p:cNvPr id="32" name="Content Placeholder 2">
            <a:extLst>
              <a:ext uri="{FF2B5EF4-FFF2-40B4-BE49-F238E27FC236}">
                <a16:creationId xmlns:a16="http://schemas.microsoft.com/office/drawing/2014/main" id="{11D85010-2E86-93A4-07B2-0450C29C6440}"/>
              </a:ext>
            </a:extLst>
          </p:cNvPr>
          <p:cNvSpPr txBox="1">
            <a:spLocks/>
          </p:cNvSpPr>
          <p:nvPr/>
        </p:nvSpPr>
        <p:spPr>
          <a:xfrm>
            <a:off x="838200" y="1821181"/>
            <a:ext cx="1051560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solidFill>
                  <a:srgbClr val="5D7373"/>
                </a:solidFill>
                <a:latin typeface="Tw Cen MT" panose="020B0602020104020603" pitchFamily="34" charset="0"/>
              </a:rPr>
              <a:t>Accounts</a:t>
            </a:r>
            <a:r>
              <a:rPr lang="en-US" sz="4400" dirty="0">
                <a:solidFill>
                  <a:srgbClr val="5D7373"/>
                </a:solidFill>
                <a:latin typeface="Tw Cen MT" panose="020B0602020104020603" pitchFamily="34" charset="0"/>
              </a:rPr>
              <a:t> </a:t>
            </a:r>
            <a:r>
              <a:rPr lang="en-US" sz="4400" b="1" dirty="0">
                <a:solidFill>
                  <a:srgbClr val="5D7373"/>
                </a:solidFill>
                <a:latin typeface="Tw Cen MT" panose="020B0602020104020603" pitchFamily="34" charset="0"/>
              </a:rPr>
              <a:t>Payables </a:t>
            </a:r>
            <a:r>
              <a:rPr lang="en-US" sz="4400" b="1" dirty="0">
                <a:solidFill>
                  <a:srgbClr val="52CBBE"/>
                </a:solidFill>
                <a:latin typeface="Tw Cen MT" panose="020B0602020104020603" pitchFamily="34" charset="0"/>
              </a:rPr>
              <a:t>(AP) </a:t>
            </a:r>
            <a:r>
              <a:rPr lang="en-US" sz="4400" b="1" dirty="0">
                <a:solidFill>
                  <a:srgbClr val="5D7373"/>
                </a:solidFill>
                <a:latin typeface="Tw Cen MT" panose="020B0602020104020603" pitchFamily="34" charset="0"/>
              </a:rPr>
              <a:t>represent company's financial obligation to pay suppliers for goods or services purchased on credit. </a:t>
            </a:r>
            <a:endParaRPr lang="ar-EG" sz="4400" b="1" dirty="0">
              <a:solidFill>
                <a:srgbClr val="5D7373"/>
              </a:solidFill>
              <a:latin typeface="Tw Cen MT" panose="020B0602020104020603" pitchFamily="34" charset="0"/>
            </a:endParaRPr>
          </a:p>
          <a:p>
            <a:pPr marL="0" indent="0">
              <a:buFont typeface="Arial" panose="020B0604020202020204" pitchFamily="34" charset="0"/>
              <a:buNone/>
            </a:pPr>
            <a:endParaRPr lang="ar-EG" sz="4400" b="1" dirty="0">
              <a:solidFill>
                <a:srgbClr val="5D7373"/>
              </a:solidFill>
              <a:latin typeface="Tw Cen MT" panose="020B0602020104020603" pitchFamily="34" charset="0"/>
            </a:endParaRPr>
          </a:p>
          <a:p>
            <a:pPr marL="0" indent="0">
              <a:buNone/>
            </a:pPr>
            <a:r>
              <a:rPr lang="en-US" sz="4400" b="1" dirty="0">
                <a:solidFill>
                  <a:srgbClr val="5D7373"/>
                </a:solidFill>
                <a:latin typeface="Tw Cen MT" panose="020B0602020104020603" pitchFamily="34" charset="0"/>
              </a:rPr>
              <a:t>These are short-term liabilities that must be settled within a specific period and are a crucial part of the accounting cycle.</a:t>
            </a:r>
          </a:p>
          <a:p>
            <a:endParaRPr lang="en-US" dirty="0"/>
          </a:p>
        </p:txBody>
      </p:sp>
    </p:spTree>
    <p:extLst>
      <p:ext uri="{BB962C8B-B14F-4D97-AF65-F5344CB8AC3E}">
        <p14:creationId xmlns:p14="http://schemas.microsoft.com/office/powerpoint/2010/main" val="409276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fade">
                                      <p:cBhvr>
                                        <p:cTn id="19" dur="500"/>
                                        <p:tgtEl>
                                          <p:spTgt spid="3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2">
                                            <p:txEl>
                                              <p:pRg st="2" end="2"/>
                                            </p:txEl>
                                          </p:spTgt>
                                        </p:tgtEl>
                                        <p:attrNameLst>
                                          <p:attrName>style.visibility</p:attrName>
                                        </p:attrNameLst>
                                      </p:cBhvr>
                                      <p:to>
                                        <p:strVal val="visible"/>
                                      </p:to>
                                    </p:set>
                                    <p:animEffect transition="in" filter="fade">
                                      <p:cBhvr>
                                        <p:cTn id="24"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F0E0-30E8-C285-113C-AF76CE162440}"/>
              </a:ext>
            </a:extLst>
          </p:cNvPr>
          <p:cNvSpPr>
            <a:spLocks noGrp="1"/>
          </p:cNvSpPr>
          <p:nvPr>
            <p:ph type="title"/>
          </p:nvPr>
        </p:nvSpPr>
        <p:spPr/>
        <p:txBody>
          <a:bodyPr/>
          <a:lstStyle/>
          <a:p>
            <a:r>
              <a:rPr lang="en-US" sz="5400" b="1" i="1" dirty="0">
                <a:solidFill>
                  <a:srgbClr val="FD3265"/>
                </a:solidFill>
                <a:latin typeface="Tw Cen MT" panose="020B0602020104020603" pitchFamily="34" charset="0"/>
                <a:ea typeface="+mn-ea"/>
                <a:cs typeface="+mn-cs"/>
              </a:rPr>
              <a:t>Invoice Register</a:t>
            </a:r>
          </a:p>
        </p:txBody>
      </p:sp>
      <p:pic>
        <p:nvPicPr>
          <p:cNvPr id="4" name="Content Placeholder 3">
            <a:extLst>
              <a:ext uri="{FF2B5EF4-FFF2-40B4-BE49-F238E27FC236}">
                <a16:creationId xmlns:a16="http://schemas.microsoft.com/office/drawing/2014/main" id="{E6A070AE-0520-C235-FC52-90B8FCD998B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rcRect/>
          <a:stretch/>
        </p:blipFill>
        <p:spPr>
          <a:xfrm>
            <a:off x="4026994" y="1690688"/>
            <a:ext cx="6102998" cy="4351338"/>
          </a:xfrm>
          <a:prstGeom prst="rect">
            <a:avLst/>
          </a:prstGeom>
        </p:spPr>
      </p:pic>
      <p:cxnSp>
        <p:nvCxnSpPr>
          <p:cNvPr id="5" name="Straight Connector 4">
            <a:extLst>
              <a:ext uri="{FF2B5EF4-FFF2-40B4-BE49-F238E27FC236}">
                <a16:creationId xmlns:a16="http://schemas.microsoft.com/office/drawing/2014/main" id="{D74B7321-DAE8-14F4-5649-BC4A54F0E79B}"/>
              </a:ext>
            </a:extLst>
          </p:cNvPr>
          <p:cNvCxnSpPr>
            <a:cxnSpLocks/>
          </p:cNvCxnSpPr>
          <p:nvPr/>
        </p:nvCxnSpPr>
        <p:spPr>
          <a:xfrm>
            <a:off x="4883286" y="2561597"/>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3DED96-52A0-24F2-C76C-A3B8C123F0FF}"/>
              </a:ext>
            </a:extLst>
          </p:cNvPr>
          <p:cNvCxnSpPr>
            <a:cxnSpLocks/>
          </p:cNvCxnSpPr>
          <p:nvPr/>
        </p:nvCxnSpPr>
        <p:spPr>
          <a:xfrm>
            <a:off x="4610911" y="2966916"/>
            <a:ext cx="676044"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8" name="Picture 7" descr="A screenshot of a computer&#10;&#10;Description automatically generated">
            <a:extLst>
              <a:ext uri="{FF2B5EF4-FFF2-40B4-BE49-F238E27FC236}">
                <a16:creationId xmlns:a16="http://schemas.microsoft.com/office/drawing/2014/main" id="{23DA7C74-CF6A-7A03-5891-F3F930C16B8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026994" y="1690687"/>
            <a:ext cx="6102998" cy="4351337"/>
          </a:xfrm>
          <a:prstGeom prst="rect">
            <a:avLst/>
          </a:prstGeom>
        </p:spPr>
      </p:pic>
      <p:cxnSp>
        <p:nvCxnSpPr>
          <p:cNvPr id="9" name="Straight Connector 8">
            <a:extLst>
              <a:ext uri="{FF2B5EF4-FFF2-40B4-BE49-F238E27FC236}">
                <a16:creationId xmlns:a16="http://schemas.microsoft.com/office/drawing/2014/main" id="{A4CE55A1-B72F-E6D1-79EF-A19B2E29053E}"/>
              </a:ext>
            </a:extLst>
          </p:cNvPr>
          <p:cNvCxnSpPr>
            <a:cxnSpLocks/>
          </p:cNvCxnSpPr>
          <p:nvPr/>
        </p:nvCxnSpPr>
        <p:spPr>
          <a:xfrm>
            <a:off x="4610911" y="2561597"/>
            <a:ext cx="676044"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B87A25-C715-D6EF-3517-219AC2F707CA}"/>
              </a:ext>
            </a:extLst>
          </p:cNvPr>
          <p:cNvCxnSpPr>
            <a:cxnSpLocks/>
          </p:cNvCxnSpPr>
          <p:nvPr/>
        </p:nvCxnSpPr>
        <p:spPr>
          <a:xfrm>
            <a:off x="4416357" y="3754856"/>
            <a:ext cx="954905"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057DE1-B4B3-DB43-C005-181EDDE2CEDA}"/>
              </a:ext>
            </a:extLst>
          </p:cNvPr>
          <p:cNvCxnSpPr>
            <a:cxnSpLocks/>
          </p:cNvCxnSpPr>
          <p:nvPr/>
        </p:nvCxnSpPr>
        <p:spPr>
          <a:xfrm>
            <a:off x="4494179" y="4075870"/>
            <a:ext cx="792776"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6BE2A8-86A9-A18E-4B8F-B78EBB250106}"/>
              </a:ext>
            </a:extLst>
          </p:cNvPr>
          <p:cNvCxnSpPr>
            <a:cxnSpLocks/>
          </p:cNvCxnSpPr>
          <p:nvPr/>
        </p:nvCxnSpPr>
        <p:spPr>
          <a:xfrm>
            <a:off x="4134255" y="4708167"/>
            <a:ext cx="1237007"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64AAF9-BF69-AC27-3CDE-BC02C179BCF5}"/>
              </a:ext>
            </a:extLst>
          </p:cNvPr>
          <p:cNvCxnSpPr>
            <a:cxnSpLocks/>
          </p:cNvCxnSpPr>
          <p:nvPr/>
        </p:nvCxnSpPr>
        <p:spPr>
          <a:xfrm>
            <a:off x="4134255" y="5035665"/>
            <a:ext cx="1237007"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177AAF-61ED-E7B5-89E8-EC90FAC6F8CE}"/>
              </a:ext>
            </a:extLst>
          </p:cNvPr>
          <p:cNvSpPr txBox="1"/>
          <p:nvPr/>
        </p:nvSpPr>
        <p:spPr>
          <a:xfrm>
            <a:off x="838200" y="2183737"/>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Set up your Parameters</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5433B7F4-DA28-FA50-B8D4-330D5C48F5D3}"/>
              </a:ext>
            </a:extLst>
          </p:cNvPr>
          <p:cNvSpPr/>
          <p:nvPr/>
        </p:nvSpPr>
        <p:spPr>
          <a:xfrm>
            <a:off x="7577847" y="5415031"/>
            <a:ext cx="536310" cy="47993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Text Box 9">
            <a:extLst>
              <a:ext uri="{FF2B5EF4-FFF2-40B4-BE49-F238E27FC236}">
                <a16:creationId xmlns:a16="http://schemas.microsoft.com/office/drawing/2014/main" id="{B36B8F93-8FC2-05EC-4A6C-83976DD9EA63}"/>
              </a:ext>
            </a:extLst>
          </p:cNvPr>
          <p:cNvSpPr txBox="1"/>
          <p:nvPr/>
        </p:nvSpPr>
        <p:spPr>
          <a:xfrm>
            <a:off x="7316941" y="5147533"/>
            <a:ext cx="1058122" cy="747429"/>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3" name="Picture 22" descr="A screenshot of a computer&#10;&#10;Description automatically generated">
            <a:extLst>
              <a:ext uri="{FF2B5EF4-FFF2-40B4-BE49-F238E27FC236}">
                <a16:creationId xmlns:a16="http://schemas.microsoft.com/office/drawing/2014/main" id="{59C378D0-6666-EE2D-6F73-9DE520DDDE7D}"/>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028614" y="1690685"/>
            <a:ext cx="6092758" cy="4351337"/>
          </a:xfrm>
          <a:prstGeom prst="rect">
            <a:avLst/>
          </a:prstGeom>
        </p:spPr>
      </p:pic>
      <p:sp>
        <p:nvSpPr>
          <p:cNvPr id="24" name="Text Box 9">
            <a:extLst>
              <a:ext uri="{FF2B5EF4-FFF2-40B4-BE49-F238E27FC236}">
                <a16:creationId xmlns:a16="http://schemas.microsoft.com/office/drawing/2014/main" id="{DFC99E85-98C0-4574-587E-6C7223092F04}"/>
              </a:ext>
            </a:extLst>
          </p:cNvPr>
          <p:cNvSpPr txBox="1"/>
          <p:nvPr/>
        </p:nvSpPr>
        <p:spPr>
          <a:xfrm>
            <a:off x="8699837" y="443379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6204C46A-3D61-B8EF-78FB-E88B5FB91169}"/>
              </a:ext>
            </a:extLst>
          </p:cNvPr>
          <p:cNvSpPr/>
          <p:nvPr/>
        </p:nvSpPr>
        <p:spPr>
          <a:xfrm>
            <a:off x="8859979" y="4708167"/>
            <a:ext cx="1052506" cy="22374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9" name="Picture 28" descr="A screenshot of a computer&#10;&#10;Description automatically generated">
            <a:extLst>
              <a:ext uri="{FF2B5EF4-FFF2-40B4-BE49-F238E27FC236}">
                <a16:creationId xmlns:a16="http://schemas.microsoft.com/office/drawing/2014/main" id="{ADF9F277-4790-657E-F37D-F1D92A7A403F}"/>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4026994" y="1710467"/>
            <a:ext cx="6094378" cy="4331555"/>
          </a:xfrm>
          <a:prstGeom prst="rect">
            <a:avLst/>
          </a:prstGeom>
        </p:spPr>
      </p:pic>
      <p:sp>
        <p:nvSpPr>
          <p:cNvPr id="30" name="Rectangle: Rounded Corners 29">
            <a:extLst>
              <a:ext uri="{FF2B5EF4-FFF2-40B4-BE49-F238E27FC236}">
                <a16:creationId xmlns:a16="http://schemas.microsoft.com/office/drawing/2014/main" id="{67B331A5-EBD9-26FB-6ADD-D2316221FDCA}"/>
              </a:ext>
            </a:extLst>
          </p:cNvPr>
          <p:cNvSpPr/>
          <p:nvPr/>
        </p:nvSpPr>
        <p:spPr>
          <a:xfrm>
            <a:off x="7180319" y="2305455"/>
            <a:ext cx="397528" cy="17362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Rounded Corners 30">
            <a:extLst>
              <a:ext uri="{FF2B5EF4-FFF2-40B4-BE49-F238E27FC236}">
                <a16:creationId xmlns:a16="http://schemas.microsoft.com/office/drawing/2014/main" id="{CB13EDC9-DFFA-3E6F-7E28-3FBAA1D8CAF0}"/>
              </a:ext>
            </a:extLst>
          </p:cNvPr>
          <p:cNvSpPr/>
          <p:nvPr/>
        </p:nvSpPr>
        <p:spPr>
          <a:xfrm>
            <a:off x="7304604" y="3216180"/>
            <a:ext cx="397528" cy="17362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Text Box 9">
            <a:extLst>
              <a:ext uri="{FF2B5EF4-FFF2-40B4-BE49-F238E27FC236}">
                <a16:creationId xmlns:a16="http://schemas.microsoft.com/office/drawing/2014/main" id="{E4BB1E33-E93A-9396-A632-6E8434469050}"/>
              </a:ext>
            </a:extLst>
          </p:cNvPr>
          <p:cNvSpPr txBox="1"/>
          <p:nvPr/>
        </p:nvSpPr>
        <p:spPr>
          <a:xfrm>
            <a:off x="7092509" y="199163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3" name="Text Box 9">
            <a:extLst>
              <a:ext uri="{FF2B5EF4-FFF2-40B4-BE49-F238E27FC236}">
                <a16:creationId xmlns:a16="http://schemas.microsoft.com/office/drawing/2014/main" id="{9C132843-385F-66C5-0218-43BDF08D00E2}"/>
              </a:ext>
            </a:extLst>
          </p:cNvPr>
          <p:cNvSpPr txBox="1"/>
          <p:nvPr/>
        </p:nvSpPr>
        <p:spPr>
          <a:xfrm>
            <a:off x="8478020" y="482003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562B403C-3E07-CEDD-79F4-587C93992032}"/>
              </a:ext>
            </a:extLst>
          </p:cNvPr>
          <p:cNvSpPr/>
          <p:nvPr/>
        </p:nvSpPr>
        <p:spPr>
          <a:xfrm>
            <a:off x="8669404" y="5119475"/>
            <a:ext cx="397528" cy="17362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Speech Bubble: Rectangle 6">
            <a:hlinkClick r:id="rId6" action="ppaction://hlinksldjump"/>
            <a:extLst>
              <a:ext uri="{FF2B5EF4-FFF2-40B4-BE49-F238E27FC236}">
                <a16:creationId xmlns:a16="http://schemas.microsoft.com/office/drawing/2014/main" id="{97E8332F-1AE5-064E-6EE1-9FBD1B9F5E72}"/>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470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500"/>
                                        <p:tgtEl>
                                          <p:spTgt spid="1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2" presetClass="entr" presetSubtype="4"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ppt_x"/>
                                          </p:val>
                                        </p:tav>
                                        <p:tav tm="100000">
                                          <p:val>
                                            <p:strVal val="#ppt_x"/>
                                          </p:val>
                                        </p:tav>
                                      </p:tavLst>
                                    </p:anim>
                                    <p:anim calcmode="lin" valueType="num">
                                      <p:cBhvr additive="base">
                                        <p:cTn id="59" dur="500" fill="hold"/>
                                        <p:tgtEl>
                                          <p:spTgt spid="21"/>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ppt_x"/>
                                          </p:val>
                                        </p:tav>
                                        <p:tav tm="100000">
                                          <p:val>
                                            <p:strVal val="#ppt_x"/>
                                          </p:val>
                                        </p:tav>
                                      </p:tavLst>
                                    </p:anim>
                                    <p:anim calcmode="lin" valueType="num">
                                      <p:cBhvr additive="base">
                                        <p:cTn id="7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 calcmode="lin" valueType="num">
                                      <p:cBhvr additive="base">
                                        <p:cTn id="82" dur="500" fill="hold"/>
                                        <p:tgtEl>
                                          <p:spTgt spid="29"/>
                                        </p:tgtEl>
                                        <p:attrNameLst>
                                          <p:attrName>ppt_x</p:attrName>
                                        </p:attrNameLst>
                                      </p:cBhvr>
                                      <p:tavLst>
                                        <p:tav tm="0">
                                          <p:val>
                                            <p:strVal val="#ppt_x"/>
                                          </p:val>
                                        </p:tav>
                                        <p:tav tm="100000">
                                          <p:val>
                                            <p:strVal val="#ppt_x"/>
                                          </p:val>
                                        </p:tav>
                                      </p:tavLst>
                                    </p:anim>
                                    <p:anim calcmode="lin" valueType="num">
                                      <p:cBhvr additive="base">
                                        <p:cTn id="83" dur="500" fill="hold"/>
                                        <p:tgtEl>
                                          <p:spTgt spid="29"/>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additive="base">
                                        <p:cTn id="86" dur="500" fill="hold"/>
                                        <p:tgtEl>
                                          <p:spTgt spid="30"/>
                                        </p:tgtEl>
                                        <p:attrNameLst>
                                          <p:attrName>ppt_x</p:attrName>
                                        </p:attrNameLst>
                                      </p:cBhvr>
                                      <p:tavLst>
                                        <p:tav tm="0">
                                          <p:val>
                                            <p:strVal val="#ppt_x"/>
                                          </p:val>
                                        </p:tav>
                                        <p:tav tm="100000">
                                          <p:val>
                                            <p:strVal val="#ppt_x"/>
                                          </p:val>
                                        </p:tav>
                                      </p:tavLst>
                                    </p:anim>
                                    <p:anim calcmode="lin" valueType="num">
                                      <p:cBhvr additive="base">
                                        <p:cTn id="87" dur="500" fill="hold"/>
                                        <p:tgtEl>
                                          <p:spTgt spid="3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 calcmode="lin" valueType="num">
                                      <p:cBhvr additive="base">
                                        <p:cTn id="90" dur="500" fill="hold"/>
                                        <p:tgtEl>
                                          <p:spTgt spid="32"/>
                                        </p:tgtEl>
                                        <p:attrNameLst>
                                          <p:attrName>ppt_x</p:attrName>
                                        </p:attrNameLst>
                                      </p:cBhvr>
                                      <p:tavLst>
                                        <p:tav tm="0">
                                          <p:val>
                                            <p:strVal val="#ppt_x"/>
                                          </p:val>
                                        </p:tav>
                                        <p:tav tm="100000">
                                          <p:val>
                                            <p:strVal val="#ppt_x"/>
                                          </p:val>
                                        </p:tav>
                                      </p:tavLst>
                                    </p:anim>
                                    <p:anim calcmode="lin" valueType="num">
                                      <p:cBhvr additive="base">
                                        <p:cTn id="91" dur="500" fill="hold"/>
                                        <p:tgtEl>
                                          <p:spTgt spid="32"/>
                                        </p:tgtEl>
                                        <p:attrNameLst>
                                          <p:attrName>ppt_y</p:attrName>
                                        </p:attrNameLst>
                                      </p:cBhvr>
                                      <p:tavLst>
                                        <p:tav tm="0">
                                          <p:val>
                                            <p:strVal val="1+#ppt_h/2"/>
                                          </p:val>
                                        </p:tav>
                                        <p:tav tm="100000">
                                          <p:val>
                                            <p:strVal val="#ppt_y"/>
                                          </p:val>
                                        </p:tav>
                                      </p:tavLst>
                                    </p:anim>
                                  </p:childTnLst>
                                </p:cTn>
                              </p:par>
                            </p:childTnLst>
                          </p:cTn>
                        </p:par>
                        <p:par>
                          <p:cTn id="92" fill="hold">
                            <p:stCondLst>
                              <p:cond delay="500"/>
                            </p:stCondLst>
                            <p:childTnLst>
                              <p:par>
                                <p:cTn id="93" presetID="2" presetClass="entr" presetSubtype="4"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ppt_x"/>
                                          </p:val>
                                        </p:tav>
                                        <p:tav tm="100000">
                                          <p:val>
                                            <p:strVal val="#ppt_x"/>
                                          </p:val>
                                        </p:tav>
                                      </p:tavLst>
                                    </p:anim>
                                    <p:anim calcmode="lin" valueType="num">
                                      <p:cBhvr additive="base">
                                        <p:cTn id="96" dur="500" fill="hold"/>
                                        <p:tgtEl>
                                          <p:spTgt spid="31"/>
                                        </p:tgtEl>
                                        <p:attrNameLst>
                                          <p:attrName>ppt_y</p:attrName>
                                        </p:attrNameLst>
                                      </p:cBhvr>
                                      <p:tavLst>
                                        <p:tav tm="0">
                                          <p:val>
                                            <p:strVal val="1+#ppt_h/2"/>
                                          </p:val>
                                        </p:tav>
                                        <p:tav tm="100000">
                                          <p:val>
                                            <p:strVal val="#ppt_y"/>
                                          </p:val>
                                        </p:tav>
                                      </p:tavLst>
                                    </p:anim>
                                  </p:childTnLst>
                                </p:cTn>
                              </p:par>
                            </p:childTnLst>
                          </p:cTn>
                        </p:par>
                        <p:par>
                          <p:cTn id="97" fill="hold">
                            <p:stCondLst>
                              <p:cond delay="1000"/>
                            </p:stCondLst>
                            <p:childTnLst>
                              <p:par>
                                <p:cTn id="98" presetID="2" presetClass="entr" presetSubtype="4" fill="hold" grpId="0" nodeType="afterEffect">
                                  <p:stCondLst>
                                    <p:cond delay="0"/>
                                  </p:stCondLst>
                                  <p:childTnLst>
                                    <p:set>
                                      <p:cBhvr>
                                        <p:cTn id="99" dur="1" fill="hold">
                                          <p:stCondLst>
                                            <p:cond delay="0"/>
                                          </p:stCondLst>
                                        </p:cTn>
                                        <p:tgtEl>
                                          <p:spTgt spid="34"/>
                                        </p:tgtEl>
                                        <p:attrNameLst>
                                          <p:attrName>style.visibility</p:attrName>
                                        </p:attrNameLst>
                                      </p:cBhvr>
                                      <p:to>
                                        <p:strVal val="visible"/>
                                      </p:to>
                                    </p:set>
                                    <p:anim calcmode="lin" valueType="num">
                                      <p:cBhvr additive="base">
                                        <p:cTn id="100" dur="500" fill="hold"/>
                                        <p:tgtEl>
                                          <p:spTgt spid="34"/>
                                        </p:tgtEl>
                                        <p:attrNameLst>
                                          <p:attrName>ppt_x</p:attrName>
                                        </p:attrNameLst>
                                      </p:cBhvr>
                                      <p:tavLst>
                                        <p:tav tm="0">
                                          <p:val>
                                            <p:strVal val="#ppt_x"/>
                                          </p:val>
                                        </p:tav>
                                        <p:tav tm="100000">
                                          <p:val>
                                            <p:strVal val="#ppt_x"/>
                                          </p:val>
                                        </p:tav>
                                      </p:tavLst>
                                    </p:anim>
                                    <p:anim calcmode="lin" valueType="num">
                                      <p:cBhvr additive="base">
                                        <p:cTn id="101" dur="500" fill="hold"/>
                                        <p:tgtEl>
                                          <p:spTgt spid="3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 calcmode="lin" valueType="num">
                                      <p:cBhvr additive="base">
                                        <p:cTn id="104" dur="500" fill="hold"/>
                                        <p:tgtEl>
                                          <p:spTgt spid="33"/>
                                        </p:tgtEl>
                                        <p:attrNameLst>
                                          <p:attrName>ppt_x</p:attrName>
                                        </p:attrNameLst>
                                      </p:cBhvr>
                                      <p:tavLst>
                                        <p:tav tm="0">
                                          <p:val>
                                            <p:strVal val="#ppt_x"/>
                                          </p:val>
                                        </p:tav>
                                        <p:tav tm="100000">
                                          <p:val>
                                            <p:strVal val="#ppt_x"/>
                                          </p:val>
                                        </p:tav>
                                      </p:tavLst>
                                    </p:anim>
                                    <p:anim calcmode="lin" valueType="num">
                                      <p:cBhvr additive="base">
                                        <p:cTn id="10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P spid="22" grpId="0"/>
      <p:bldP spid="24" grpId="0"/>
      <p:bldP spid="25" grpId="0" animBg="1"/>
      <p:bldP spid="30" grpId="0" animBg="1"/>
      <p:bldP spid="31" grpId="0" animBg="1"/>
      <p:bldP spid="32" grpId="0"/>
      <p:bldP spid="33" grpId="0"/>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A63A-0788-54AF-9AE5-ECF9F1B8F4C3}"/>
              </a:ext>
            </a:extLst>
          </p:cNvPr>
          <p:cNvSpPr>
            <a:spLocks noGrp="1"/>
          </p:cNvSpPr>
          <p:nvPr>
            <p:ph type="title"/>
          </p:nvPr>
        </p:nvSpPr>
        <p:spPr/>
        <p:txBody>
          <a:bodyPr/>
          <a:lstStyle/>
          <a:p>
            <a:r>
              <a:rPr lang="en-US" sz="5400" b="1" i="1" dirty="0">
                <a:solidFill>
                  <a:srgbClr val="FD3265"/>
                </a:solidFill>
                <a:latin typeface="Tw Cen MT" panose="020B0602020104020603" pitchFamily="34" charset="0"/>
                <a:ea typeface="+mn-ea"/>
                <a:cs typeface="+mn-cs"/>
              </a:rPr>
              <a:t>Invoice Validation</a:t>
            </a:r>
          </a:p>
        </p:txBody>
      </p:sp>
      <p:pic>
        <p:nvPicPr>
          <p:cNvPr id="5" name="Content Placeholder 4" descr="A screenshot of a computer&#10;&#10;Description automatically generated">
            <a:extLst>
              <a:ext uri="{FF2B5EF4-FFF2-40B4-BE49-F238E27FC236}">
                <a16:creationId xmlns:a16="http://schemas.microsoft.com/office/drawing/2014/main" id="{3749F6F0-E91C-CE15-CAC5-84BD79876D5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rcRect/>
          <a:stretch/>
        </p:blipFill>
        <p:spPr>
          <a:xfrm>
            <a:off x="4465369" y="1690688"/>
            <a:ext cx="6218471" cy="4351338"/>
          </a:xfrm>
          <a:prstGeom prst="rect">
            <a:avLst/>
          </a:prstGeom>
        </p:spPr>
      </p:pic>
      <p:cxnSp>
        <p:nvCxnSpPr>
          <p:cNvPr id="6" name="Straight Connector 5">
            <a:extLst>
              <a:ext uri="{FF2B5EF4-FFF2-40B4-BE49-F238E27FC236}">
                <a16:creationId xmlns:a16="http://schemas.microsoft.com/office/drawing/2014/main" id="{0EF2666C-8E45-24CC-13CA-6A342E77FECF}"/>
              </a:ext>
            </a:extLst>
          </p:cNvPr>
          <p:cNvCxnSpPr>
            <a:cxnSpLocks/>
          </p:cNvCxnSpPr>
          <p:nvPr/>
        </p:nvCxnSpPr>
        <p:spPr>
          <a:xfrm>
            <a:off x="5340485" y="2619949"/>
            <a:ext cx="389766"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B63155-F5C7-C01E-3052-3900220CF0AB}"/>
              </a:ext>
            </a:extLst>
          </p:cNvPr>
          <p:cNvCxnSpPr/>
          <p:nvPr/>
        </p:nvCxnSpPr>
        <p:spPr>
          <a:xfrm flipV="1">
            <a:off x="4993140" y="2999328"/>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9" name="Picture 8" descr="A screenshot of a computer&#10;&#10;Description automatically generated">
            <a:extLst>
              <a:ext uri="{FF2B5EF4-FFF2-40B4-BE49-F238E27FC236}">
                <a16:creationId xmlns:a16="http://schemas.microsoft.com/office/drawing/2014/main" id="{4B9EDCBC-C884-5E1D-4FE2-06370AB64C9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465369" y="1690688"/>
            <a:ext cx="6218471" cy="4351338"/>
          </a:xfrm>
          <a:prstGeom prst="rect">
            <a:avLst/>
          </a:prstGeom>
        </p:spPr>
      </p:pic>
      <p:cxnSp>
        <p:nvCxnSpPr>
          <p:cNvPr id="10" name="Straight Connector 9">
            <a:extLst>
              <a:ext uri="{FF2B5EF4-FFF2-40B4-BE49-F238E27FC236}">
                <a16:creationId xmlns:a16="http://schemas.microsoft.com/office/drawing/2014/main" id="{4E7EA494-31CD-91C4-DAAB-01E819A07982}"/>
              </a:ext>
            </a:extLst>
          </p:cNvPr>
          <p:cNvCxnSpPr>
            <a:cxnSpLocks/>
          </p:cNvCxnSpPr>
          <p:nvPr/>
        </p:nvCxnSpPr>
        <p:spPr>
          <a:xfrm>
            <a:off x="4824919" y="3242519"/>
            <a:ext cx="78860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AD1CD1-8D25-58C3-1152-98890032F6F7}"/>
              </a:ext>
            </a:extLst>
          </p:cNvPr>
          <p:cNvCxnSpPr/>
          <p:nvPr/>
        </p:nvCxnSpPr>
        <p:spPr>
          <a:xfrm flipV="1">
            <a:off x="4993140" y="3540834"/>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3" name="Text Box 9">
            <a:extLst>
              <a:ext uri="{FF2B5EF4-FFF2-40B4-BE49-F238E27FC236}">
                <a16:creationId xmlns:a16="http://schemas.microsoft.com/office/drawing/2014/main" id="{EBA3AF50-49CB-BAFE-A494-BF0FE329D6E8}"/>
              </a:ext>
            </a:extLst>
          </p:cNvPr>
          <p:cNvSpPr txBox="1"/>
          <p:nvPr/>
        </p:nvSpPr>
        <p:spPr>
          <a:xfrm>
            <a:off x="8208413" y="503296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31131D2F-84F6-1B32-F0B0-A6062D5AD8FC}"/>
              </a:ext>
            </a:extLst>
          </p:cNvPr>
          <p:cNvSpPr/>
          <p:nvPr/>
        </p:nvSpPr>
        <p:spPr>
          <a:xfrm>
            <a:off x="8513600" y="5389832"/>
            <a:ext cx="273243" cy="21282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Box 14">
            <a:extLst>
              <a:ext uri="{FF2B5EF4-FFF2-40B4-BE49-F238E27FC236}">
                <a16:creationId xmlns:a16="http://schemas.microsoft.com/office/drawing/2014/main" id="{7CD3242E-2A51-5A8E-27DC-05C2FC03D50B}"/>
              </a:ext>
            </a:extLst>
          </p:cNvPr>
          <p:cNvSpPr txBox="1"/>
          <p:nvPr/>
        </p:nvSpPr>
        <p:spPr>
          <a:xfrm>
            <a:off x="838200" y="2051641"/>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Submit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8B74EAB-5925-E961-A7EE-A771F1B6B4E3}"/>
              </a:ext>
            </a:extLst>
          </p:cNvPr>
          <p:cNvSpPr txBox="1"/>
          <p:nvPr/>
        </p:nvSpPr>
        <p:spPr>
          <a:xfrm>
            <a:off x="748220" y="2905741"/>
            <a:ext cx="6094378" cy="369332"/>
          </a:xfrm>
          <a:prstGeom prst="rect">
            <a:avLst/>
          </a:prstGeom>
          <a:noFill/>
        </p:spPr>
        <p:txBody>
          <a:bodyPr wrap="square">
            <a:spAutoFit/>
          </a:bodyPr>
          <a:lstStyle/>
          <a:p>
            <a:r>
              <a:rPr lang="en-US" altLang="en-US" kern="100" dirty="0">
                <a:solidFill>
                  <a:srgbClr val="5D7373"/>
                </a:solidFill>
                <a:latin typeface="Calibri" panose="020F0502020204030204" pitchFamily="34" charset="0"/>
                <a:cs typeface="Arial" panose="020B0604020202020204" pitchFamily="34" charset="0"/>
              </a:rPr>
              <a:t>Invoice History </a:t>
            </a:r>
            <a:endParaRPr lang="en-US" kern="100" dirty="0">
              <a:solidFill>
                <a:srgbClr val="5D7373"/>
              </a:solidFill>
              <a:latin typeface="Calibri" panose="020F0502020204030204" pitchFamily="34" charset="0"/>
              <a:cs typeface="Arial" panose="020B0604020202020204" pitchFamily="34" charset="0"/>
            </a:endParaRPr>
          </a:p>
        </p:txBody>
      </p:sp>
      <p:pic>
        <p:nvPicPr>
          <p:cNvPr id="18" name="Picture 17" descr="A screenshot of a computer&#10;&#10;Description automatically generated">
            <a:extLst>
              <a:ext uri="{FF2B5EF4-FFF2-40B4-BE49-F238E27FC236}">
                <a16:creationId xmlns:a16="http://schemas.microsoft.com/office/drawing/2014/main" id="{E382C29B-09DC-8FCE-FBB9-A98FEC6DF66E}"/>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465369" y="1690688"/>
            <a:ext cx="6218470" cy="4351338"/>
          </a:xfrm>
          <a:prstGeom prst="rect">
            <a:avLst/>
          </a:prstGeom>
        </p:spPr>
      </p:pic>
      <p:cxnSp>
        <p:nvCxnSpPr>
          <p:cNvPr id="19" name="Straight Connector 18">
            <a:extLst>
              <a:ext uri="{FF2B5EF4-FFF2-40B4-BE49-F238E27FC236}">
                <a16:creationId xmlns:a16="http://schemas.microsoft.com/office/drawing/2014/main" id="{88E732DF-C157-FCA8-857B-87CA16CC3153}"/>
              </a:ext>
            </a:extLst>
          </p:cNvPr>
          <p:cNvCxnSpPr>
            <a:cxnSpLocks/>
          </p:cNvCxnSpPr>
          <p:nvPr/>
        </p:nvCxnSpPr>
        <p:spPr>
          <a:xfrm>
            <a:off x="5340485" y="2632886"/>
            <a:ext cx="389766"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CB9450-1199-5401-6E12-A6CAB7FB534F}"/>
              </a:ext>
            </a:extLst>
          </p:cNvPr>
          <p:cNvCxnSpPr>
            <a:cxnSpLocks/>
          </p:cNvCxnSpPr>
          <p:nvPr/>
        </p:nvCxnSpPr>
        <p:spPr>
          <a:xfrm>
            <a:off x="5175115" y="3009022"/>
            <a:ext cx="555136"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A6C7BA8-8644-548B-BE3D-EA1DA299A352}"/>
              </a:ext>
            </a:extLst>
          </p:cNvPr>
          <p:cNvSpPr txBox="1"/>
          <p:nvPr/>
        </p:nvSpPr>
        <p:spPr>
          <a:xfrm>
            <a:off x="748220" y="3518263"/>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Set up your Parameters</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26" name="Picture 25" descr="A screenshot of a computer&#10;&#10;Description automatically generated">
            <a:extLst>
              <a:ext uri="{FF2B5EF4-FFF2-40B4-BE49-F238E27FC236}">
                <a16:creationId xmlns:a16="http://schemas.microsoft.com/office/drawing/2014/main" id="{36077D72-0C97-AF2E-73EC-81184752BF34}"/>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465367" y="1690688"/>
            <a:ext cx="6218469" cy="4351338"/>
          </a:xfrm>
          <a:prstGeom prst="rect">
            <a:avLst/>
          </a:prstGeom>
        </p:spPr>
      </p:pic>
      <p:cxnSp>
        <p:nvCxnSpPr>
          <p:cNvPr id="27" name="Straight Connector 26">
            <a:extLst>
              <a:ext uri="{FF2B5EF4-FFF2-40B4-BE49-F238E27FC236}">
                <a16:creationId xmlns:a16="http://schemas.microsoft.com/office/drawing/2014/main" id="{CD758447-ACD5-C601-0774-60DDCAAA9477}"/>
              </a:ext>
            </a:extLst>
          </p:cNvPr>
          <p:cNvCxnSpPr/>
          <p:nvPr/>
        </p:nvCxnSpPr>
        <p:spPr>
          <a:xfrm flipV="1">
            <a:off x="5045948" y="2442438"/>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836848-1673-01AE-50DB-14FBAEC1BF1F}"/>
              </a:ext>
            </a:extLst>
          </p:cNvPr>
          <p:cNvCxnSpPr/>
          <p:nvPr/>
        </p:nvCxnSpPr>
        <p:spPr>
          <a:xfrm flipV="1">
            <a:off x="5045948" y="2752894"/>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9" name="Text Box 9">
            <a:extLst>
              <a:ext uri="{FF2B5EF4-FFF2-40B4-BE49-F238E27FC236}">
                <a16:creationId xmlns:a16="http://schemas.microsoft.com/office/drawing/2014/main" id="{F4F728BC-73B6-0B1D-DDCC-1DF51622717B}"/>
              </a:ext>
            </a:extLst>
          </p:cNvPr>
          <p:cNvSpPr txBox="1"/>
          <p:nvPr/>
        </p:nvSpPr>
        <p:spPr>
          <a:xfrm>
            <a:off x="8011660" y="513937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E736FC1F-2FB0-E099-5B92-129E4925DF4D}"/>
              </a:ext>
            </a:extLst>
          </p:cNvPr>
          <p:cNvSpPr/>
          <p:nvPr/>
        </p:nvSpPr>
        <p:spPr>
          <a:xfrm>
            <a:off x="8208410" y="5496242"/>
            <a:ext cx="305187" cy="30516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TextBox 30">
            <a:extLst>
              <a:ext uri="{FF2B5EF4-FFF2-40B4-BE49-F238E27FC236}">
                <a16:creationId xmlns:a16="http://schemas.microsoft.com/office/drawing/2014/main" id="{4088B205-A3BE-976F-3866-B72CFE4CDB7A}"/>
              </a:ext>
            </a:extLst>
          </p:cNvPr>
          <p:cNvSpPr txBox="1"/>
          <p:nvPr/>
        </p:nvSpPr>
        <p:spPr>
          <a:xfrm>
            <a:off x="748218" y="4379153"/>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Submit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peech Bubble: Rectangle 3">
            <a:hlinkClick r:id="rId6" action="ppaction://hlinksldjump"/>
            <a:extLst>
              <a:ext uri="{FF2B5EF4-FFF2-40B4-BE49-F238E27FC236}">
                <a16:creationId xmlns:a16="http://schemas.microsoft.com/office/drawing/2014/main" id="{8D51134B-6675-6F80-3599-079D29F65D6E}"/>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12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xEl>
                                              <p:pRg st="0" end="0"/>
                                            </p:txEl>
                                          </p:spTgt>
                                        </p:tgtEl>
                                        <p:attrNameLst>
                                          <p:attrName>style.visibility</p:attrName>
                                        </p:attrNameLst>
                                      </p:cBhvr>
                                      <p:to>
                                        <p:strVal val="visible"/>
                                      </p:to>
                                    </p:set>
                                    <p:animEffect transition="in" filter="fade">
                                      <p:cBhvr>
                                        <p:cTn id="51" dur="500"/>
                                        <p:tgtEl>
                                          <p:spTgt spid="15">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7">
                                            <p:txEl>
                                              <p:pRg st="0" end="0"/>
                                            </p:txEl>
                                          </p:spTgt>
                                        </p:tgtEl>
                                        <p:attrNameLst>
                                          <p:attrName>style.visibility</p:attrName>
                                        </p:attrNameLst>
                                      </p:cBhvr>
                                      <p:to>
                                        <p:strVal val="visible"/>
                                      </p:to>
                                    </p:set>
                                    <p:animEffect transition="in" filter="fade">
                                      <p:cBhvr>
                                        <p:cTn id="56" dur="500"/>
                                        <p:tgtEl>
                                          <p:spTgt spid="17">
                                            <p:txEl>
                                              <p:pRg st="0" end="0"/>
                                            </p:txEl>
                                          </p:spTgt>
                                        </p:tgtEl>
                                      </p:cBhvr>
                                    </p:animEffect>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fade">
                                      <p:cBhvr>
                                        <p:cTn id="69" dur="500"/>
                                        <p:tgtEl>
                                          <p:spTgt spid="23">
                                            <p:txEl>
                                              <p:pRg st="0" end="0"/>
                                            </p:txEl>
                                          </p:spTgt>
                                        </p:tgtEl>
                                      </p:cBhvr>
                                    </p:animEffect>
                                  </p:childTnLst>
                                </p:cTn>
                              </p:par>
                              <p:par>
                                <p:cTn id="70" presetID="2" presetClass="entr" presetSubtype="4"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fill="hold"/>
                                        <p:tgtEl>
                                          <p:spTgt spid="20"/>
                                        </p:tgtEl>
                                        <p:attrNameLst>
                                          <p:attrName>ppt_x</p:attrName>
                                        </p:attrNameLst>
                                      </p:cBhvr>
                                      <p:tavLst>
                                        <p:tav tm="0">
                                          <p:val>
                                            <p:strVal val="#ppt_x"/>
                                          </p:val>
                                        </p:tav>
                                        <p:tav tm="100000">
                                          <p:val>
                                            <p:strVal val="#ppt_x"/>
                                          </p:val>
                                        </p:tav>
                                      </p:tavLst>
                                    </p:anim>
                                    <p:anim calcmode="lin" valueType="num">
                                      <p:cBhvr additive="base">
                                        <p:cTn id="7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ppt_x"/>
                                          </p:val>
                                        </p:tav>
                                        <p:tav tm="100000">
                                          <p:val>
                                            <p:strVal val="#ppt_x"/>
                                          </p:val>
                                        </p:tav>
                                      </p:tavLst>
                                    </p:anim>
                                    <p:anim calcmode="lin" valueType="num">
                                      <p:cBhvr additive="base">
                                        <p:cTn id="79" dur="500" fill="hold"/>
                                        <p:tgtEl>
                                          <p:spTgt spid="26"/>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additive="base">
                                        <p:cTn id="86" dur="500" fill="hold"/>
                                        <p:tgtEl>
                                          <p:spTgt spid="28"/>
                                        </p:tgtEl>
                                        <p:attrNameLst>
                                          <p:attrName>ppt_x</p:attrName>
                                        </p:attrNameLst>
                                      </p:cBhvr>
                                      <p:tavLst>
                                        <p:tav tm="0">
                                          <p:val>
                                            <p:strVal val="#ppt_x"/>
                                          </p:val>
                                        </p:tav>
                                        <p:tav tm="100000">
                                          <p:val>
                                            <p:strVal val="#ppt_x"/>
                                          </p:val>
                                        </p:tav>
                                      </p:tavLst>
                                    </p:anim>
                                    <p:anim calcmode="lin" valueType="num">
                                      <p:cBhvr additive="base">
                                        <p:cTn id="87" dur="500" fill="hold"/>
                                        <p:tgtEl>
                                          <p:spTgt spid="28"/>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500" fill="hold"/>
                                        <p:tgtEl>
                                          <p:spTgt spid="29"/>
                                        </p:tgtEl>
                                        <p:attrNameLst>
                                          <p:attrName>ppt_x</p:attrName>
                                        </p:attrNameLst>
                                      </p:cBhvr>
                                      <p:tavLst>
                                        <p:tav tm="0">
                                          <p:val>
                                            <p:strVal val="#ppt_x"/>
                                          </p:val>
                                        </p:tav>
                                        <p:tav tm="100000">
                                          <p:val>
                                            <p:strVal val="#ppt_x"/>
                                          </p:val>
                                        </p:tav>
                                      </p:tavLst>
                                    </p:anim>
                                    <p:anim calcmode="lin" valueType="num">
                                      <p:cBhvr additive="base">
                                        <p:cTn id="91" dur="500" fill="hold"/>
                                        <p:tgtEl>
                                          <p:spTgt spid="29"/>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additive="base">
                                        <p:cTn id="94" dur="500" fill="hold"/>
                                        <p:tgtEl>
                                          <p:spTgt spid="30"/>
                                        </p:tgtEl>
                                        <p:attrNameLst>
                                          <p:attrName>ppt_x</p:attrName>
                                        </p:attrNameLst>
                                      </p:cBhvr>
                                      <p:tavLst>
                                        <p:tav tm="0">
                                          <p:val>
                                            <p:strVal val="#ppt_x"/>
                                          </p:val>
                                        </p:tav>
                                        <p:tav tm="100000">
                                          <p:val>
                                            <p:strVal val="#ppt_x"/>
                                          </p:val>
                                        </p:tav>
                                      </p:tavLst>
                                    </p:anim>
                                    <p:anim calcmode="lin" valueType="num">
                                      <p:cBhvr additive="base">
                                        <p:cTn id="9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1">
                                            <p:txEl>
                                              <p:pRg st="0" end="0"/>
                                            </p:txEl>
                                          </p:spTgt>
                                        </p:tgtEl>
                                        <p:attrNameLst>
                                          <p:attrName>style.visibility</p:attrName>
                                        </p:attrNameLst>
                                      </p:cBhvr>
                                      <p:to>
                                        <p:strVal val="visible"/>
                                      </p:to>
                                    </p:set>
                                    <p:animEffect transition="in" filter="fade">
                                      <p:cBhvr>
                                        <p:cTn id="100"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animBg="1"/>
      <p:bldP spid="29" grpId="0"/>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EB0E-F1F0-4435-7C96-1CC51439B5DE}"/>
              </a:ext>
            </a:extLst>
          </p:cNvPr>
          <p:cNvSpPr>
            <a:spLocks noGrp="1"/>
          </p:cNvSpPr>
          <p:nvPr>
            <p:ph type="title"/>
          </p:nvPr>
        </p:nvSpPr>
        <p:spPr/>
        <p:txBody>
          <a:bodyPr/>
          <a:lstStyle/>
          <a:p>
            <a:r>
              <a:rPr lang="en-US" sz="5400" b="1" i="1" dirty="0">
                <a:solidFill>
                  <a:srgbClr val="FD3265"/>
                </a:solidFill>
                <a:latin typeface="Tw Cen MT" panose="020B0602020104020603" pitchFamily="34" charset="0"/>
                <a:ea typeface="+mn-ea"/>
                <a:cs typeface="+mn-cs"/>
              </a:rPr>
              <a:t>Supplier Statement</a:t>
            </a:r>
          </a:p>
        </p:txBody>
      </p:sp>
      <p:pic>
        <p:nvPicPr>
          <p:cNvPr id="4" name="Content Placeholder 3">
            <a:extLst>
              <a:ext uri="{FF2B5EF4-FFF2-40B4-BE49-F238E27FC236}">
                <a16:creationId xmlns:a16="http://schemas.microsoft.com/office/drawing/2014/main" id="{2F048FFA-6719-58AD-8874-EA3844E24D3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rcRect/>
          <a:stretch/>
        </p:blipFill>
        <p:spPr>
          <a:xfrm>
            <a:off x="4337439" y="1690688"/>
            <a:ext cx="6092370" cy="4351338"/>
          </a:xfrm>
          <a:prstGeom prst="rect">
            <a:avLst/>
          </a:prstGeom>
        </p:spPr>
      </p:pic>
      <p:cxnSp>
        <p:nvCxnSpPr>
          <p:cNvPr id="5" name="Straight Connector 4">
            <a:extLst>
              <a:ext uri="{FF2B5EF4-FFF2-40B4-BE49-F238E27FC236}">
                <a16:creationId xmlns:a16="http://schemas.microsoft.com/office/drawing/2014/main" id="{DE974E90-7824-4488-5FF7-48901F3CFE98}"/>
              </a:ext>
            </a:extLst>
          </p:cNvPr>
          <p:cNvCxnSpPr>
            <a:cxnSpLocks/>
          </p:cNvCxnSpPr>
          <p:nvPr/>
        </p:nvCxnSpPr>
        <p:spPr>
          <a:xfrm>
            <a:off x="5272391" y="2571311"/>
            <a:ext cx="360584"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1906FC9-905D-32C2-AED2-7193CC2BD653}"/>
              </a:ext>
            </a:extLst>
          </p:cNvPr>
          <p:cNvCxnSpPr/>
          <p:nvPr/>
        </p:nvCxnSpPr>
        <p:spPr>
          <a:xfrm flipV="1">
            <a:off x="4938285" y="2986358"/>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8" name="Picture 7" descr="A screenshot of a computer&#10;&#10;Description automatically generated">
            <a:extLst>
              <a:ext uri="{FF2B5EF4-FFF2-40B4-BE49-F238E27FC236}">
                <a16:creationId xmlns:a16="http://schemas.microsoft.com/office/drawing/2014/main" id="{66813500-F0D5-B5AC-32D2-C890085A161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337440" y="1690688"/>
            <a:ext cx="6092370" cy="4351338"/>
          </a:xfrm>
          <a:prstGeom prst="rect">
            <a:avLst/>
          </a:prstGeom>
        </p:spPr>
      </p:pic>
      <p:sp>
        <p:nvSpPr>
          <p:cNvPr id="9" name="TextBox 8">
            <a:extLst>
              <a:ext uri="{FF2B5EF4-FFF2-40B4-BE49-F238E27FC236}">
                <a16:creationId xmlns:a16="http://schemas.microsoft.com/office/drawing/2014/main" id="{51A139E6-3783-C970-45B5-A3434251A4D8}"/>
              </a:ext>
            </a:extLst>
          </p:cNvPr>
          <p:cNvSpPr txBox="1"/>
          <p:nvPr/>
        </p:nvSpPr>
        <p:spPr>
          <a:xfrm>
            <a:off x="838200" y="1796998"/>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Set up your Parameters</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E5A070D3-A072-1CCD-C426-69898DE48B4B}"/>
              </a:ext>
            </a:extLst>
          </p:cNvPr>
          <p:cNvCxnSpPr/>
          <p:nvPr/>
        </p:nvCxnSpPr>
        <p:spPr>
          <a:xfrm flipV="1">
            <a:off x="5149051" y="3728903"/>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B45B3B-0C3A-E12D-9EA6-B5CFE41E9E0B}"/>
              </a:ext>
            </a:extLst>
          </p:cNvPr>
          <p:cNvCxnSpPr/>
          <p:nvPr/>
        </p:nvCxnSpPr>
        <p:spPr>
          <a:xfrm flipV="1">
            <a:off x="5149051" y="3959124"/>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Text Box 9">
            <a:extLst>
              <a:ext uri="{FF2B5EF4-FFF2-40B4-BE49-F238E27FC236}">
                <a16:creationId xmlns:a16="http://schemas.microsoft.com/office/drawing/2014/main" id="{F19694F7-01FD-8C54-3566-A1B07B8F5AA0}"/>
              </a:ext>
            </a:extLst>
          </p:cNvPr>
          <p:cNvSpPr txBox="1"/>
          <p:nvPr/>
        </p:nvSpPr>
        <p:spPr>
          <a:xfrm>
            <a:off x="8101408" y="534659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A7B26FE3-64A5-9BEB-10B2-CFEDEF8E9252}"/>
              </a:ext>
            </a:extLst>
          </p:cNvPr>
          <p:cNvSpPr/>
          <p:nvPr/>
        </p:nvSpPr>
        <p:spPr>
          <a:xfrm>
            <a:off x="8266593" y="5642751"/>
            <a:ext cx="420207" cy="31057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5" name="Picture 14">
            <a:extLst>
              <a:ext uri="{FF2B5EF4-FFF2-40B4-BE49-F238E27FC236}">
                <a16:creationId xmlns:a16="http://schemas.microsoft.com/office/drawing/2014/main" id="{FFA6BF63-E09B-A648-7E61-2A31FFCAFBD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4337440" y="1712010"/>
            <a:ext cx="6092370" cy="4330015"/>
          </a:xfrm>
          <a:prstGeom prst="rect">
            <a:avLst/>
          </a:prstGeom>
        </p:spPr>
      </p:pic>
      <p:sp>
        <p:nvSpPr>
          <p:cNvPr id="16" name="Text Box 9">
            <a:extLst>
              <a:ext uri="{FF2B5EF4-FFF2-40B4-BE49-F238E27FC236}">
                <a16:creationId xmlns:a16="http://schemas.microsoft.com/office/drawing/2014/main" id="{209B4D98-3AA0-49CD-36EA-32FA36F0B962}"/>
              </a:ext>
            </a:extLst>
          </p:cNvPr>
          <p:cNvSpPr txBox="1"/>
          <p:nvPr/>
        </p:nvSpPr>
        <p:spPr>
          <a:xfrm>
            <a:off x="8946238" y="442551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5F4D2439-EE0A-69F9-FD01-9C7E1E7027B2}"/>
              </a:ext>
            </a:extLst>
          </p:cNvPr>
          <p:cNvSpPr/>
          <p:nvPr/>
        </p:nvSpPr>
        <p:spPr>
          <a:xfrm>
            <a:off x="9112899" y="4708896"/>
            <a:ext cx="1101144" cy="22302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Box 17">
            <a:extLst>
              <a:ext uri="{FF2B5EF4-FFF2-40B4-BE49-F238E27FC236}">
                <a16:creationId xmlns:a16="http://schemas.microsoft.com/office/drawing/2014/main" id="{955C70C0-1EA3-0099-A3E3-07700F7425D5}"/>
              </a:ext>
            </a:extLst>
          </p:cNvPr>
          <p:cNvSpPr txBox="1"/>
          <p:nvPr/>
        </p:nvSpPr>
        <p:spPr>
          <a:xfrm>
            <a:off x="838200" y="2751237"/>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To setup the Format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74C4EA77-73FB-35D9-9265-C49C9CBD55A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337437" y="1682162"/>
            <a:ext cx="6092369" cy="4378170"/>
          </a:xfrm>
          <a:prstGeom prst="rect">
            <a:avLst/>
          </a:prstGeom>
        </p:spPr>
      </p:pic>
      <p:sp>
        <p:nvSpPr>
          <p:cNvPr id="20" name="Text Box 9">
            <a:extLst>
              <a:ext uri="{FF2B5EF4-FFF2-40B4-BE49-F238E27FC236}">
                <a16:creationId xmlns:a16="http://schemas.microsoft.com/office/drawing/2014/main" id="{6DC1B1E7-C93C-5826-9A52-055802F1FBE0}"/>
              </a:ext>
            </a:extLst>
          </p:cNvPr>
          <p:cNvSpPr txBox="1"/>
          <p:nvPr/>
        </p:nvSpPr>
        <p:spPr>
          <a:xfrm>
            <a:off x="7383621" y="189802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501E3E25-CC41-09E8-A7E5-8953F334A2AB}"/>
              </a:ext>
            </a:extLst>
          </p:cNvPr>
          <p:cNvSpPr/>
          <p:nvPr/>
        </p:nvSpPr>
        <p:spPr>
          <a:xfrm>
            <a:off x="7527295" y="2174858"/>
            <a:ext cx="420203" cy="17923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Rectangle: Rounded Corners 21">
            <a:extLst>
              <a:ext uri="{FF2B5EF4-FFF2-40B4-BE49-F238E27FC236}">
                <a16:creationId xmlns:a16="http://schemas.microsoft.com/office/drawing/2014/main" id="{4718B9CF-95AD-A064-1210-9C48435700DB}"/>
              </a:ext>
            </a:extLst>
          </p:cNvPr>
          <p:cNvSpPr/>
          <p:nvPr/>
        </p:nvSpPr>
        <p:spPr>
          <a:xfrm>
            <a:off x="7593148" y="3129097"/>
            <a:ext cx="420203" cy="17923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Rectangle: Rounded Corners 22">
            <a:extLst>
              <a:ext uri="{FF2B5EF4-FFF2-40B4-BE49-F238E27FC236}">
                <a16:creationId xmlns:a16="http://schemas.microsoft.com/office/drawing/2014/main" id="{CB4E9522-C0C2-46BC-2AEA-B67323BA7AD2}"/>
              </a:ext>
            </a:extLst>
          </p:cNvPr>
          <p:cNvSpPr/>
          <p:nvPr/>
        </p:nvSpPr>
        <p:spPr>
          <a:xfrm>
            <a:off x="9031840" y="5070962"/>
            <a:ext cx="420203" cy="17923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Text Box 9">
            <a:extLst>
              <a:ext uri="{FF2B5EF4-FFF2-40B4-BE49-F238E27FC236}">
                <a16:creationId xmlns:a16="http://schemas.microsoft.com/office/drawing/2014/main" id="{929897C5-A048-9FF8-6149-8611D893FA7C}"/>
              </a:ext>
            </a:extLst>
          </p:cNvPr>
          <p:cNvSpPr txBox="1"/>
          <p:nvPr/>
        </p:nvSpPr>
        <p:spPr>
          <a:xfrm>
            <a:off x="8897135" y="477325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6D9E5914-3EE2-A85E-E0E8-E72D6978E2DA}"/>
              </a:ext>
            </a:extLst>
          </p:cNvPr>
          <p:cNvSpPr/>
          <p:nvPr/>
        </p:nvSpPr>
        <p:spPr>
          <a:xfrm>
            <a:off x="7342599" y="5708421"/>
            <a:ext cx="420203" cy="17923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TextBox 25">
            <a:extLst>
              <a:ext uri="{FF2B5EF4-FFF2-40B4-BE49-F238E27FC236}">
                <a16:creationId xmlns:a16="http://schemas.microsoft.com/office/drawing/2014/main" id="{AA700EFF-2DFF-8F1E-C954-4A3F28E049F3}"/>
              </a:ext>
            </a:extLst>
          </p:cNvPr>
          <p:cNvSpPr txBox="1"/>
          <p:nvPr/>
        </p:nvSpPr>
        <p:spPr>
          <a:xfrm>
            <a:off x="838200" y="4095451"/>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Submit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7" name="Speech Bubble: Rectangle 6">
            <a:hlinkClick r:id="rId5" action="ppaction://hlinksldjump"/>
            <a:extLst>
              <a:ext uri="{FF2B5EF4-FFF2-40B4-BE49-F238E27FC236}">
                <a16:creationId xmlns:a16="http://schemas.microsoft.com/office/drawing/2014/main" id="{2414EAC0-1F97-4371-1A34-DF17234B1B69}"/>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45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10" presetClass="entr" presetSubtype="0" fill="hold" nodeType="withEffect">
                                  <p:stCondLst>
                                    <p:cond delay="0"/>
                                  </p:stCondLst>
                                  <p:childTnLst>
                                    <p:set>
                                      <p:cBhvr>
                                        <p:cTn id="64" dur="1" fill="hold">
                                          <p:stCondLst>
                                            <p:cond delay="0"/>
                                          </p:stCondLst>
                                        </p:cTn>
                                        <p:tgtEl>
                                          <p:spTgt spid="18">
                                            <p:txEl>
                                              <p:pRg st="0" end="0"/>
                                            </p:txEl>
                                          </p:spTgt>
                                        </p:tgtEl>
                                        <p:attrNameLst>
                                          <p:attrName>style.visibility</p:attrName>
                                        </p:attrNameLst>
                                      </p:cBhvr>
                                      <p:to>
                                        <p:strVal val="visible"/>
                                      </p:to>
                                    </p:set>
                                    <p:animEffect transition="in" filter="fade">
                                      <p:cBhvr>
                                        <p:cTn id="65" dur="500"/>
                                        <p:tgtEl>
                                          <p:spTgt spid="18">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ppt_x"/>
                                          </p:val>
                                        </p:tav>
                                        <p:tav tm="100000">
                                          <p:val>
                                            <p:strVal val="#ppt_x"/>
                                          </p:val>
                                        </p:tav>
                                      </p:tavLst>
                                    </p:anim>
                                    <p:anim calcmode="lin" valueType="num">
                                      <p:cBhvr additive="base">
                                        <p:cTn id="71" dur="500" fill="hold"/>
                                        <p:tgtEl>
                                          <p:spTgt spid="19"/>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500" fill="hold"/>
                                        <p:tgtEl>
                                          <p:spTgt spid="20"/>
                                        </p:tgtEl>
                                        <p:attrNameLst>
                                          <p:attrName>ppt_x</p:attrName>
                                        </p:attrNameLst>
                                      </p:cBhvr>
                                      <p:tavLst>
                                        <p:tav tm="0">
                                          <p:val>
                                            <p:strVal val="#ppt_x"/>
                                          </p:val>
                                        </p:tav>
                                        <p:tav tm="100000">
                                          <p:val>
                                            <p:strVal val="#ppt_x"/>
                                          </p:val>
                                        </p:tav>
                                      </p:tavLst>
                                    </p:anim>
                                    <p:anim calcmode="lin" valueType="num">
                                      <p:cBhvr additive="base">
                                        <p:cTn id="75" dur="500" fill="hold"/>
                                        <p:tgtEl>
                                          <p:spTgt spid="20"/>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fill="hold"/>
                                        <p:tgtEl>
                                          <p:spTgt spid="21"/>
                                        </p:tgtEl>
                                        <p:attrNameLst>
                                          <p:attrName>ppt_x</p:attrName>
                                        </p:attrNameLst>
                                      </p:cBhvr>
                                      <p:tavLst>
                                        <p:tav tm="0">
                                          <p:val>
                                            <p:strVal val="#ppt_x"/>
                                          </p:val>
                                        </p:tav>
                                        <p:tav tm="100000">
                                          <p:val>
                                            <p:strVal val="#ppt_x"/>
                                          </p:val>
                                        </p:tav>
                                      </p:tavLst>
                                    </p:anim>
                                    <p:anim calcmode="lin" valueType="num">
                                      <p:cBhvr additive="base">
                                        <p:cTn id="79" dur="500" fill="hold"/>
                                        <p:tgtEl>
                                          <p:spTgt spid="21"/>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ppt_x"/>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 calcmode="lin" valueType="num">
                                      <p:cBhvr additive="base">
                                        <p:cTn id="90" dur="500" fill="hold"/>
                                        <p:tgtEl>
                                          <p:spTgt spid="24"/>
                                        </p:tgtEl>
                                        <p:attrNameLst>
                                          <p:attrName>ppt_x</p:attrName>
                                        </p:attrNameLst>
                                      </p:cBhvr>
                                      <p:tavLst>
                                        <p:tav tm="0">
                                          <p:val>
                                            <p:strVal val="#ppt_x"/>
                                          </p:val>
                                        </p:tav>
                                        <p:tav tm="100000">
                                          <p:val>
                                            <p:strVal val="#ppt_x"/>
                                          </p:val>
                                        </p:tav>
                                      </p:tavLst>
                                    </p:anim>
                                    <p:anim calcmode="lin" valueType="num">
                                      <p:cBhvr additive="base">
                                        <p:cTn id="91" dur="500" fill="hold"/>
                                        <p:tgtEl>
                                          <p:spTgt spid="24"/>
                                        </p:tgtEl>
                                        <p:attrNameLst>
                                          <p:attrName>ppt_y</p:attrName>
                                        </p:attrNameLst>
                                      </p:cBhvr>
                                      <p:tavLst>
                                        <p:tav tm="0">
                                          <p:val>
                                            <p:strVal val="1+#ppt_h/2"/>
                                          </p:val>
                                        </p:tav>
                                        <p:tav tm="100000">
                                          <p:val>
                                            <p:strVal val="#ppt_y"/>
                                          </p:val>
                                        </p:tav>
                                      </p:tavLst>
                                    </p:anim>
                                  </p:childTnLst>
                                </p:cTn>
                              </p:par>
                            </p:childTnLst>
                          </p:cTn>
                        </p:par>
                        <p:par>
                          <p:cTn id="92" fill="hold">
                            <p:stCondLst>
                              <p:cond delay="500"/>
                            </p:stCondLst>
                            <p:childTnLst>
                              <p:par>
                                <p:cTn id="93" presetID="2" presetClass="entr" presetSubtype="4"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ppt_x"/>
                                          </p:val>
                                        </p:tav>
                                        <p:tav tm="100000">
                                          <p:val>
                                            <p:strVal val="#ppt_x"/>
                                          </p:val>
                                        </p:tav>
                                      </p:tavLst>
                                    </p:anim>
                                    <p:anim calcmode="lin" valueType="num">
                                      <p:cBhvr additive="base">
                                        <p:cTn id="9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26">
                                            <p:txEl>
                                              <p:pRg st="0" end="0"/>
                                            </p:txEl>
                                          </p:spTgt>
                                        </p:tgtEl>
                                        <p:attrNameLst>
                                          <p:attrName>style.visibility</p:attrName>
                                        </p:attrNameLst>
                                      </p:cBhvr>
                                      <p:to>
                                        <p:strVal val="visible"/>
                                      </p:to>
                                    </p:set>
                                    <p:animEffect transition="in" filter="fade">
                                      <p:cBhvr>
                                        <p:cTn id="101"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animBg="1"/>
      <p:bldP spid="16" grpId="0"/>
      <p:bldP spid="17" grpId="0" animBg="1"/>
      <p:bldP spid="20" grpId="0"/>
      <p:bldP spid="21" grpId="0" animBg="1"/>
      <p:bldP spid="22" grpId="0" animBg="1"/>
      <p:bldP spid="23" grpId="0" animBg="1"/>
      <p:bldP spid="24" grpId="0"/>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10B5-7939-5DAE-2CED-7B5DF7E773C8}"/>
              </a:ext>
            </a:extLst>
          </p:cNvPr>
          <p:cNvSpPr>
            <a:spLocks noGrp="1"/>
          </p:cNvSpPr>
          <p:nvPr>
            <p:ph type="title"/>
          </p:nvPr>
        </p:nvSpPr>
        <p:spPr/>
        <p:txBody>
          <a:bodyPr/>
          <a:lstStyle/>
          <a:p>
            <a:r>
              <a:rPr lang="en-US" sz="5400" b="1" i="1" dirty="0">
                <a:solidFill>
                  <a:srgbClr val="FD3265"/>
                </a:solidFill>
                <a:latin typeface="Tw Cen MT" panose="020B0602020104020603" pitchFamily="34" charset="0"/>
                <a:ea typeface="+mn-ea"/>
                <a:cs typeface="+mn-cs"/>
              </a:rPr>
              <a:t>Supplier Payment History</a:t>
            </a:r>
          </a:p>
        </p:txBody>
      </p:sp>
      <p:pic>
        <p:nvPicPr>
          <p:cNvPr id="5" name="Content Placeholder 4">
            <a:extLst>
              <a:ext uri="{FF2B5EF4-FFF2-40B4-BE49-F238E27FC236}">
                <a16:creationId xmlns:a16="http://schemas.microsoft.com/office/drawing/2014/main" id="{A07E417D-812F-0264-E36F-70977A78207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rcRect/>
          <a:stretch/>
        </p:blipFill>
        <p:spPr>
          <a:xfrm>
            <a:off x="4361283" y="1690688"/>
            <a:ext cx="6037538" cy="4351338"/>
          </a:xfrm>
          <a:prstGeom prst="rect">
            <a:avLst/>
          </a:prstGeom>
        </p:spPr>
      </p:pic>
      <p:cxnSp>
        <p:nvCxnSpPr>
          <p:cNvPr id="6" name="Straight Connector 5">
            <a:extLst>
              <a:ext uri="{FF2B5EF4-FFF2-40B4-BE49-F238E27FC236}">
                <a16:creationId xmlns:a16="http://schemas.microsoft.com/office/drawing/2014/main" id="{ADC44B2E-0205-42BD-4472-D507C3274F7F}"/>
              </a:ext>
            </a:extLst>
          </p:cNvPr>
          <p:cNvCxnSpPr/>
          <p:nvPr/>
        </p:nvCxnSpPr>
        <p:spPr>
          <a:xfrm flipV="1">
            <a:off x="4828038" y="2814503"/>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3266226-E20D-0708-37D6-9DE51F73D13B}"/>
              </a:ext>
            </a:extLst>
          </p:cNvPr>
          <p:cNvCxnSpPr/>
          <p:nvPr/>
        </p:nvCxnSpPr>
        <p:spPr>
          <a:xfrm flipV="1">
            <a:off x="4828038" y="2996085"/>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8A30C2C-F86E-193D-62EC-0C6414EF5D3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361283" y="1694656"/>
            <a:ext cx="6037538" cy="4347369"/>
          </a:xfrm>
          <a:prstGeom prst="rect">
            <a:avLst/>
          </a:prstGeom>
        </p:spPr>
      </p:pic>
      <p:sp>
        <p:nvSpPr>
          <p:cNvPr id="9" name="TextBox 8">
            <a:extLst>
              <a:ext uri="{FF2B5EF4-FFF2-40B4-BE49-F238E27FC236}">
                <a16:creationId xmlns:a16="http://schemas.microsoft.com/office/drawing/2014/main" id="{CFD50B74-22EF-DD9C-50E3-D7734790E8D3}"/>
              </a:ext>
            </a:extLst>
          </p:cNvPr>
          <p:cNvSpPr txBox="1"/>
          <p:nvPr/>
        </p:nvSpPr>
        <p:spPr>
          <a:xfrm>
            <a:off x="838200" y="1872269"/>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Set up your Parameters</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DA6CE708-E0FE-8E0A-EA5A-8EE4B04D7CF5}"/>
              </a:ext>
            </a:extLst>
          </p:cNvPr>
          <p:cNvCxnSpPr>
            <a:cxnSpLocks/>
          </p:cNvCxnSpPr>
          <p:nvPr/>
        </p:nvCxnSpPr>
        <p:spPr>
          <a:xfrm>
            <a:off x="4912468" y="3501924"/>
            <a:ext cx="1155669" cy="3209"/>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6C541E-FC69-B164-05B6-83C3A44ED140}"/>
              </a:ext>
            </a:extLst>
          </p:cNvPr>
          <p:cNvCxnSpPr>
            <a:cxnSpLocks/>
          </p:cNvCxnSpPr>
          <p:nvPr/>
        </p:nvCxnSpPr>
        <p:spPr>
          <a:xfrm>
            <a:off x="4912468" y="3910486"/>
            <a:ext cx="1155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65B6E4-57F3-F1C0-0E4D-AF51EB5F937C}"/>
              </a:ext>
            </a:extLst>
          </p:cNvPr>
          <p:cNvCxnSpPr>
            <a:cxnSpLocks/>
          </p:cNvCxnSpPr>
          <p:nvPr/>
        </p:nvCxnSpPr>
        <p:spPr>
          <a:xfrm>
            <a:off x="5252936" y="4344988"/>
            <a:ext cx="743205"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E4DCF3-B56E-7558-0759-146567F534EA}"/>
              </a:ext>
            </a:extLst>
          </p:cNvPr>
          <p:cNvCxnSpPr>
            <a:cxnSpLocks/>
          </p:cNvCxnSpPr>
          <p:nvPr/>
        </p:nvCxnSpPr>
        <p:spPr>
          <a:xfrm>
            <a:off x="5126477" y="4711396"/>
            <a:ext cx="94166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8" name="Text Box 9">
            <a:extLst>
              <a:ext uri="{FF2B5EF4-FFF2-40B4-BE49-F238E27FC236}">
                <a16:creationId xmlns:a16="http://schemas.microsoft.com/office/drawing/2014/main" id="{BD637991-D3D1-4B0F-57D4-D7FD4F33A589}"/>
              </a:ext>
            </a:extLst>
          </p:cNvPr>
          <p:cNvSpPr txBox="1"/>
          <p:nvPr/>
        </p:nvSpPr>
        <p:spPr>
          <a:xfrm>
            <a:off x="7380052" y="499433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BF1CA152-2C56-ED2D-2E89-D17553B27BB4}"/>
              </a:ext>
            </a:extLst>
          </p:cNvPr>
          <p:cNvSpPr/>
          <p:nvPr/>
        </p:nvSpPr>
        <p:spPr>
          <a:xfrm>
            <a:off x="7537929" y="5305698"/>
            <a:ext cx="438752" cy="40443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 name="Speech Bubble: Rectangle 3">
            <a:hlinkClick r:id="rId4" action="ppaction://hlinksldjump"/>
            <a:extLst>
              <a:ext uri="{FF2B5EF4-FFF2-40B4-BE49-F238E27FC236}">
                <a16:creationId xmlns:a16="http://schemas.microsoft.com/office/drawing/2014/main" id="{488E00B7-E486-256A-DAEE-406EB833E0A4}"/>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598F-4A12-436A-53E7-707370B4655B}"/>
              </a:ext>
            </a:extLst>
          </p:cNvPr>
          <p:cNvSpPr>
            <a:spLocks noGrp="1"/>
          </p:cNvSpPr>
          <p:nvPr>
            <p:ph type="title"/>
          </p:nvPr>
        </p:nvSpPr>
        <p:spPr/>
        <p:txBody>
          <a:bodyPr/>
          <a:lstStyle/>
          <a:p>
            <a:r>
              <a:rPr lang="en-US" altLang="en-US" sz="5400" b="1" i="1" dirty="0">
                <a:solidFill>
                  <a:srgbClr val="FD3265"/>
                </a:solidFill>
                <a:latin typeface="Tw Cen MT" panose="020B0602020104020603" pitchFamily="34" charset="0"/>
                <a:ea typeface="+mn-ea"/>
                <a:cs typeface="+mn-cs"/>
              </a:rPr>
              <a:t>Invoice Aging Report</a:t>
            </a:r>
            <a:endParaRPr lang="en-US" sz="5400" b="1" i="1" dirty="0">
              <a:solidFill>
                <a:srgbClr val="FD3265"/>
              </a:solidFill>
              <a:latin typeface="Tw Cen MT" panose="020B0602020104020603" pitchFamily="34" charset="0"/>
              <a:ea typeface="+mn-ea"/>
              <a:cs typeface="+mn-cs"/>
            </a:endParaRPr>
          </a:p>
        </p:txBody>
      </p:sp>
      <p:pic>
        <p:nvPicPr>
          <p:cNvPr id="5" name="Content Placeholder 4" descr="A screenshot of a computer&#10;&#10;AI-generated content may be incorrect.">
            <a:extLst>
              <a:ext uri="{FF2B5EF4-FFF2-40B4-BE49-F238E27FC236}">
                <a16:creationId xmlns:a16="http://schemas.microsoft.com/office/drawing/2014/main" id="{383E4812-73D2-5D12-6BD7-EA700C340F73}"/>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212863" y="1690688"/>
            <a:ext cx="5913632" cy="3833192"/>
          </a:xfrm>
          <a:prstGeom prst="rect">
            <a:avLst/>
          </a:prstGeom>
        </p:spPr>
      </p:pic>
      <p:sp>
        <p:nvSpPr>
          <p:cNvPr id="6" name="TextBox 5">
            <a:extLst>
              <a:ext uri="{FF2B5EF4-FFF2-40B4-BE49-F238E27FC236}">
                <a16:creationId xmlns:a16="http://schemas.microsoft.com/office/drawing/2014/main" id="{E62A3AE8-810E-2F8C-67A2-6C54C7C26DBC}"/>
              </a:ext>
            </a:extLst>
          </p:cNvPr>
          <p:cNvSpPr txBox="1"/>
          <p:nvPr/>
        </p:nvSpPr>
        <p:spPr>
          <a:xfrm>
            <a:off x="838200" y="1872269"/>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CTRL+L</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7" name="Text Box 9">
            <a:extLst>
              <a:ext uri="{FF2B5EF4-FFF2-40B4-BE49-F238E27FC236}">
                <a16:creationId xmlns:a16="http://schemas.microsoft.com/office/drawing/2014/main" id="{4BAD5A19-617F-101D-A1EB-4C5A290B869C}"/>
              </a:ext>
            </a:extLst>
          </p:cNvPr>
          <p:cNvSpPr txBox="1"/>
          <p:nvPr/>
        </p:nvSpPr>
        <p:spPr>
          <a:xfrm>
            <a:off x="7178416" y="493667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F86DE8B4-EC42-FC0D-F538-8034929171D0}"/>
              </a:ext>
            </a:extLst>
          </p:cNvPr>
          <p:cNvSpPr/>
          <p:nvPr/>
        </p:nvSpPr>
        <p:spPr>
          <a:xfrm>
            <a:off x="7398184" y="5183111"/>
            <a:ext cx="637514" cy="26072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TextBox 23">
            <a:extLst>
              <a:ext uri="{FF2B5EF4-FFF2-40B4-BE49-F238E27FC236}">
                <a16:creationId xmlns:a16="http://schemas.microsoft.com/office/drawing/2014/main" id="{A5CC52D1-EC61-7C31-C790-BD2BD66312FB}"/>
              </a:ext>
            </a:extLst>
          </p:cNvPr>
          <p:cNvSpPr txBox="1"/>
          <p:nvPr/>
        </p:nvSpPr>
        <p:spPr>
          <a:xfrm>
            <a:off x="838200" y="2719336"/>
            <a:ext cx="6094378" cy="671915"/>
          </a:xfrm>
          <a:prstGeom prst="rect">
            <a:avLst/>
          </a:prstGeom>
          <a:noFill/>
        </p:spPr>
        <p:txBody>
          <a:bodyPr wrap="square">
            <a:spAutoFit/>
          </a:bodyPr>
          <a:lstStyle/>
          <a:p>
            <a:pPr>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View – Requests </a:t>
            </a:r>
            <a:br>
              <a:rPr lang="en-US" kern="100" dirty="0">
                <a:solidFill>
                  <a:srgbClr val="5D7373"/>
                </a:solidFill>
                <a:latin typeface="Calibri" panose="020F0502020204030204" pitchFamily="34" charset="0"/>
                <a:cs typeface="Arial" panose="020B0604020202020204" pitchFamily="34" charset="0"/>
              </a:rPr>
            </a:br>
            <a:r>
              <a:rPr lang="en-US" kern="100" dirty="0">
                <a:solidFill>
                  <a:srgbClr val="5D7373"/>
                </a:solidFill>
                <a:latin typeface="Calibri" panose="020F0502020204030204" pitchFamily="34" charset="0"/>
                <a:cs typeface="Arial" panose="020B0604020202020204" pitchFamily="34" charset="0"/>
              </a:rPr>
              <a:t>Submit a new request</a:t>
            </a:r>
          </a:p>
        </p:txBody>
      </p:sp>
      <p:sp>
        <p:nvSpPr>
          <p:cNvPr id="31" name="TextBox 30">
            <a:extLst>
              <a:ext uri="{FF2B5EF4-FFF2-40B4-BE49-F238E27FC236}">
                <a16:creationId xmlns:a16="http://schemas.microsoft.com/office/drawing/2014/main" id="{076CFEBB-EB31-553F-7986-38FAAD071A19}"/>
              </a:ext>
            </a:extLst>
          </p:cNvPr>
          <p:cNvSpPr txBox="1"/>
          <p:nvPr/>
        </p:nvSpPr>
        <p:spPr>
          <a:xfrm>
            <a:off x="838200" y="3742479"/>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Set up your Parameters</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E25AF27-8977-8AD7-AEB5-D3DFC8258C09}"/>
              </a:ext>
            </a:extLst>
          </p:cNvPr>
          <p:cNvSpPr txBox="1"/>
          <p:nvPr/>
        </p:nvSpPr>
        <p:spPr>
          <a:xfrm>
            <a:off x="838200" y="4669610"/>
            <a:ext cx="6094378" cy="377860"/>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Submit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F72C4D7B-3EEF-E79A-F6D8-99697CF656F0}"/>
              </a:ext>
            </a:extLst>
          </p:cNvPr>
          <p:cNvSpPr txBox="1"/>
          <p:nvPr/>
        </p:nvSpPr>
        <p:spPr>
          <a:xfrm>
            <a:off x="741929" y="5649280"/>
            <a:ext cx="4608944" cy="579518"/>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Report, View Output</a:t>
            </a:r>
            <a:br>
              <a:rPr lang="en-US" sz="1800" kern="100" dirty="0">
                <a:effectLst/>
                <a:latin typeface="Aptos" panose="020B0004020202020204" pitchFamily="34" charset="0"/>
                <a:ea typeface="Aptos" panose="020B0004020202020204" pitchFamily="34" charset="0"/>
                <a:cs typeface="Arial" panose="020B0604020202020204" pitchFamily="34" charset="0"/>
              </a:rPr>
            </a:b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peech Bubble: Rectangle 3">
            <a:hlinkClick r:id="rId3" action="ppaction://hlinksldjump"/>
            <a:extLst>
              <a:ext uri="{FF2B5EF4-FFF2-40B4-BE49-F238E27FC236}">
                <a16:creationId xmlns:a16="http://schemas.microsoft.com/office/drawing/2014/main" id="{1CA5D57B-3B86-DBF1-1A98-EA25A740B9E7}"/>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omputer&#10;&#10;AI-generated content may be incorrect.">
            <a:extLst>
              <a:ext uri="{FF2B5EF4-FFF2-40B4-BE49-F238E27FC236}">
                <a16:creationId xmlns:a16="http://schemas.microsoft.com/office/drawing/2014/main" id="{C868171E-EF21-1A6F-7F93-9DF3B88FE75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20483" y="1681080"/>
            <a:ext cx="5906012" cy="3842800"/>
          </a:xfrm>
          <a:prstGeom prst="rect">
            <a:avLst/>
          </a:prstGeom>
        </p:spPr>
      </p:pic>
      <p:sp>
        <p:nvSpPr>
          <p:cNvPr id="14" name="Rectangle: Rounded Corners 13">
            <a:extLst>
              <a:ext uri="{FF2B5EF4-FFF2-40B4-BE49-F238E27FC236}">
                <a16:creationId xmlns:a16="http://schemas.microsoft.com/office/drawing/2014/main" id="{722BFBB3-5969-65E5-7F4A-DF1911216FFD}"/>
              </a:ext>
            </a:extLst>
          </p:cNvPr>
          <p:cNvSpPr/>
          <p:nvPr/>
        </p:nvSpPr>
        <p:spPr>
          <a:xfrm>
            <a:off x="4409375" y="5005450"/>
            <a:ext cx="198341" cy="17754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Rectangle: Rounded Corners 14">
            <a:extLst>
              <a:ext uri="{FF2B5EF4-FFF2-40B4-BE49-F238E27FC236}">
                <a16:creationId xmlns:a16="http://schemas.microsoft.com/office/drawing/2014/main" id="{6F8CE0B2-A902-4DCE-08F3-2C8B3E4D11E4}"/>
              </a:ext>
            </a:extLst>
          </p:cNvPr>
          <p:cNvSpPr/>
          <p:nvPr/>
        </p:nvSpPr>
        <p:spPr>
          <a:xfrm>
            <a:off x="4409373" y="3917712"/>
            <a:ext cx="198341" cy="17754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Rectangle: Rounded Corners 19">
            <a:extLst>
              <a:ext uri="{FF2B5EF4-FFF2-40B4-BE49-F238E27FC236}">
                <a16:creationId xmlns:a16="http://schemas.microsoft.com/office/drawing/2014/main" id="{B70BB0C3-4301-BD4B-AFAB-52162268F799}"/>
              </a:ext>
            </a:extLst>
          </p:cNvPr>
          <p:cNvSpPr/>
          <p:nvPr/>
        </p:nvSpPr>
        <p:spPr>
          <a:xfrm>
            <a:off x="4409374" y="4181000"/>
            <a:ext cx="198341" cy="17754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Rectangle: Rounded Corners 27">
            <a:extLst>
              <a:ext uri="{FF2B5EF4-FFF2-40B4-BE49-F238E27FC236}">
                <a16:creationId xmlns:a16="http://schemas.microsoft.com/office/drawing/2014/main" id="{81EF41D5-5CA4-84CC-F2A1-44953172F5D0}"/>
              </a:ext>
            </a:extLst>
          </p:cNvPr>
          <p:cNvSpPr/>
          <p:nvPr/>
        </p:nvSpPr>
        <p:spPr>
          <a:xfrm>
            <a:off x="4409375" y="4469373"/>
            <a:ext cx="198341" cy="17754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Rectangle: Rounded Corners 28">
            <a:extLst>
              <a:ext uri="{FF2B5EF4-FFF2-40B4-BE49-F238E27FC236}">
                <a16:creationId xmlns:a16="http://schemas.microsoft.com/office/drawing/2014/main" id="{65746E06-88DD-2A6D-0729-75F808B61368}"/>
              </a:ext>
            </a:extLst>
          </p:cNvPr>
          <p:cNvSpPr/>
          <p:nvPr/>
        </p:nvSpPr>
        <p:spPr>
          <a:xfrm>
            <a:off x="4409375" y="4740491"/>
            <a:ext cx="198341" cy="17754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Rectangle: Rounded Corners 34">
            <a:extLst>
              <a:ext uri="{FF2B5EF4-FFF2-40B4-BE49-F238E27FC236}">
                <a16:creationId xmlns:a16="http://schemas.microsoft.com/office/drawing/2014/main" id="{9AEFD227-8612-D6DE-01C8-D9CF71691E7F}"/>
              </a:ext>
            </a:extLst>
          </p:cNvPr>
          <p:cNvSpPr/>
          <p:nvPr/>
        </p:nvSpPr>
        <p:spPr>
          <a:xfrm>
            <a:off x="4401900" y="3615946"/>
            <a:ext cx="198341" cy="17754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7" name="Straight Connector 36">
            <a:extLst>
              <a:ext uri="{FF2B5EF4-FFF2-40B4-BE49-F238E27FC236}">
                <a16:creationId xmlns:a16="http://schemas.microsoft.com/office/drawing/2014/main" id="{67CA57F4-2820-689F-ED21-2EDD598A5C91}"/>
              </a:ext>
            </a:extLst>
          </p:cNvPr>
          <p:cNvCxnSpPr>
            <a:cxnSpLocks/>
          </p:cNvCxnSpPr>
          <p:nvPr/>
        </p:nvCxnSpPr>
        <p:spPr>
          <a:xfrm>
            <a:off x="4766553" y="2438830"/>
            <a:ext cx="58432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52" name="Picture 51" descr="A screenshot of a computer&#10;&#10;AI-generated content may be incorrect.">
            <a:extLst>
              <a:ext uri="{FF2B5EF4-FFF2-40B4-BE49-F238E27FC236}">
                <a16:creationId xmlns:a16="http://schemas.microsoft.com/office/drawing/2014/main" id="{D648D9B5-EF27-32EE-233D-06C8CE75A5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20483" y="1690688"/>
            <a:ext cx="5906012" cy="3842800"/>
          </a:xfrm>
          <a:prstGeom prst="rect">
            <a:avLst/>
          </a:prstGeom>
        </p:spPr>
      </p:pic>
      <p:sp>
        <p:nvSpPr>
          <p:cNvPr id="53" name="Rectangle: Rounded Corners 52">
            <a:extLst>
              <a:ext uri="{FF2B5EF4-FFF2-40B4-BE49-F238E27FC236}">
                <a16:creationId xmlns:a16="http://schemas.microsoft.com/office/drawing/2014/main" id="{9E3BD8AB-594A-D64C-49C6-E24F12B3ACFF}"/>
              </a:ext>
            </a:extLst>
          </p:cNvPr>
          <p:cNvSpPr/>
          <p:nvPr/>
        </p:nvSpPr>
        <p:spPr>
          <a:xfrm>
            <a:off x="4409372" y="5015058"/>
            <a:ext cx="198341" cy="17754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Rectangle: Rounded Corners 53">
            <a:extLst>
              <a:ext uri="{FF2B5EF4-FFF2-40B4-BE49-F238E27FC236}">
                <a16:creationId xmlns:a16="http://schemas.microsoft.com/office/drawing/2014/main" id="{D2C3E3F2-E074-EEED-2E84-798D7E9AB7C6}"/>
              </a:ext>
            </a:extLst>
          </p:cNvPr>
          <p:cNvSpPr/>
          <p:nvPr/>
        </p:nvSpPr>
        <p:spPr>
          <a:xfrm>
            <a:off x="6096000" y="4999377"/>
            <a:ext cx="505233" cy="19322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5" name="TextBox 54">
            <a:extLst>
              <a:ext uri="{FF2B5EF4-FFF2-40B4-BE49-F238E27FC236}">
                <a16:creationId xmlns:a16="http://schemas.microsoft.com/office/drawing/2014/main" id="{E6159F6B-3545-773F-63EC-33AA3AA6BE96}"/>
              </a:ext>
            </a:extLst>
          </p:cNvPr>
          <p:cNvSpPr txBox="1"/>
          <p:nvPr/>
        </p:nvSpPr>
        <p:spPr>
          <a:xfrm>
            <a:off x="4600241" y="5157831"/>
            <a:ext cx="4572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kern="100" dirty="0">
                <a:latin typeface="Aptos" panose="020B0004020202020204" pitchFamily="34" charset="0"/>
                <a:cs typeface="Arial" panose="020B0604020202020204" pitchFamily="34" charset="0"/>
              </a:rPr>
              <a:t>Ctrl + S</a:t>
            </a:r>
          </a:p>
        </p:txBody>
      </p:sp>
      <p:pic>
        <p:nvPicPr>
          <p:cNvPr id="56" name="Picture 55" descr="A screenshot of a computer&#10;&#10;AI-generated content may be incorrect.">
            <a:extLst>
              <a:ext uri="{FF2B5EF4-FFF2-40B4-BE49-F238E27FC236}">
                <a16:creationId xmlns:a16="http://schemas.microsoft.com/office/drawing/2014/main" id="{4EE45ABF-F2EB-F1B0-04DD-6B4DF483C8D2}"/>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221600" y="1675007"/>
            <a:ext cx="5913631" cy="3868089"/>
          </a:xfrm>
          <a:prstGeom prst="rect">
            <a:avLst/>
          </a:prstGeom>
        </p:spPr>
      </p:pic>
      <p:sp>
        <p:nvSpPr>
          <p:cNvPr id="57" name="Rectangle: Rounded Corners 56">
            <a:extLst>
              <a:ext uri="{FF2B5EF4-FFF2-40B4-BE49-F238E27FC236}">
                <a16:creationId xmlns:a16="http://schemas.microsoft.com/office/drawing/2014/main" id="{C17CE4C0-6D6F-D02E-C746-36C703E81759}"/>
              </a:ext>
            </a:extLst>
          </p:cNvPr>
          <p:cNvSpPr/>
          <p:nvPr/>
        </p:nvSpPr>
        <p:spPr>
          <a:xfrm>
            <a:off x="5473112" y="5174638"/>
            <a:ext cx="1434464" cy="23771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Text Box 9">
            <a:extLst>
              <a:ext uri="{FF2B5EF4-FFF2-40B4-BE49-F238E27FC236}">
                <a16:creationId xmlns:a16="http://schemas.microsoft.com/office/drawing/2014/main" id="{AC6D7831-F0FF-08F3-E3DB-2831E30C2F4B}"/>
              </a:ext>
            </a:extLst>
          </p:cNvPr>
          <p:cNvSpPr txBox="1"/>
          <p:nvPr/>
        </p:nvSpPr>
        <p:spPr>
          <a:xfrm>
            <a:off x="6082429" y="186844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9" name="Rectangle: Rounded Corners 58">
            <a:extLst>
              <a:ext uri="{FF2B5EF4-FFF2-40B4-BE49-F238E27FC236}">
                <a16:creationId xmlns:a16="http://schemas.microsoft.com/office/drawing/2014/main" id="{51AD018C-85ED-0976-E3DE-4466A2CD1214}"/>
              </a:ext>
            </a:extLst>
          </p:cNvPr>
          <p:cNvSpPr/>
          <p:nvPr/>
        </p:nvSpPr>
        <p:spPr>
          <a:xfrm>
            <a:off x="5465106" y="1712718"/>
            <a:ext cx="667306" cy="22773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60" name="Picture 59" descr="A screenshot of a computer&#10;&#10;AI-generated content may be incorrect.">
            <a:extLst>
              <a:ext uri="{FF2B5EF4-FFF2-40B4-BE49-F238E27FC236}">
                <a16:creationId xmlns:a16="http://schemas.microsoft.com/office/drawing/2014/main" id="{74669C2F-5451-FB23-6421-63F3A1FAE6A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04127" y="1674754"/>
            <a:ext cx="5913632" cy="3868089"/>
          </a:xfrm>
          <a:prstGeom prst="rect">
            <a:avLst/>
          </a:prstGeom>
        </p:spPr>
      </p:pic>
      <p:cxnSp>
        <p:nvCxnSpPr>
          <p:cNvPr id="61" name="Straight Connector 60">
            <a:extLst>
              <a:ext uri="{FF2B5EF4-FFF2-40B4-BE49-F238E27FC236}">
                <a16:creationId xmlns:a16="http://schemas.microsoft.com/office/drawing/2014/main" id="{0DD7B39E-1DE2-6F79-337E-6B908FF42951}"/>
              </a:ext>
            </a:extLst>
          </p:cNvPr>
          <p:cNvCxnSpPr>
            <a:cxnSpLocks/>
          </p:cNvCxnSpPr>
          <p:nvPr/>
        </p:nvCxnSpPr>
        <p:spPr>
          <a:xfrm>
            <a:off x="5001013" y="2451582"/>
            <a:ext cx="41894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5E4B582-0460-D484-CBFB-481B5C1B8B91}"/>
              </a:ext>
            </a:extLst>
          </p:cNvPr>
          <p:cNvCxnSpPr>
            <a:cxnSpLocks/>
          </p:cNvCxnSpPr>
          <p:nvPr/>
        </p:nvCxnSpPr>
        <p:spPr>
          <a:xfrm>
            <a:off x="4835642" y="2814783"/>
            <a:ext cx="58432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65" name="Picture 64" descr="A screenshot of a computer&#10;&#10;AI-generated content may be incorrect.">
            <a:extLst>
              <a:ext uri="{FF2B5EF4-FFF2-40B4-BE49-F238E27FC236}">
                <a16:creationId xmlns:a16="http://schemas.microsoft.com/office/drawing/2014/main" id="{05B16B77-45D8-3B5A-D43D-C233F333A04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208495" y="1665399"/>
            <a:ext cx="5926736" cy="3877444"/>
          </a:xfrm>
          <a:prstGeom prst="rect">
            <a:avLst/>
          </a:prstGeom>
        </p:spPr>
      </p:pic>
      <p:cxnSp>
        <p:nvCxnSpPr>
          <p:cNvPr id="66" name="Straight Connector 65">
            <a:extLst>
              <a:ext uri="{FF2B5EF4-FFF2-40B4-BE49-F238E27FC236}">
                <a16:creationId xmlns:a16="http://schemas.microsoft.com/office/drawing/2014/main" id="{4A9E9560-47F7-1F59-FBB2-9D1216B4DB1D}"/>
              </a:ext>
            </a:extLst>
          </p:cNvPr>
          <p:cNvCxnSpPr>
            <a:cxnSpLocks/>
          </p:cNvCxnSpPr>
          <p:nvPr/>
        </p:nvCxnSpPr>
        <p:spPr>
          <a:xfrm flipV="1">
            <a:off x="4548056" y="2726440"/>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8E2F631-A513-37AE-16B5-2CA604D3FFD8}"/>
              </a:ext>
            </a:extLst>
          </p:cNvPr>
          <p:cNvCxnSpPr>
            <a:cxnSpLocks/>
          </p:cNvCxnSpPr>
          <p:nvPr/>
        </p:nvCxnSpPr>
        <p:spPr>
          <a:xfrm>
            <a:off x="4509269" y="2999980"/>
            <a:ext cx="733477"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3F806DB-F24F-2D98-17B1-52C167016C72}"/>
              </a:ext>
            </a:extLst>
          </p:cNvPr>
          <p:cNvCxnSpPr>
            <a:cxnSpLocks/>
          </p:cNvCxnSpPr>
          <p:nvPr/>
        </p:nvCxnSpPr>
        <p:spPr>
          <a:xfrm>
            <a:off x="4408203" y="4492352"/>
            <a:ext cx="834543"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69" name="Text Box 9">
            <a:extLst>
              <a:ext uri="{FF2B5EF4-FFF2-40B4-BE49-F238E27FC236}">
                <a16:creationId xmlns:a16="http://schemas.microsoft.com/office/drawing/2014/main" id="{C61D427C-223F-5C0F-57A1-0541B28F5D78}"/>
              </a:ext>
            </a:extLst>
          </p:cNvPr>
          <p:cNvSpPr txBox="1"/>
          <p:nvPr/>
        </p:nvSpPr>
        <p:spPr>
          <a:xfrm>
            <a:off x="7822453" y="463595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0" name="Rectangle: Rounded Corners 69">
            <a:extLst>
              <a:ext uri="{FF2B5EF4-FFF2-40B4-BE49-F238E27FC236}">
                <a16:creationId xmlns:a16="http://schemas.microsoft.com/office/drawing/2014/main" id="{488D94E4-74AD-1B42-4FE9-582169C53929}"/>
              </a:ext>
            </a:extLst>
          </p:cNvPr>
          <p:cNvSpPr/>
          <p:nvPr/>
        </p:nvSpPr>
        <p:spPr>
          <a:xfrm>
            <a:off x="8016069" y="4975706"/>
            <a:ext cx="384994" cy="25389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71" name="Picture 70" descr="A screenshot of a computer&#10;&#10;AI-generated content may be incorrect.">
            <a:extLst>
              <a:ext uri="{FF2B5EF4-FFF2-40B4-BE49-F238E27FC236}">
                <a16:creationId xmlns:a16="http://schemas.microsoft.com/office/drawing/2014/main" id="{5042D150-FA41-D4AA-D6DF-AA2474119FF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04127" y="1661395"/>
            <a:ext cx="5913632" cy="3881448"/>
          </a:xfrm>
          <a:prstGeom prst="rect">
            <a:avLst/>
          </a:prstGeom>
        </p:spPr>
      </p:pic>
      <p:sp>
        <p:nvSpPr>
          <p:cNvPr id="73" name="Text Box 9">
            <a:extLst>
              <a:ext uri="{FF2B5EF4-FFF2-40B4-BE49-F238E27FC236}">
                <a16:creationId xmlns:a16="http://schemas.microsoft.com/office/drawing/2014/main" id="{D38B5B8B-0D68-1DFA-E1F1-8C1401EFBB32}"/>
              </a:ext>
            </a:extLst>
          </p:cNvPr>
          <p:cNvSpPr txBox="1"/>
          <p:nvPr/>
        </p:nvSpPr>
        <p:spPr>
          <a:xfrm>
            <a:off x="7501148" y="4918034"/>
            <a:ext cx="1258973" cy="54202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4" name="Rectangle: Rounded Corners 73">
            <a:extLst>
              <a:ext uri="{FF2B5EF4-FFF2-40B4-BE49-F238E27FC236}">
                <a16:creationId xmlns:a16="http://schemas.microsoft.com/office/drawing/2014/main" id="{11E8D041-868C-1136-B71F-AC65488F50C9}"/>
              </a:ext>
            </a:extLst>
          </p:cNvPr>
          <p:cNvSpPr/>
          <p:nvPr/>
        </p:nvSpPr>
        <p:spPr>
          <a:xfrm>
            <a:off x="7723217" y="5126552"/>
            <a:ext cx="956518" cy="285169"/>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75" name="Picture 74">
            <a:extLst>
              <a:ext uri="{FF2B5EF4-FFF2-40B4-BE49-F238E27FC236}">
                <a16:creationId xmlns:a16="http://schemas.microsoft.com/office/drawing/2014/main" id="{6A8BD8BC-D288-1581-6F26-8D7BE2705E50}"/>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4212864" y="1648699"/>
            <a:ext cx="5913631" cy="3884789"/>
          </a:xfrm>
          <a:prstGeom prst="rect">
            <a:avLst/>
          </a:prstGeom>
        </p:spPr>
      </p:pic>
      <p:sp>
        <p:nvSpPr>
          <p:cNvPr id="76" name="Text Box 9">
            <a:extLst>
              <a:ext uri="{FF2B5EF4-FFF2-40B4-BE49-F238E27FC236}">
                <a16:creationId xmlns:a16="http://schemas.microsoft.com/office/drawing/2014/main" id="{DFB60CAB-E9FB-8C80-6A72-E034803BEED8}"/>
              </a:ext>
            </a:extLst>
          </p:cNvPr>
          <p:cNvSpPr txBox="1"/>
          <p:nvPr/>
        </p:nvSpPr>
        <p:spPr>
          <a:xfrm>
            <a:off x="8641352" y="4797097"/>
            <a:ext cx="1434465" cy="723348"/>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7" name="Rectangle: Rounded Corners 76">
            <a:extLst>
              <a:ext uri="{FF2B5EF4-FFF2-40B4-BE49-F238E27FC236}">
                <a16:creationId xmlns:a16="http://schemas.microsoft.com/office/drawing/2014/main" id="{C72C860E-777E-FCF2-6D50-9351208196DF}"/>
              </a:ext>
            </a:extLst>
          </p:cNvPr>
          <p:cNvSpPr/>
          <p:nvPr/>
        </p:nvSpPr>
        <p:spPr>
          <a:xfrm>
            <a:off x="8794223" y="5041989"/>
            <a:ext cx="1138217" cy="26423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TextBox 77">
            <a:extLst>
              <a:ext uri="{FF2B5EF4-FFF2-40B4-BE49-F238E27FC236}">
                <a16:creationId xmlns:a16="http://schemas.microsoft.com/office/drawing/2014/main" id="{DDECC047-2464-994B-8377-3709D8E76C52}"/>
              </a:ext>
            </a:extLst>
          </p:cNvPr>
          <p:cNvSpPr txBox="1"/>
          <p:nvPr/>
        </p:nvSpPr>
        <p:spPr>
          <a:xfrm>
            <a:off x="746547" y="5194608"/>
            <a:ext cx="4599708" cy="378565"/>
          </a:xfrm>
          <a:prstGeom prst="rect">
            <a:avLst/>
          </a:prstGeom>
          <a:noFill/>
        </p:spPr>
        <p:txBody>
          <a:bodyPr wrap="square">
            <a:spAutoFit/>
          </a:bodyPr>
          <a:lstStyle/>
          <a:p>
            <a:pPr marL="0" marR="0">
              <a:lnSpc>
                <a:spcPct val="107000"/>
              </a:lnSpc>
              <a:spcAft>
                <a:spcPts val="800"/>
              </a:spcAft>
            </a:pPr>
            <a:r>
              <a:rPr lang="en-US" kern="100" dirty="0">
                <a:solidFill>
                  <a:srgbClr val="5D7373"/>
                </a:solidFill>
                <a:latin typeface="Calibri" panose="020F0502020204030204" pitchFamily="34" charset="0"/>
                <a:cs typeface="Arial" panose="020B0604020202020204" pitchFamily="34" charset="0"/>
              </a:rPr>
              <a:t>View – Requests – Find</a:t>
            </a:r>
          </a:p>
        </p:txBody>
      </p:sp>
      <p:pic>
        <p:nvPicPr>
          <p:cNvPr id="79" name="Picture 78" descr="A screenshot of a computer&#10;&#10;AI-generated content may be incorrect.">
            <a:extLst>
              <a:ext uri="{FF2B5EF4-FFF2-40B4-BE49-F238E27FC236}">
                <a16:creationId xmlns:a16="http://schemas.microsoft.com/office/drawing/2014/main" id="{D5EB0AB8-4BA9-D044-C9E9-B898B7B3BB1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204126" y="1671472"/>
            <a:ext cx="5913632" cy="3871371"/>
          </a:xfrm>
          <a:prstGeom prst="rect">
            <a:avLst/>
          </a:prstGeom>
        </p:spPr>
      </p:pic>
      <p:sp>
        <p:nvSpPr>
          <p:cNvPr id="80" name="Text Box 9">
            <a:extLst>
              <a:ext uri="{FF2B5EF4-FFF2-40B4-BE49-F238E27FC236}">
                <a16:creationId xmlns:a16="http://schemas.microsoft.com/office/drawing/2014/main" id="{BBCB45B0-9D1F-6788-9CF5-30FA2DBCCFE8}"/>
              </a:ext>
            </a:extLst>
          </p:cNvPr>
          <p:cNvSpPr txBox="1"/>
          <p:nvPr/>
        </p:nvSpPr>
        <p:spPr>
          <a:xfrm>
            <a:off x="8175329" y="4368938"/>
            <a:ext cx="1402894" cy="548772"/>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1" name="Rectangle: Rounded Corners 80">
            <a:extLst>
              <a:ext uri="{FF2B5EF4-FFF2-40B4-BE49-F238E27FC236}">
                <a16:creationId xmlns:a16="http://schemas.microsoft.com/office/drawing/2014/main" id="{4532844D-A42F-1935-3724-2FB35ED9941C}"/>
              </a:ext>
            </a:extLst>
          </p:cNvPr>
          <p:cNvSpPr/>
          <p:nvPr/>
        </p:nvSpPr>
        <p:spPr>
          <a:xfrm>
            <a:off x="8397398" y="4644186"/>
            <a:ext cx="958756" cy="23037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2" name="Arrow: Right 81">
            <a:extLst>
              <a:ext uri="{FF2B5EF4-FFF2-40B4-BE49-F238E27FC236}">
                <a16:creationId xmlns:a16="http://schemas.microsoft.com/office/drawing/2014/main" id="{F945D532-0913-031F-E34C-0C078EB70FC5}"/>
              </a:ext>
            </a:extLst>
          </p:cNvPr>
          <p:cNvSpPr/>
          <p:nvPr/>
        </p:nvSpPr>
        <p:spPr>
          <a:xfrm>
            <a:off x="4144118" y="2643229"/>
            <a:ext cx="240710" cy="11323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Rectangle: Rounded Corners 82">
            <a:extLst>
              <a:ext uri="{FF2B5EF4-FFF2-40B4-BE49-F238E27FC236}">
                <a16:creationId xmlns:a16="http://schemas.microsoft.com/office/drawing/2014/main" id="{BF5D5164-41B6-862A-CFF2-38080ED3DA9A}"/>
              </a:ext>
            </a:extLst>
          </p:cNvPr>
          <p:cNvSpPr/>
          <p:nvPr/>
        </p:nvSpPr>
        <p:spPr>
          <a:xfrm>
            <a:off x="5018662" y="2614246"/>
            <a:ext cx="1113750" cy="16598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84" name="Picture 83" descr="A screenshot of a computer screen&#10;&#10;AI-generated content may be incorrect.">
            <a:extLst>
              <a:ext uri="{FF2B5EF4-FFF2-40B4-BE49-F238E27FC236}">
                <a16:creationId xmlns:a16="http://schemas.microsoft.com/office/drawing/2014/main" id="{A69F36A9-F39E-441F-F9E7-6EEAE6FE5A85}"/>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2864" y="1651003"/>
            <a:ext cx="5912514" cy="3882738"/>
          </a:xfrm>
          <a:prstGeom prst="rect">
            <a:avLst/>
          </a:prstGeom>
        </p:spPr>
      </p:pic>
      <p:sp>
        <p:nvSpPr>
          <p:cNvPr id="85" name="Rectangle: Rounded Corners 84">
            <a:extLst>
              <a:ext uri="{FF2B5EF4-FFF2-40B4-BE49-F238E27FC236}">
                <a16:creationId xmlns:a16="http://schemas.microsoft.com/office/drawing/2014/main" id="{EA439473-C57D-813B-9396-DAF78A0525B5}"/>
              </a:ext>
            </a:extLst>
          </p:cNvPr>
          <p:cNvSpPr/>
          <p:nvPr/>
        </p:nvSpPr>
        <p:spPr>
          <a:xfrm>
            <a:off x="4245807" y="5042039"/>
            <a:ext cx="5879570" cy="267463"/>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7663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ppt_x"/>
                                          </p:val>
                                        </p:tav>
                                        <p:tav tm="100000">
                                          <p:val>
                                            <p:strVal val="#ppt_x"/>
                                          </p:val>
                                        </p:tav>
                                      </p:tavLst>
                                    </p:anim>
                                    <p:anim calcmode="lin" valueType="num">
                                      <p:cBhvr additive="base">
                                        <p:cTn id="66" dur="500" fill="hold"/>
                                        <p:tgtEl>
                                          <p:spTgt spid="5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fill="hold"/>
                                        <p:tgtEl>
                                          <p:spTgt spid="53"/>
                                        </p:tgtEl>
                                        <p:attrNameLst>
                                          <p:attrName>ppt_x</p:attrName>
                                        </p:attrNameLst>
                                      </p:cBhvr>
                                      <p:tavLst>
                                        <p:tav tm="0">
                                          <p:val>
                                            <p:strVal val="#ppt_x"/>
                                          </p:val>
                                        </p:tav>
                                        <p:tav tm="100000">
                                          <p:val>
                                            <p:strVal val="#ppt_x"/>
                                          </p:val>
                                        </p:tav>
                                      </p:tavLst>
                                    </p:anim>
                                    <p:anim calcmode="lin" valueType="num">
                                      <p:cBhvr additive="base">
                                        <p:cTn id="70" dur="500" fill="hold"/>
                                        <p:tgtEl>
                                          <p:spTgt spid="5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ppt_x"/>
                                          </p:val>
                                        </p:tav>
                                        <p:tav tm="100000">
                                          <p:val>
                                            <p:strVal val="#ppt_x"/>
                                          </p:val>
                                        </p:tav>
                                      </p:tavLst>
                                    </p:anim>
                                    <p:anim calcmode="lin" valueType="num">
                                      <p:cBhvr additive="base">
                                        <p:cTn id="74" dur="500" fill="hold"/>
                                        <p:tgtEl>
                                          <p:spTgt spid="54"/>
                                        </p:tgtEl>
                                        <p:attrNameLst>
                                          <p:attrName>ppt_y</p:attrName>
                                        </p:attrNameLst>
                                      </p:cBhvr>
                                      <p:tavLst>
                                        <p:tav tm="0">
                                          <p:val>
                                            <p:strVal val="1+#ppt_h/2"/>
                                          </p:val>
                                        </p:tav>
                                        <p:tav tm="100000">
                                          <p:val>
                                            <p:strVal val="#ppt_y"/>
                                          </p:val>
                                        </p:tav>
                                      </p:tavLst>
                                    </p:anim>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additive="base">
                                        <p:cTn id="83" dur="500" fill="hold"/>
                                        <p:tgtEl>
                                          <p:spTgt spid="56"/>
                                        </p:tgtEl>
                                        <p:attrNameLst>
                                          <p:attrName>ppt_x</p:attrName>
                                        </p:attrNameLst>
                                      </p:cBhvr>
                                      <p:tavLst>
                                        <p:tav tm="0">
                                          <p:val>
                                            <p:strVal val="#ppt_x"/>
                                          </p:val>
                                        </p:tav>
                                        <p:tav tm="100000">
                                          <p:val>
                                            <p:strVal val="#ppt_x"/>
                                          </p:val>
                                        </p:tav>
                                      </p:tavLst>
                                    </p:anim>
                                    <p:anim calcmode="lin" valueType="num">
                                      <p:cBhvr additive="base">
                                        <p:cTn id="84" dur="500" fill="hold"/>
                                        <p:tgtEl>
                                          <p:spTgt spid="56"/>
                                        </p:tgtEl>
                                        <p:attrNameLst>
                                          <p:attrName>ppt_y</p:attrName>
                                        </p:attrNameLst>
                                      </p:cBhvr>
                                      <p:tavLst>
                                        <p:tav tm="0">
                                          <p:val>
                                            <p:strVal val="1+#ppt_h/2"/>
                                          </p:val>
                                        </p:tav>
                                        <p:tav tm="100000">
                                          <p:val>
                                            <p:strVal val="#ppt_y"/>
                                          </p:val>
                                        </p:tav>
                                      </p:tavLst>
                                    </p:anim>
                                  </p:childTnLst>
                                </p:cTn>
                              </p:par>
                              <p:par>
                                <p:cTn id="85" presetID="10"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par>
                                <p:cTn id="88" presetID="2" presetClass="entr" presetSubtype="4" fill="hold" grpId="0" nodeType="withEffect">
                                  <p:stCondLst>
                                    <p:cond delay="0"/>
                                  </p:stCondLst>
                                  <p:childTnLst>
                                    <p:set>
                                      <p:cBhvr>
                                        <p:cTn id="89" dur="1" fill="hold">
                                          <p:stCondLst>
                                            <p:cond delay="0"/>
                                          </p:stCondLst>
                                        </p:cTn>
                                        <p:tgtEl>
                                          <p:spTgt spid="57"/>
                                        </p:tgtEl>
                                        <p:attrNameLst>
                                          <p:attrName>style.visibility</p:attrName>
                                        </p:attrNameLst>
                                      </p:cBhvr>
                                      <p:to>
                                        <p:strVal val="visible"/>
                                      </p:to>
                                    </p:set>
                                    <p:anim calcmode="lin" valueType="num">
                                      <p:cBhvr additive="base">
                                        <p:cTn id="90" dur="500" fill="hold"/>
                                        <p:tgtEl>
                                          <p:spTgt spid="57"/>
                                        </p:tgtEl>
                                        <p:attrNameLst>
                                          <p:attrName>ppt_x</p:attrName>
                                        </p:attrNameLst>
                                      </p:cBhvr>
                                      <p:tavLst>
                                        <p:tav tm="0">
                                          <p:val>
                                            <p:strVal val="#ppt_x"/>
                                          </p:val>
                                        </p:tav>
                                        <p:tav tm="100000">
                                          <p:val>
                                            <p:strVal val="#ppt_x"/>
                                          </p:val>
                                        </p:tav>
                                      </p:tavLst>
                                    </p:anim>
                                    <p:anim calcmode="lin" valueType="num">
                                      <p:cBhvr additive="base">
                                        <p:cTn id="91" dur="500" fill="hold"/>
                                        <p:tgtEl>
                                          <p:spTgt spid="57"/>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58"/>
                                        </p:tgtEl>
                                        <p:attrNameLst>
                                          <p:attrName>style.visibility</p:attrName>
                                        </p:attrNameLst>
                                      </p:cBhvr>
                                      <p:to>
                                        <p:strVal val="visible"/>
                                      </p:to>
                                    </p:set>
                                    <p:anim calcmode="lin" valueType="num">
                                      <p:cBhvr additive="base">
                                        <p:cTn id="94" dur="500" fill="hold"/>
                                        <p:tgtEl>
                                          <p:spTgt spid="58"/>
                                        </p:tgtEl>
                                        <p:attrNameLst>
                                          <p:attrName>ppt_x</p:attrName>
                                        </p:attrNameLst>
                                      </p:cBhvr>
                                      <p:tavLst>
                                        <p:tav tm="0">
                                          <p:val>
                                            <p:strVal val="#ppt_x"/>
                                          </p:val>
                                        </p:tav>
                                        <p:tav tm="100000">
                                          <p:val>
                                            <p:strVal val="#ppt_x"/>
                                          </p:val>
                                        </p:tav>
                                      </p:tavLst>
                                    </p:anim>
                                    <p:anim calcmode="lin" valueType="num">
                                      <p:cBhvr additive="base">
                                        <p:cTn id="95" dur="500" fill="hold"/>
                                        <p:tgtEl>
                                          <p:spTgt spid="58"/>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anim calcmode="lin" valueType="num">
                                      <p:cBhvr additive="base">
                                        <p:cTn id="98" dur="500" fill="hold"/>
                                        <p:tgtEl>
                                          <p:spTgt spid="59"/>
                                        </p:tgtEl>
                                        <p:attrNameLst>
                                          <p:attrName>ppt_x</p:attrName>
                                        </p:attrNameLst>
                                      </p:cBhvr>
                                      <p:tavLst>
                                        <p:tav tm="0">
                                          <p:val>
                                            <p:strVal val="#ppt_x"/>
                                          </p:val>
                                        </p:tav>
                                        <p:tav tm="100000">
                                          <p:val>
                                            <p:strVal val="#ppt_x"/>
                                          </p:val>
                                        </p:tav>
                                      </p:tavLst>
                                    </p:anim>
                                    <p:anim calcmode="lin" valueType="num">
                                      <p:cBhvr additive="base">
                                        <p:cTn id="99"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60"/>
                                        </p:tgtEl>
                                        <p:attrNameLst>
                                          <p:attrName>style.visibility</p:attrName>
                                        </p:attrNameLst>
                                      </p:cBhvr>
                                      <p:to>
                                        <p:strVal val="visible"/>
                                      </p:to>
                                    </p:set>
                                    <p:anim calcmode="lin" valueType="num">
                                      <p:cBhvr additive="base">
                                        <p:cTn id="104" dur="500" fill="hold"/>
                                        <p:tgtEl>
                                          <p:spTgt spid="60"/>
                                        </p:tgtEl>
                                        <p:attrNameLst>
                                          <p:attrName>ppt_x</p:attrName>
                                        </p:attrNameLst>
                                      </p:cBhvr>
                                      <p:tavLst>
                                        <p:tav tm="0">
                                          <p:val>
                                            <p:strVal val="#ppt_x"/>
                                          </p:val>
                                        </p:tav>
                                        <p:tav tm="100000">
                                          <p:val>
                                            <p:strVal val="#ppt_x"/>
                                          </p:val>
                                        </p:tav>
                                      </p:tavLst>
                                    </p:anim>
                                    <p:anim calcmode="lin" valueType="num">
                                      <p:cBhvr additive="base">
                                        <p:cTn id="105" dur="500" fill="hold"/>
                                        <p:tgtEl>
                                          <p:spTgt spid="60"/>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61"/>
                                        </p:tgtEl>
                                        <p:attrNameLst>
                                          <p:attrName>style.visibility</p:attrName>
                                        </p:attrNameLst>
                                      </p:cBhvr>
                                      <p:to>
                                        <p:strVal val="visible"/>
                                      </p:to>
                                    </p:set>
                                    <p:anim calcmode="lin" valueType="num">
                                      <p:cBhvr additive="base">
                                        <p:cTn id="108" dur="500" fill="hold"/>
                                        <p:tgtEl>
                                          <p:spTgt spid="61"/>
                                        </p:tgtEl>
                                        <p:attrNameLst>
                                          <p:attrName>ppt_x</p:attrName>
                                        </p:attrNameLst>
                                      </p:cBhvr>
                                      <p:tavLst>
                                        <p:tav tm="0">
                                          <p:val>
                                            <p:strVal val="#ppt_x"/>
                                          </p:val>
                                        </p:tav>
                                        <p:tav tm="100000">
                                          <p:val>
                                            <p:strVal val="#ppt_x"/>
                                          </p:val>
                                        </p:tav>
                                      </p:tavLst>
                                    </p:anim>
                                    <p:anim calcmode="lin" valueType="num">
                                      <p:cBhvr additive="base">
                                        <p:cTn id="109" dur="500" fill="hold"/>
                                        <p:tgtEl>
                                          <p:spTgt spid="61"/>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additive="base">
                                        <p:cTn id="112" dur="500" fill="hold"/>
                                        <p:tgtEl>
                                          <p:spTgt spid="62"/>
                                        </p:tgtEl>
                                        <p:attrNameLst>
                                          <p:attrName>ppt_x</p:attrName>
                                        </p:attrNameLst>
                                      </p:cBhvr>
                                      <p:tavLst>
                                        <p:tav tm="0">
                                          <p:val>
                                            <p:strVal val="#ppt_x"/>
                                          </p:val>
                                        </p:tav>
                                        <p:tav tm="100000">
                                          <p:val>
                                            <p:strVal val="#ppt_x"/>
                                          </p:val>
                                        </p:tav>
                                      </p:tavLst>
                                    </p:anim>
                                    <p:anim calcmode="lin" valueType="num">
                                      <p:cBhvr additive="base">
                                        <p:cTn id="11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65"/>
                                        </p:tgtEl>
                                        <p:attrNameLst>
                                          <p:attrName>style.visibility</p:attrName>
                                        </p:attrNameLst>
                                      </p:cBhvr>
                                      <p:to>
                                        <p:strVal val="visible"/>
                                      </p:to>
                                    </p:set>
                                    <p:anim calcmode="lin" valueType="num">
                                      <p:cBhvr additive="base">
                                        <p:cTn id="118" dur="500" fill="hold"/>
                                        <p:tgtEl>
                                          <p:spTgt spid="65"/>
                                        </p:tgtEl>
                                        <p:attrNameLst>
                                          <p:attrName>ppt_x</p:attrName>
                                        </p:attrNameLst>
                                      </p:cBhvr>
                                      <p:tavLst>
                                        <p:tav tm="0">
                                          <p:val>
                                            <p:strVal val="#ppt_x"/>
                                          </p:val>
                                        </p:tav>
                                        <p:tav tm="100000">
                                          <p:val>
                                            <p:strVal val="#ppt_x"/>
                                          </p:val>
                                        </p:tav>
                                      </p:tavLst>
                                    </p:anim>
                                    <p:anim calcmode="lin" valueType="num">
                                      <p:cBhvr additive="base">
                                        <p:cTn id="119" dur="500" fill="hold"/>
                                        <p:tgtEl>
                                          <p:spTgt spid="65"/>
                                        </p:tgtEl>
                                        <p:attrNameLst>
                                          <p:attrName>ppt_y</p:attrName>
                                        </p:attrNameLst>
                                      </p:cBhvr>
                                      <p:tavLst>
                                        <p:tav tm="0">
                                          <p:val>
                                            <p:strVal val="1+#ppt_h/2"/>
                                          </p:val>
                                        </p:tav>
                                        <p:tav tm="100000">
                                          <p:val>
                                            <p:strVal val="#ppt_y"/>
                                          </p:val>
                                        </p:tav>
                                      </p:tavLst>
                                    </p:anim>
                                  </p:childTnLst>
                                </p:cTn>
                              </p:par>
                              <p:par>
                                <p:cTn id="120" presetID="10" presetClass="entr" presetSubtype="0" fill="hold" nodeType="withEffect">
                                  <p:stCondLst>
                                    <p:cond delay="0"/>
                                  </p:stCondLst>
                                  <p:childTnLst>
                                    <p:set>
                                      <p:cBhvr>
                                        <p:cTn id="121" dur="1" fill="hold">
                                          <p:stCondLst>
                                            <p:cond delay="0"/>
                                          </p:stCondLst>
                                        </p:cTn>
                                        <p:tgtEl>
                                          <p:spTgt spid="31">
                                            <p:txEl>
                                              <p:pRg st="0" end="0"/>
                                            </p:txEl>
                                          </p:spTgt>
                                        </p:tgtEl>
                                        <p:attrNameLst>
                                          <p:attrName>style.visibility</p:attrName>
                                        </p:attrNameLst>
                                      </p:cBhvr>
                                      <p:to>
                                        <p:strVal val="visible"/>
                                      </p:to>
                                    </p:set>
                                    <p:animEffect transition="in" filter="fade">
                                      <p:cBhvr>
                                        <p:cTn id="122" dur="500"/>
                                        <p:tgtEl>
                                          <p:spTgt spid="31">
                                            <p:txEl>
                                              <p:pRg st="0" end="0"/>
                                            </p:txEl>
                                          </p:spTgt>
                                        </p:tgtEl>
                                      </p:cBhvr>
                                    </p:animEffect>
                                  </p:childTnLst>
                                </p:cTn>
                              </p:par>
                              <p:par>
                                <p:cTn id="123" presetID="2" presetClass="entr" presetSubtype="4" fill="hold" nodeType="withEffect">
                                  <p:stCondLst>
                                    <p:cond delay="0"/>
                                  </p:stCondLst>
                                  <p:childTnLst>
                                    <p:set>
                                      <p:cBhvr>
                                        <p:cTn id="124" dur="1" fill="hold">
                                          <p:stCondLst>
                                            <p:cond delay="0"/>
                                          </p:stCondLst>
                                        </p:cTn>
                                        <p:tgtEl>
                                          <p:spTgt spid="66"/>
                                        </p:tgtEl>
                                        <p:attrNameLst>
                                          <p:attrName>style.visibility</p:attrName>
                                        </p:attrNameLst>
                                      </p:cBhvr>
                                      <p:to>
                                        <p:strVal val="visible"/>
                                      </p:to>
                                    </p:set>
                                    <p:anim calcmode="lin" valueType="num">
                                      <p:cBhvr additive="base">
                                        <p:cTn id="125" dur="500" fill="hold"/>
                                        <p:tgtEl>
                                          <p:spTgt spid="66"/>
                                        </p:tgtEl>
                                        <p:attrNameLst>
                                          <p:attrName>ppt_x</p:attrName>
                                        </p:attrNameLst>
                                      </p:cBhvr>
                                      <p:tavLst>
                                        <p:tav tm="0">
                                          <p:val>
                                            <p:strVal val="#ppt_x"/>
                                          </p:val>
                                        </p:tav>
                                        <p:tav tm="100000">
                                          <p:val>
                                            <p:strVal val="#ppt_x"/>
                                          </p:val>
                                        </p:tav>
                                      </p:tavLst>
                                    </p:anim>
                                    <p:anim calcmode="lin" valueType="num">
                                      <p:cBhvr additive="base">
                                        <p:cTn id="126" dur="500" fill="hold"/>
                                        <p:tgtEl>
                                          <p:spTgt spid="66"/>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67"/>
                                        </p:tgtEl>
                                        <p:attrNameLst>
                                          <p:attrName>style.visibility</p:attrName>
                                        </p:attrNameLst>
                                      </p:cBhvr>
                                      <p:to>
                                        <p:strVal val="visible"/>
                                      </p:to>
                                    </p:set>
                                    <p:anim calcmode="lin" valueType="num">
                                      <p:cBhvr additive="base">
                                        <p:cTn id="129" dur="500" fill="hold"/>
                                        <p:tgtEl>
                                          <p:spTgt spid="67"/>
                                        </p:tgtEl>
                                        <p:attrNameLst>
                                          <p:attrName>ppt_x</p:attrName>
                                        </p:attrNameLst>
                                      </p:cBhvr>
                                      <p:tavLst>
                                        <p:tav tm="0">
                                          <p:val>
                                            <p:strVal val="#ppt_x"/>
                                          </p:val>
                                        </p:tav>
                                        <p:tav tm="100000">
                                          <p:val>
                                            <p:strVal val="#ppt_x"/>
                                          </p:val>
                                        </p:tav>
                                      </p:tavLst>
                                    </p:anim>
                                    <p:anim calcmode="lin" valueType="num">
                                      <p:cBhvr additive="base">
                                        <p:cTn id="130" dur="500" fill="hold"/>
                                        <p:tgtEl>
                                          <p:spTgt spid="67"/>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68"/>
                                        </p:tgtEl>
                                        <p:attrNameLst>
                                          <p:attrName>style.visibility</p:attrName>
                                        </p:attrNameLst>
                                      </p:cBhvr>
                                      <p:to>
                                        <p:strVal val="visible"/>
                                      </p:to>
                                    </p:set>
                                    <p:anim calcmode="lin" valueType="num">
                                      <p:cBhvr additive="base">
                                        <p:cTn id="133" dur="500" fill="hold"/>
                                        <p:tgtEl>
                                          <p:spTgt spid="68"/>
                                        </p:tgtEl>
                                        <p:attrNameLst>
                                          <p:attrName>ppt_x</p:attrName>
                                        </p:attrNameLst>
                                      </p:cBhvr>
                                      <p:tavLst>
                                        <p:tav tm="0">
                                          <p:val>
                                            <p:strVal val="#ppt_x"/>
                                          </p:val>
                                        </p:tav>
                                        <p:tav tm="100000">
                                          <p:val>
                                            <p:strVal val="#ppt_x"/>
                                          </p:val>
                                        </p:tav>
                                      </p:tavLst>
                                    </p:anim>
                                    <p:anim calcmode="lin" valueType="num">
                                      <p:cBhvr additive="base">
                                        <p:cTn id="134" dur="500" fill="hold"/>
                                        <p:tgtEl>
                                          <p:spTgt spid="68"/>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69"/>
                                        </p:tgtEl>
                                        <p:attrNameLst>
                                          <p:attrName>style.visibility</p:attrName>
                                        </p:attrNameLst>
                                      </p:cBhvr>
                                      <p:to>
                                        <p:strVal val="visible"/>
                                      </p:to>
                                    </p:set>
                                    <p:anim calcmode="lin" valueType="num">
                                      <p:cBhvr additive="base">
                                        <p:cTn id="137" dur="500" fill="hold"/>
                                        <p:tgtEl>
                                          <p:spTgt spid="69"/>
                                        </p:tgtEl>
                                        <p:attrNameLst>
                                          <p:attrName>ppt_x</p:attrName>
                                        </p:attrNameLst>
                                      </p:cBhvr>
                                      <p:tavLst>
                                        <p:tav tm="0">
                                          <p:val>
                                            <p:strVal val="#ppt_x"/>
                                          </p:val>
                                        </p:tav>
                                        <p:tav tm="100000">
                                          <p:val>
                                            <p:strVal val="#ppt_x"/>
                                          </p:val>
                                        </p:tav>
                                      </p:tavLst>
                                    </p:anim>
                                    <p:anim calcmode="lin" valueType="num">
                                      <p:cBhvr additive="base">
                                        <p:cTn id="138" dur="500" fill="hold"/>
                                        <p:tgtEl>
                                          <p:spTgt spid="69"/>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70"/>
                                        </p:tgtEl>
                                        <p:attrNameLst>
                                          <p:attrName>style.visibility</p:attrName>
                                        </p:attrNameLst>
                                      </p:cBhvr>
                                      <p:to>
                                        <p:strVal val="visible"/>
                                      </p:to>
                                    </p:set>
                                    <p:anim calcmode="lin" valueType="num">
                                      <p:cBhvr additive="base">
                                        <p:cTn id="141" dur="500" fill="hold"/>
                                        <p:tgtEl>
                                          <p:spTgt spid="70"/>
                                        </p:tgtEl>
                                        <p:attrNameLst>
                                          <p:attrName>ppt_x</p:attrName>
                                        </p:attrNameLst>
                                      </p:cBhvr>
                                      <p:tavLst>
                                        <p:tav tm="0">
                                          <p:val>
                                            <p:strVal val="#ppt_x"/>
                                          </p:val>
                                        </p:tav>
                                        <p:tav tm="100000">
                                          <p:val>
                                            <p:strVal val="#ppt_x"/>
                                          </p:val>
                                        </p:tav>
                                      </p:tavLst>
                                    </p:anim>
                                    <p:anim calcmode="lin" valueType="num">
                                      <p:cBhvr additive="base">
                                        <p:cTn id="14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71"/>
                                        </p:tgtEl>
                                        <p:attrNameLst>
                                          <p:attrName>style.visibility</p:attrName>
                                        </p:attrNameLst>
                                      </p:cBhvr>
                                      <p:to>
                                        <p:strVal val="visible"/>
                                      </p:to>
                                    </p:set>
                                    <p:anim calcmode="lin" valueType="num">
                                      <p:cBhvr additive="base">
                                        <p:cTn id="147" dur="500" fill="hold"/>
                                        <p:tgtEl>
                                          <p:spTgt spid="71"/>
                                        </p:tgtEl>
                                        <p:attrNameLst>
                                          <p:attrName>ppt_x</p:attrName>
                                        </p:attrNameLst>
                                      </p:cBhvr>
                                      <p:tavLst>
                                        <p:tav tm="0">
                                          <p:val>
                                            <p:strVal val="#ppt_x"/>
                                          </p:val>
                                        </p:tav>
                                        <p:tav tm="100000">
                                          <p:val>
                                            <p:strVal val="#ppt_x"/>
                                          </p:val>
                                        </p:tav>
                                      </p:tavLst>
                                    </p:anim>
                                    <p:anim calcmode="lin" valueType="num">
                                      <p:cBhvr additive="base">
                                        <p:cTn id="148" dur="500" fill="hold"/>
                                        <p:tgtEl>
                                          <p:spTgt spid="71"/>
                                        </p:tgtEl>
                                        <p:attrNameLst>
                                          <p:attrName>ppt_y</p:attrName>
                                        </p:attrNameLst>
                                      </p:cBhvr>
                                      <p:tavLst>
                                        <p:tav tm="0">
                                          <p:val>
                                            <p:strVal val="1+#ppt_h/2"/>
                                          </p:val>
                                        </p:tav>
                                        <p:tav tm="100000">
                                          <p:val>
                                            <p:strVal val="#ppt_y"/>
                                          </p:val>
                                        </p:tav>
                                      </p:tavLst>
                                    </p:anim>
                                  </p:childTnLst>
                                </p:cTn>
                              </p:par>
                              <p:par>
                                <p:cTn id="149" presetID="10" presetClass="entr" presetSubtype="0" fill="hold" nodeType="withEffect">
                                  <p:stCondLst>
                                    <p:cond delay="0"/>
                                  </p:stCondLst>
                                  <p:childTnLst>
                                    <p:set>
                                      <p:cBhvr>
                                        <p:cTn id="150" dur="1" fill="hold">
                                          <p:stCondLst>
                                            <p:cond delay="0"/>
                                          </p:stCondLst>
                                        </p:cTn>
                                        <p:tgtEl>
                                          <p:spTgt spid="40">
                                            <p:txEl>
                                              <p:pRg st="0" end="0"/>
                                            </p:txEl>
                                          </p:spTgt>
                                        </p:tgtEl>
                                        <p:attrNameLst>
                                          <p:attrName>style.visibility</p:attrName>
                                        </p:attrNameLst>
                                      </p:cBhvr>
                                      <p:to>
                                        <p:strVal val="visible"/>
                                      </p:to>
                                    </p:set>
                                    <p:animEffect transition="in" filter="fade">
                                      <p:cBhvr>
                                        <p:cTn id="151" dur="500"/>
                                        <p:tgtEl>
                                          <p:spTgt spid="40">
                                            <p:txEl>
                                              <p:pRg st="0" end="0"/>
                                            </p:txEl>
                                          </p:spTgt>
                                        </p:tgtEl>
                                      </p:cBhvr>
                                    </p:animEffect>
                                  </p:childTnLst>
                                </p:cTn>
                              </p:par>
                              <p:par>
                                <p:cTn id="152" presetID="2" presetClass="entr" presetSubtype="4" fill="hold" grpId="0" nodeType="withEffect">
                                  <p:stCondLst>
                                    <p:cond delay="0"/>
                                  </p:stCondLst>
                                  <p:childTnLst>
                                    <p:set>
                                      <p:cBhvr>
                                        <p:cTn id="153" dur="1" fill="hold">
                                          <p:stCondLst>
                                            <p:cond delay="0"/>
                                          </p:stCondLst>
                                        </p:cTn>
                                        <p:tgtEl>
                                          <p:spTgt spid="73"/>
                                        </p:tgtEl>
                                        <p:attrNameLst>
                                          <p:attrName>style.visibility</p:attrName>
                                        </p:attrNameLst>
                                      </p:cBhvr>
                                      <p:to>
                                        <p:strVal val="visible"/>
                                      </p:to>
                                    </p:set>
                                    <p:anim calcmode="lin" valueType="num">
                                      <p:cBhvr additive="base">
                                        <p:cTn id="154" dur="500" fill="hold"/>
                                        <p:tgtEl>
                                          <p:spTgt spid="73"/>
                                        </p:tgtEl>
                                        <p:attrNameLst>
                                          <p:attrName>ppt_x</p:attrName>
                                        </p:attrNameLst>
                                      </p:cBhvr>
                                      <p:tavLst>
                                        <p:tav tm="0">
                                          <p:val>
                                            <p:strVal val="#ppt_x"/>
                                          </p:val>
                                        </p:tav>
                                        <p:tav tm="100000">
                                          <p:val>
                                            <p:strVal val="#ppt_x"/>
                                          </p:val>
                                        </p:tav>
                                      </p:tavLst>
                                    </p:anim>
                                    <p:anim calcmode="lin" valueType="num">
                                      <p:cBhvr additive="base">
                                        <p:cTn id="155" dur="500" fill="hold"/>
                                        <p:tgtEl>
                                          <p:spTgt spid="73"/>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74"/>
                                        </p:tgtEl>
                                        <p:attrNameLst>
                                          <p:attrName>style.visibility</p:attrName>
                                        </p:attrNameLst>
                                      </p:cBhvr>
                                      <p:to>
                                        <p:strVal val="visible"/>
                                      </p:to>
                                    </p:set>
                                    <p:anim calcmode="lin" valueType="num">
                                      <p:cBhvr additive="base">
                                        <p:cTn id="158" dur="500" fill="hold"/>
                                        <p:tgtEl>
                                          <p:spTgt spid="74"/>
                                        </p:tgtEl>
                                        <p:attrNameLst>
                                          <p:attrName>ppt_x</p:attrName>
                                        </p:attrNameLst>
                                      </p:cBhvr>
                                      <p:tavLst>
                                        <p:tav tm="0">
                                          <p:val>
                                            <p:strVal val="#ppt_x"/>
                                          </p:val>
                                        </p:tav>
                                        <p:tav tm="100000">
                                          <p:val>
                                            <p:strVal val="#ppt_x"/>
                                          </p:val>
                                        </p:tav>
                                      </p:tavLst>
                                    </p:anim>
                                    <p:anim calcmode="lin" valueType="num">
                                      <p:cBhvr additive="base">
                                        <p:cTn id="159"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nodeType="clickEffect">
                                  <p:stCondLst>
                                    <p:cond delay="0"/>
                                  </p:stCondLst>
                                  <p:childTnLst>
                                    <p:set>
                                      <p:cBhvr>
                                        <p:cTn id="163" dur="1" fill="hold">
                                          <p:stCondLst>
                                            <p:cond delay="0"/>
                                          </p:stCondLst>
                                        </p:cTn>
                                        <p:tgtEl>
                                          <p:spTgt spid="75"/>
                                        </p:tgtEl>
                                        <p:attrNameLst>
                                          <p:attrName>style.visibility</p:attrName>
                                        </p:attrNameLst>
                                      </p:cBhvr>
                                      <p:to>
                                        <p:strVal val="visible"/>
                                      </p:to>
                                    </p:set>
                                    <p:anim calcmode="lin" valueType="num">
                                      <p:cBhvr additive="base">
                                        <p:cTn id="164" dur="500" fill="hold"/>
                                        <p:tgtEl>
                                          <p:spTgt spid="75"/>
                                        </p:tgtEl>
                                        <p:attrNameLst>
                                          <p:attrName>ppt_x</p:attrName>
                                        </p:attrNameLst>
                                      </p:cBhvr>
                                      <p:tavLst>
                                        <p:tav tm="0">
                                          <p:val>
                                            <p:strVal val="#ppt_x"/>
                                          </p:val>
                                        </p:tav>
                                        <p:tav tm="100000">
                                          <p:val>
                                            <p:strVal val="#ppt_x"/>
                                          </p:val>
                                        </p:tav>
                                      </p:tavLst>
                                    </p:anim>
                                    <p:anim calcmode="lin" valueType="num">
                                      <p:cBhvr additive="base">
                                        <p:cTn id="165" dur="500" fill="hold"/>
                                        <p:tgtEl>
                                          <p:spTgt spid="75"/>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76"/>
                                        </p:tgtEl>
                                        <p:attrNameLst>
                                          <p:attrName>style.visibility</p:attrName>
                                        </p:attrNameLst>
                                      </p:cBhvr>
                                      <p:to>
                                        <p:strVal val="visible"/>
                                      </p:to>
                                    </p:set>
                                    <p:anim calcmode="lin" valueType="num">
                                      <p:cBhvr additive="base">
                                        <p:cTn id="168" dur="500" fill="hold"/>
                                        <p:tgtEl>
                                          <p:spTgt spid="76"/>
                                        </p:tgtEl>
                                        <p:attrNameLst>
                                          <p:attrName>ppt_x</p:attrName>
                                        </p:attrNameLst>
                                      </p:cBhvr>
                                      <p:tavLst>
                                        <p:tav tm="0">
                                          <p:val>
                                            <p:strVal val="#ppt_x"/>
                                          </p:val>
                                        </p:tav>
                                        <p:tav tm="100000">
                                          <p:val>
                                            <p:strVal val="#ppt_x"/>
                                          </p:val>
                                        </p:tav>
                                      </p:tavLst>
                                    </p:anim>
                                    <p:anim calcmode="lin" valueType="num">
                                      <p:cBhvr additive="base">
                                        <p:cTn id="169" dur="500" fill="hold"/>
                                        <p:tgtEl>
                                          <p:spTgt spid="76"/>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77"/>
                                        </p:tgtEl>
                                        <p:attrNameLst>
                                          <p:attrName>style.visibility</p:attrName>
                                        </p:attrNameLst>
                                      </p:cBhvr>
                                      <p:to>
                                        <p:strVal val="visible"/>
                                      </p:to>
                                    </p:set>
                                    <p:anim calcmode="lin" valueType="num">
                                      <p:cBhvr additive="base">
                                        <p:cTn id="172" dur="500" fill="hold"/>
                                        <p:tgtEl>
                                          <p:spTgt spid="77"/>
                                        </p:tgtEl>
                                        <p:attrNameLst>
                                          <p:attrName>ppt_x</p:attrName>
                                        </p:attrNameLst>
                                      </p:cBhvr>
                                      <p:tavLst>
                                        <p:tav tm="0">
                                          <p:val>
                                            <p:strVal val="#ppt_x"/>
                                          </p:val>
                                        </p:tav>
                                        <p:tav tm="100000">
                                          <p:val>
                                            <p:strVal val="#ppt_x"/>
                                          </p:val>
                                        </p:tav>
                                      </p:tavLst>
                                    </p:anim>
                                    <p:anim calcmode="lin" valueType="num">
                                      <p:cBhvr additive="base">
                                        <p:cTn id="17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78">
                                            <p:txEl>
                                              <p:pRg st="0" end="0"/>
                                            </p:txEl>
                                          </p:spTgt>
                                        </p:tgtEl>
                                        <p:attrNameLst>
                                          <p:attrName>style.visibility</p:attrName>
                                        </p:attrNameLst>
                                      </p:cBhvr>
                                      <p:to>
                                        <p:strVal val="visible"/>
                                      </p:to>
                                    </p:set>
                                    <p:animEffect transition="in" filter="fade">
                                      <p:cBhvr>
                                        <p:cTn id="178" dur="500"/>
                                        <p:tgtEl>
                                          <p:spTgt spid="78">
                                            <p:txEl>
                                              <p:pRg st="0" end="0"/>
                                            </p:txEl>
                                          </p:spTgt>
                                        </p:tgtEl>
                                      </p:cBhvr>
                                    </p:animEffect>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nodeType="clickEffect">
                                  <p:stCondLst>
                                    <p:cond delay="0"/>
                                  </p:stCondLst>
                                  <p:childTnLst>
                                    <p:set>
                                      <p:cBhvr>
                                        <p:cTn id="182" dur="1" fill="hold">
                                          <p:stCondLst>
                                            <p:cond delay="0"/>
                                          </p:stCondLst>
                                        </p:cTn>
                                        <p:tgtEl>
                                          <p:spTgt spid="79"/>
                                        </p:tgtEl>
                                        <p:attrNameLst>
                                          <p:attrName>style.visibility</p:attrName>
                                        </p:attrNameLst>
                                      </p:cBhvr>
                                      <p:to>
                                        <p:strVal val="visible"/>
                                      </p:to>
                                    </p:set>
                                    <p:anim calcmode="lin" valueType="num">
                                      <p:cBhvr additive="base">
                                        <p:cTn id="183" dur="500" fill="hold"/>
                                        <p:tgtEl>
                                          <p:spTgt spid="79"/>
                                        </p:tgtEl>
                                        <p:attrNameLst>
                                          <p:attrName>ppt_x</p:attrName>
                                        </p:attrNameLst>
                                      </p:cBhvr>
                                      <p:tavLst>
                                        <p:tav tm="0">
                                          <p:val>
                                            <p:strVal val="#ppt_x"/>
                                          </p:val>
                                        </p:tav>
                                        <p:tav tm="100000">
                                          <p:val>
                                            <p:strVal val="#ppt_x"/>
                                          </p:val>
                                        </p:tav>
                                      </p:tavLst>
                                    </p:anim>
                                    <p:anim calcmode="lin" valueType="num">
                                      <p:cBhvr additive="base">
                                        <p:cTn id="184" dur="500" fill="hold"/>
                                        <p:tgtEl>
                                          <p:spTgt spid="79"/>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80"/>
                                        </p:tgtEl>
                                        <p:attrNameLst>
                                          <p:attrName>style.visibility</p:attrName>
                                        </p:attrNameLst>
                                      </p:cBhvr>
                                      <p:to>
                                        <p:strVal val="visible"/>
                                      </p:to>
                                    </p:set>
                                    <p:anim calcmode="lin" valueType="num">
                                      <p:cBhvr additive="base">
                                        <p:cTn id="187" dur="500" fill="hold"/>
                                        <p:tgtEl>
                                          <p:spTgt spid="80"/>
                                        </p:tgtEl>
                                        <p:attrNameLst>
                                          <p:attrName>ppt_x</p:attrName>
                                        </p:attrNameLst>
                                      </p:cBhvr>
                                      <p:tavLst>
                                        <p:tav tm="0">
                                          <p:val>
                                            <p:strVal val="#ppt_x"/>
                                          </p:val>
                                        </p:tav>
                                        <p:tav tm="100000">
                                          <p:val>
                                            <p:strVal val="#ppt_x"/>
                                          </p:val>
                                        </p:tav>
                                      </p:tavLst>
                                    </p:anim>
                                    <p:anim calcmode="lin" valueType="num">
                                      <p:cBhvr additive="base">
                                        <p:cTn id="188" dur="500" fill="hold"/>
                                        <p:tgtEl>
                                          <p:spTgt spid="80"/>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81"/>
                                        </p:tgtEl>
                                        <p:attrNameLst>
                                          <p:attrName>style.visibility</p:attrName>
                                        </p:attrNameLst>
                                      </p:cBhvr>
                                      <p:to>
                                        <p:strVal val="visible"/>
                                      </p:to>
                                    </p:set>
                                    <p:anim calcmode="lin" valueType="num">
                                      <p:cBhvr additive="base">
                                        <p:cTn id="191" dur="500" fill="hold"/>
                                        <p:tgtEl>
                                          <p:spTgt spid="81"/>
                                        </p:tgtEl>
                                        <p:attrNameLst>
                                          <p:attrName>ppt_x</p:attrName>
                                        </p:attrNameLst>
                                      </p:cBhvr>
                                      <p:tavLst>
                                        <p:tav tm="0">
                                          <p:val>
                                            <p:strVal val="#ppt_x"/>
                                          </p:val>
                                        </p:tav>
                                        <p:tav tm="100000">
                                          <p:val>
                                            <p:strVal val="#ppt_x"/>
                                          </p:val>
                                        </p:tav>
                                      </p:tavLst>
                                    </p:anim>
                                    <p:anim calcmode="lin" valueType="num">
                                      <p:cBhvr additive="base">
                                        <p:cTn id="192" dur="500" fill="hold"/>
                                        <p:tgtEl>
                                          <p:spTgt spid="81"/>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82"/>
                                        </p:tgtEl>
                                        <p:attrNameLst>
                                          <p:attrName>style.visibility</p:attrName>
                                        </p:attrNameLst>
                                      </p:cBhvr>
                                      <p:to>
                                        <p:strVal val="visible"/>
                                      </p:to>
                                    </p:set>
                                    <p:anim calcmode="lin" valueType="num">
                                      <p:cBhvr additive="base">
                                        <p:cTn id="195" dur="500" fill="hold"/>
                                        <p:tgtEl>
                                          <p:spTgt spid="82"/>
                                        </p:tgtEl>
                                        <p:attrNameLst>
                                          <p:attrName>ppt_x</p:attrName>
                                        </p:attrNameLst>
                                      </p:cBhvr>
                                      <p:tavLst>
                                        <p:tav tm="0">
                                          <p:val>
                                            <p:strVal val="#ppt_x"/>
                                          </p:val>
                                        </p:tav>
                                        <p:tav tm="100000">
                                          <p:val>
                                            <p:strVal val="#ppt_x"/>
                                          </p:val>
                                        </p:tav>
                                      </p:tavLst>
                                    </p:anim>
                                    <p:anim calcmode="lin" valueType="num">
                                      <p:cBhvr additive="base">
                                        <p:cTn id="196" dur="500" fill="hold"/>
                                        <p:tgtEl>
                                          <p:spTgt spid="82"/>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83"/>
                                        </p:tgtEl>
                                        <p:attrNameLst>
                                          <p:attrName>style.visibility</p:attrName>
                                        </p:attrNameLst>
                                      </p:cBhvr>
                                      <p:to>
                                        <p:strVal val="visible"/>
                                      </p:to>
                                    </p:set>
                                    <p:anim calcmode="lin" valueType="num">
                                      <p:cBhvr additive="base">
                                        <p:cTn id="199" dur="500" fill="hold"/>
                                        <p:tgtEl>
                                          <p:spTgt spid="83"/>
                                        </p:tgtEl>
                                        <p:attrNameLst>
                                          <p:attrName>ppt_x</p:attrName>
                                        </p:attrNameLst>
                                      </p:cBhvr>
                                      <p:tavLst>
                                        <p:tav tm="0">
                                          <p:val>
                                            <p:strVal val="#ppt_x"/>
                                          </p:val>
                                        </p:tav>
                                        <p:tav tm="100000">
                                          <p:val>
                                            <p:strVal val="#ppt_x"/>
                                          </p:val>
                                        </p:tav>
                                      </p:tavLst>
                                    </p:anim>
                                    <p:anim calcmode="lin" valueType="num">
                                      <p:cBhvr additive="base">
                                        <p:cTn id="200"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84"/>
                                        </p:tgtEl>
                                        <p:attrNameLst>
                                          <p:attrName>style.visibility</p:attrName>
                                        </p:attrNameLst>
                                      </p:cBhvr>
                                      <p:to>
                                        <p:strVal val="visible"/>
                                      </p:to>
                                    </p:set>
                                    <p:anim calcmode="lin" valueType="num">
                                      <p:cBhvr additive="base">
                                        <p:cTn id="205" dur="500" fill="hold"/>
                                        <p:tgtEl>
                                          <p:spTgt spid="84"/>
                                        </p:tgtEl>
                                        <p:attrNameLst>
                                          <p:attrName>ppt_x</p:attrName>
                                        </p:attrNameLst>
                                      </p:cBhvr>
                                      <p:tavLst>
                                        <p:tav tm="0">
                                          <p:val>
                                            <p:strVal val="#ppt_x"/>
                                          </p:val>
                                        </p:tav>
                                        <p:tav tm="100000">
                                          <p:val>
                                            <p:strVal val="#ppt_x"/>
                                          </p:val>
                                        </p:tav>
                                      </p:tavLst>
                                    </p:anim>
                                    <p:anim calcmode="lin" valueType="num">
                                      <p:cBhvr additive="base">
                                        <p:cTn id="206" dur="500" fill="hold"/>
                                        <p:tgtEl>
                                          <p:spTgt spid="84"/>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85"/>
                                        </p:tgtEl>
                                        <p:attrNameLst>
                                          <p:attrName>style.visibility</p:attrName>
                                        </p:attrNameLst>
                                      </p:cBhvr>
                                      <p:to>
                                        <p:strVal val="visible"/>
                                      </p:to>
                                    </p:set>
                                    <p:anim calcmode="lin" valueType="num">
                                      <p:cBhvr additive="base">
                                        <p:cTn id="209" dur="500" fill="hold"/>
                                        <p:tgtEl>
                                          <p:spTgt spid="85"/>
                                        </p:tgtEl>
                                        <p:attrNameLst>
                                          <p:attrName>ppt_x</p:attrName>
                                        </p:attrNameLst>
                                      </p:cBhvr>
                                      <p:tavLst>
                                        <p:tav tm="0">
                                          <p:val>
                                            <p:strVal val="#ppt_x"/>
                                          </p:val>
                                        </p:tav>
                                        <p:tav tm="100000">
                                          <p:val>
                                            <p:strVal val="#ppt_x"/>
                                          </p:val>
                                        </p:tav>
                                      </p:tavLst>
                                    </p:anim>
                                    <p:anim calcmode="lin" valueType="num">
                                      <p:cBhvr additive="base">
                                        <p:cTn id="210" dur="500" fill="hold"/>
                                        <p:tgtEl>
                                          <p:spTgt spid="85"/>
                                        </p:tgtEl>
                                        <p:attrNameLst>
                                          <p:attrName>ppt_y</p:attrName>
                                        </p:attrNameLst>
                                      </p:cBhvr>
                                      <p:tavLst>
                                        <p:tav tm="0">
                                          <p:val>
                                            <p:strVal val="1+#ppt_h/2"/>
                                          </p:val>
                                        </p:tav>
                                        <p:tav tm="100000">
                                          <p:val>
                                            <p:strVal val="#ppt_y"/>
                                          </p:val>
                                        </p:tav>
                                      </p:tavLst>
                                    </p:anim>
                                  </p:childTnLst>
                                </p:cTn>
                              </p:par>
                              <p:par>
                                <p:cTn id="211" presetID="10" presetClass="entr" presetSubtype="0" fill="hold" nodeType="withEffect">
                                  <p:stCondLst>
                                    <p:cond delay="0"/>
                                  </p:stCondLst>
                                  <p:childTnLst>
                                    <p:set>
                                      <p:cBhvr>
                                        <p:cTn id="212" dur="1" fill="hold">
                                          <p:stCondLst>
                                            <p:cond delay="0"/>
                                          </p:stCondLst>
                                        </p:cTn>
                                        <p:tgtEl>
                                          <p:spTgt spid="48">
                                            <p:txEl>
                                              <p:pRg st="0" end="0"/>
                                            </p:txEl>
                                          </p:spTgt>
                                        </p:tgtEl>
                                        <p:attrNameLst>
                                          <p:attrName>style.visibility</p:attrName>
                                        </p:attrNameLst>
                                      </p:cBhvr>
                                      <p:to>
                                        <p:strVal val="visible"/>
                                      </p:to>
                                    </p:set>
                                    <p:animEffect transition="in" filter="fade">
                                      <p:cBhvr>
                                        <p:cTn id="213"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animBg="1"/>
      <p:bldP spid="24" grpId="0"/>
      <p:bldP spid="14" grpId="0" animBg="1"/>
      <p:bldP spid="15" grpId="0" animBg="1"/>
      <p:bldP spid="20" grpId="0" animBg="1"/>
      <p:bldP spid="28" grpId="0" animBg="1"/>
      <p:bldP spid="29" grpId="0" animBg="1"/>
      <p:bldP spid="35" grpId="0" animBg="1"/>
      <p:bldP spid="53" grpId="0" animBg="1"/>
      <p:bldP spid="54" grpId="0" animBg="1"/>
      <p:bldP spid="55" grpId="0"/>
      <p:bldP spid="57" grpId="0" animBg="1"/>
      <p:bldP spid="58" grpId="0"/>
      <p:bldP spid="59" grpId="0" animBg="1"/>
      <p:bldP spid="69" grpId="0"/>
      <p:bldP spid="70" grpId="0" animBg="1"/>
      <p:bldP spid="73" grpId="0"/>
      <p:bldP spid="74" grpId="0" animBg="1"/>
      <p:bldP spid="76" grpId="0"/>
      <p:bldP spid="77" grpId="0" animBg="1"/>
      <p:bldP spid="80" grpId="0"/>
      <p:bldP spid="81" grpId="0" animBg="1"/>
      <p:bldP spid="82" grpId="0" animBg="1"/>
      <p:bldP spid="83" grpId="0" animBg="1"/>
      <p:bldP spid="8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D0D2708-C892-F825-C67C-9F953F16314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A9C84-4486-0E15-ED6D-9BC395DB92AB}"/>
              </a:ext>
            </a:extLst>
          </p:cNvPr>
          <p:cNvSpPr>
            <a:spLocks noGrp="1"/>
          </p:cNvSpPr>
          <p:nvPr>
            <p:ph idx="1"/>
          </p:nvPr>
        </p:nvSpPr>
        <p:spPr/>
        <p:txBody>
          <a:bodyPr/>
          <a:lstStyle/>
          <a:p>
            <a:pPr marL="0" indent="0">
              <a:buNone/>
            </a:pPr>
            <a:r>
              <a:rPr lang="en-US" sz="3200" b="1" i="1" dirty="0">
                <a:solidFill>
                  <a:srgbClr val="FD3265"/>
                </a:solidFill>
                <a:latin typeface="Tw Cen MT" panose="020B0602020104020603" pitchFamily="34" charset="0"/>
              </a:rPr>
              <a:t>1-</a:t>
            </a:r>
            <a:r>
              <a:rPr lang="ar-EG" sz="3200" b="1" i="1" dirty="0">
                <a:solidFill>
                  <a:srgbClr val="FD3265"/>
                </a:solidFill>
                <a:latin typeface="Tw Cen MT" panose="020B0602020104020603" pitchFamily="34" charset="0"/>
              </a:rPr>
              <a:t> </a:t>
            </a:r>
            <a:r>
              <a:rPr lang="en-US" sz="3200" b="1" i="1" dirty="0">
                <a:solidFill>
                  <a:srgbClr val="FD3265"/>
                </a:solidFill>
                <a:latin typeface="Tw Cen MT" panose="020B0602020104020603" pitchFamily="34" charset="0"/>
              </a:rPr>
              <a:t>Create Journals Entry, Post and Reverse Journal with 2 Ways.</a:t>
            </a:r>
          </a:p>
          <a:p>
            <a:r>
              <a:rPr lang="en-GB"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Journal </a:t>
            </a:r>
            <a:endParaRPr lang="ar-EG" sz="1800" kern="100" dirty="0">
              <a:solidFill>
                <a:srgbClr val="5D7373"/>
              </a:solidFill>
              <a:latin typeface="Calibri" panose="020F0502020204030204" pitchFamily="34" charset="0"/>
              <a:ea typeface="Calibri" panose="020F0502020204030204" pitchFamily="34" charset="0"/>
              <a:cs typeface="Arial" panose="020B0604020202020204" pitchFamily="34" charset="0"/>
            </a:endParaRPr>
          </a:p>
          <a:p>
            <a:r>
              <a:rPr lang="en-GB" sz="1800" kern="100" dirty="0">
                <a:solidFill>
                  <a:srgbClr val="5D7373"/>
                </a:solidFill>
                <a:latin typeface="Calibri" panose="020F0502020204030204" pitchFamily="34" charset="0"/>
                <a:ea typeface="Calibri" panose="020F0502020204030204" pitchFamily="34" charset="0"/>
                <a:cs typeface="Arial" panose="020B0604020202020204" pitchFamily="34" charset="0"/>
              </a:rPr>
              <a:t>Enter</a:t>
            </a:r>
            <a:endParaRPr lang="en-US" sz="1800" kern="100" dirty="0">
              <a:solidFill>
                <a:srgbClr val="5D7373"/>
              </a:solidFill>
              <a:latin typeface="Calibri" panose="020F0502020204030204" pitchFamily="34" charset="0"/>
              <a:ea typeface="Calibri" panose="020F050202020403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4408665F-635F-9B4B-EAB8-BD1968F5D147}"/>
              </a:ext>
            </a:extLst>
          </p:cNvPr>
          <p:cNvGrpSpPr/>
          <p:nvPr/>
        </p:nvGrpSpPr>
        <p:grpSpPr>
          <a:xfrm>
            <a:off x="838200" y="916203"/>
            <a:ext cx="4166419" cy="584775"/>
            <a:chOff x="9817227" y="2518364"/>
            <a:chExt cx="4166419" cy="584775"/>
          </a:xfrm>
        </p:grpSpPr>
        <p:sp>
          <p:nvSpPr>
            <p:cNvPr id="5" name="TextBox 4">
              <a:extLst>
                <a:ext uri="{FF2B5EF4-FFF2-40B4-BE49-F238E27FC236}">
                  <a16:creationId xmlns:a16="http://schemas.microsoft.com/office/drawing/2014/main" id="{D88089E2-22ED-57B6-0C9E-76B5A66DB4A8}"/>
                </a:ext>
              </a:extLst>
            </p:cNvPr>
            <p:cNvSpPr txBox="1"/>
            <p:nvPr/>
          </p:nvSpPr>
          <p:spPr>
            <a:xfrm>
              <a:off x="9817227" y="2518364"/>
              <a:ext cx="724812" cy="584775"/>
            </a:xfrm>
            <a:prstGeom prst="rect">
              <a:avLst/>
            </a:prstGeom>
            <a:noFill/>
          </p:spPr>
          <p:txBody>
            <a:bodyPr wrap="square" rtlCol="0">
              <a:spAutoFit/>
            </a:bodyPr>
            <a:lstStyle/>
            <a:p>
              <a:r>
                <a:rPr lang="en-US" sz="3200" dirty="0">
                  <a:solidFill>
                    <a:srgbClr val="EF3078"/>
                  </a:solidFill>
                  <a:latin typeface="Tw Cen MT" panose="020B0602020104020603" pitchFamily="34" charset="0"/>
                </a:rPr>
                <a:t>06</a:t>
              </a:r>
            </a:p>
          </p:txBody>
        </p:sp>
        <p:sp>
          <p:nvSpPr>
            <p:cNvPr id="6" name="TextBox 5">
              <a:extLst>
                <a:ext uri="{FF2B5EF4-FFF2-40B4-BE49-F238E27FC236}">
                  <a16:creationId xmlns:a16="http://schemas.microsoft.com/office/drawing/2014/main" id="{568AD473-C7AE-7F0B-4AA7-968E9FF776DD}"/>
                </a:ext>
              </a:extLst>
            </p:cNvPr>
            <p:cNvSpPr txBox="1"/>
            <p:nvPr/>
          </p:nvSpPr>
          <p:spPr>
            <a:xfrm>
              <a:off x="10411006" y="2518364"/>
              <a:ext cx="3572640" cy="584775"/>
            </a:xfrm>
            <a:prstGeom prst="rect">
              <a:avLst/>
            </a:prstGeom>
            <a:noFill/>
          </p:spPr>
          <p:txBody>
            <a:bodyPr wrap="square" rtlCol="0">
              <a:spAutoFit/>
            </a:bodyPr>
            <a:lstStyle/>
            <a:p>
              <a:r>
                <a:rPr lang="en-US" sz="3200" dirty="0">
                  <a:solidFill>
                    <a:srgbClr val="EF3078"/>
                  </a:solidFill>
                  <a:latin typeface="Tw Cen MT" panose="020B0602020104020603" pitchFamily="34" charset="0"/>
                </a:rPr>
                <a:t>General Ledger</a:t>
              </a:r>
            </a:p>
          </p:txBody>
        </p:sp>
      </p:grpSp>
      <p:pic>
        <p:nvPicPr>
          <p:cNvPr id="7" name="Picture 6">
            <a:extLst>
              <a:ext uri="{FF2B5EF4-FFF2-40B4-BE49-F238E27FC236}">
                <a16:creationId xmlns:a16="http://schemas.microsoft.com/office/drawing/2014/main" id="{9F4AE18D-CF24-8BA6-A9F5-D46556752A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57553" y="2496041"/>
            <a:ext cx="5478294" cy="2891545"/>
          </a:xfrm>
          <a:prstGeom prst="rect">
            <a:avLst/>
          </a:prstGeom>
        </p:spPr>
      </p:pic>
      <p:sp>
        <p:nvSpPr>
          <p:cNvPr id="8" name="Rectangle: Rounded Corners 7">
            <a:extLst>
              <a:ext uri="{FF2B5EF4-FFF2-40B4-BE49-F238E27FC236}">
                <a16:creationId xmlns:a16="http://schemas.microsoft.com/office/drawing/2014/main" id="{EC0A73F0-5920-E9E3-56CA-F05C782A88A6}"/>
              </a:ext>
            </a:extLst>
          </p:cNvPr>
          <p:cNvSpPr/>
          <p:nvPr/>
        </p:nvSpPr>
        <p:spPr>
          <a:xfrm>
            <a:off x="4688175" y="5050201"/>
            <a:ext cx="624488" cy="15493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9">
            <a:extLst>
              <a:ext uri="{FF2B5EF4-FFF2-40B4-BE49-F238E27FC236}">
                <a16:creationId xmlns:a16="http://schemas.microsoft.com/office/drawing/2014/main" id="{F04FEF8A-E758-BA3D-C32F-BF91CF2F2963}"/>
              </a:ext>
            </a:extLst>
          </p:cNvPr>
          <p:cNvSpPr txBox="1"/>
          <p:nvPr/>
        </p:nvSpPr>
        <p:spPr>
          <a:xfrm>
            <a:off x="4457553" y="484826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ABC783B-AEC2-791A-E6FA-4CA5CD1B04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57553" y="2479466"/>
            <a:ext cx="5478294" cy="2908120"/>
          </a:xfrm>
          <a:prstGeom prst="rect">
            <a:avLst/>
          </a:prstGeom>
        </p:spPr>
      </p:pic>
      <p:cxnSp>
        <p:nvCxnSpPr>
          <p:cNvPr id="10" name="Straight Connector 9">
            <a:extLst>
              <a:ext uri="{FF2B5EF4-FFF2-40B4-BE49-F238E27FC236}">
                <a16:creationId xmlns:a16="http://schemas.microsoft.com/office/drawing/2014/main" id="{3663F727-5F5C-127C-A87D-6259654E4289}"/>
              </a:ext>
            </a:extLst>
          </p:cNvPr>
          <p:cNvCxnSpPr>
            <a:cxnSpLocks/>
          </p:cNvCxnSpPr>
          <p:nvPr/>
        </p:nvCxnSpPr>
        <p:spPr>
          <a:xfrm>
            <a:off x="5004619" y="2690762"/>
            <a:ext cx="378246"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5E18B97-520A-1C8B-4220-AF2F5913A5FB}"/>
              </a:ext>
            </a:extLst>
          </p:cNvPr>
          <p:cNvSpPr/>
          <p:nvPr/>
        </p:nvSpPr>
        <p:spPr>
          <a:xfrm>
            <a:off x="4457552" y="3716979"/>
            <a:ext cx="230623" cy="12616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Rectangle: Rounded Corners 12">
            <a:extLst>
              <a:ext uri="{FF2B5EF4-FFF2-40B4-BE49-F238E27FC236}">
                <a16:creationId xmlns:a16="http://schemas.microsoft.com/office/drawing/2014/main" id="{06D30454-62A2-7F51-DF80-D47D2D418F87}"/>
              </a:ext>
            </a:extLst>
          </p:cNvPr>
          <p:cNvSpPr/>
          <p:nvPr/>
        </p:nvSpPr>
        <p:spPr>
          <a:xfrm>
            <a:off x="4457554" y="3846069"/>
            <a:ext cx="230622" cy="12616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Text Box 9">
            <a:extLst>
              <a:ext uri="{FF2B5EF4-FFF2-40B4-BE49-F238E27FC236}">
                <a16:creationId xmlns:a16="http://schemas.microsoft.com/office/drawing/2014/main" id="{B2116531-4219-8F20-1357-764FB4E118D8}"/>
              </a:ext>
            </a:extLst>
          </p:cNvPr>
          <p:cNvSpPr txBox="1"/>
          <p:nvPr/>
        </p:nvSpPr>
        <p:spPr>
          <a:xfrm>
            <a:off x="4572863" y="475499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4E614DD4-0BDF-ADF7-2816-D05FA669F88B}"/>
              </a:ext>
            </a:extLst>
          </p:cNvPr>
          <p:cNvSpPr/>
          <p:nvPr/>
        </p:nvSpPr>
        <p:spPr>
          <a:xfrm>
            <a:off x="4688174" y="5054478"/>
            <a:ext cx="624488" cy="13869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8" name="Picture 17">
            <a:extLst>
              <a:ext uri="{FF2B5EF4-FFF2-40B4-BE49-F238E27FC236}">
                <a16:creationId xmlns:a16="http://schemas.microsoft.com/office/drawing/2014/main" id="{D0FA021C-F3DC-CE0E-28A2-6AF2C6FC1C0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57552" y="2479048"/>
            <a:ext cx="5478294" cy="2908120"/>
          </a:xfrm>
          <a:prstGeom prst="rect">
            <a:avLst/>
          </a:prstGeom>
        </p:spPr>
      </p:pic>
    </p:spTree>
    <p:extLst>
      <p:ext uri="{BB962C8B-B14F-4D97-AF65-F5344CB8AC3E}">
        <p14:creationId xmlns:p14="http://schemas.microsoft.com/office/powerpoint/2010/main" val="179230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ppt_x"/>
                                          </p:val>
                                        </p:tav>
                                        <p:tav tm="100000">
                                          <p:val>
                                            <p:strVal val="#ppt_x"/>
                                          </p:val>
                                        </p:tav>
                                      </p:tavLst>
                                    </p:anim>
                                    <p:anim calcmode="lin" valueType="num">
                                      <p:cBhvr additive="base">
                                        <p:cTn id="6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ppt_x"/>
                                          </p:val>
                                        </p:tav>
                                        <p:tav tm="100000">
                                          <p:val>
                                            <p:strVal val="#ppt_x"/>
                                          </p:val>
                                        </p:tav>
                                      </p:tavLst>
                                    </p:anim>
                                    <p:anim calcmode="lin" valueType="num">
                                      <p:cBhvr additive="base">
                                        <p:cTn id="6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E4F8-0257-3998-AEEE-4A6990ED1467}"/>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R</a:t>
            </a:r>
            <a:r>
              <a:rPr lang="en-GB" sz="3200" b="1" i="1" dirty="0" err="1">
                <a:solidFill>
                  <a:srgbClr val="FD3265"/>
                </a:solidFill>
                <a:latin typeface="Tw Cen MT" panose="020B0602020104020603" pitchFamily="34" charset="0"/>
                <a:ea typeface="+mn-ea"/>
                <a:cs typeface="+mn-cs"/>
              </a:rPr>
              <a:t>everse</a:t>
            </a:r>
            <a:r>
              <a:rPr lang="en-GB" sz="3200" b="1" i="1" dirty="0">
                <a:solidFill>
                  <a:srgbClr val="FD3265"/>
                </a:solidFill>
                <a:latin typeface="Tw Cen MT" panose="020B0602020104020603" pitchFamily="34" charset="0"/>
                <a:ea typeface="+mn-ea"/>
                <a:cs typeface="+mn-cs"/>
              </a:rPr>
              <a:t> Journals</a:t>
            </a:r>
            <a:endParaRPr lang="en-US" sz="3200" b="1" i="1" dirty="0">
              <a:solidFill>
                <a:srgbClr val="FD3265"/>
              </a:solidFill>
              <a:latin typeface="Tw Cen MT" panose="020B0602020104020603" pitchFamily="34" charset="0"/>
              <a:ea typeface="+mn-ea"/>
              <a:cs typeface="+mn-cs"/>
            </a:endParaRPr>
          </a:p>
        </p:txBody>
      </p:sp>
      <p:sp>
        <p:nvSpPr>
          <p:cNvPr id="3" name="Content Placeholder 2">
            <a:extLst>
              <a:ext uri="{FF2B5EF4-FFF2-40B4-BE49-F238E27FC236}">
                <a16:creationId xmlns:a16="http://schemas.microsoft.com/office/drawing/2014/main" id="{967C769C-42B4-EEA0-5071-3DB547DA7B1F}"/>
              </a:ext>
            </a:extLst>
          </p:cNvPr>
          <p:cNvSpPr>
            <a:spLocks noGrp="1"/>
          </p:cNvSpPr>
          <p:nvPr>
            <p:ph idx="1"/>
          </p:nvPr>
        </p:nvSpPr>
        <p:spPr/>
        <p:txBody>
          <a:bodyPr/>
          <a:lstStyle/>
          <a:p>
            <a:r>
              <a:rPr lang="en-US" sz="1800" b="1" dirty="0">
                <a:solidFill>
                  <a:srgbClr val="52CBBE"/>
                </a:solidFill>
                <a:effectLst/>
                <a:latin typeface="Calibri" panose="020F0502020204030204" pitchFamily="34" charset="0"/>
                <a:ea typeface="Calibri" panose="020F0502020204030204" pitchFamily="34" charset="0"/>
                <a:cs typeface="Arial" panose="020B0604020202020204" pitchFamily="34" charset="0"/>
              </a:rPr>
              <a:t>1- Switch (Dr/Cr) </a:t>
            </a:r>
          </a:p>
          <a:p>
            <a:endParaRPr lang="en-US" sz="1800" b="1" dirty="0">
              <a:solidFill>
                <a:srgbClr val="52CBBE"/>
              </a:solidFill>
              <a:latin typeface="Calibri" panose="020F0502020204030204" pitchFamily="34" charset="0"/>
              <a:cs typeface="Arial" panose="020B0604020202020204" pitchFamily="34" charset="0"/>
            </a:endParaRPr>
          </a:p>
          <a:p>
            <a:endParaRPr lang="en-US" sz="1800" b="1" dirty="0">
              <a:solidFill>
                <a:srgbClr val="52CBBE"/>
              </a:solidFill>
              <a:latin typeface="Calibri" panose="020F0502020204030204" pitchFamily="34" charset="0"/>
              <a:cs typeface="Arial" panose="020B0604020202020204" pitchFamily="34" charset="0"/>
            </a:endParaRPr>
          </a:p>
          <a:p>
            <a:endParaRPr lang="en-US" sz="1800" b="1" dirty="0">
              <a:solidFill>
                <a:srgbClr val="52CBBE"/>
              </a:solidFill>
              <a:latin typeface="Calibri" panose="020F0502020204030204" pitchFamily="34" charset="0"/>
              <a:cs typeface="Arial" panose="020B0604020202020204" pitchFamily="34" charset="0"/>
            </a:endParaRPr>
          </a:p>
          <a:p>
            <a:r>
              <a:rPr lang="en-US" sz="1800" b="1" dirty="0">
                <a:solidFill>
                  <a:srgbClr val="52CBBE"/>
                </a:solidFill>
                <a:latin typeface="Calibri" panose="020F0502020204030204" pitchFamily="34" charset="0"/>
                <a:cs typeface="Arial" panose="020B0604020202020204" pitchFamily="34" charset="0"/>
              </a:rPr>
              <a:t>2- </a:t>
            </a:r>
            <a:r>
              <a:rPr lang="en-GB" sz="1800" b="1" dirty="0">
                <a:solidFill>
                  <a:srgbClr val="52CBBE"/>
                </a:solidFill>
                <a:latin typeface="Calibri" panose="020F0502020204030204" pitchFamily="34" charset="0"/>
                <a:ea typeface="Calibri" panose="020F0502020204030204" pitchFamily="34" charset="0"/>
                <a:cs typeface="Arial" panose="020B0604020202020204" pitchFamily="34" charset="0"/>
              </a:rPr>
              <a:t>“Change Sign &lt;&gt;”</a:t>
            </a:r>
            <a:endParaRPr lang="en-US" sz="1800" b="1" dirty="0">
              <a:solidFill>
                <a:srgbClr val="52CBBE"/>
              </a:solidFill>
              <a:latin typeface="Calibri" panose="020F0502020204030204" pitchFamily="34" charset="0"/>
              <a:ea typeface="Calibri" panose="020F0502020204030204" pitchFamily="34" charset="0"/>
              <a:cs typeface="Arial" panose="020B0604020202020204" pitchFamily="34" charset="0"/>
            </a:endParaRPr>
          </a:p>
          <a:p>
            <a:endParaRPr lang="en-US" dirty="0">
              <a:solidFill>
                <a:srgbClr val="52CBBE"/>
              </a:solidFill>
            </a:endParaRPr>
          </a:p>
        </p:txBody>
      </p:sp>
      <p:pic>
        <p:nvPicPr>
          <p:cNvPr id="4" name="Picture 3">
            <a:extLst>
              <a:ext uri="{FF2B5EF4-FFF2-40B4-BE49-F238E27FC236}">
                <a16:creationId xmlns:a16="http://schemas.microsoft.com/office/drawing/2014/main" id="{061B4888-9B8A-8AE4-52E7-E9B1CF0AEA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3851" y="1825625"/>
            <a:ext cx="5274310" cy="3157855"/>
          </a:xfrm>
          <a:prstGeom prst="rect">
            <a:avLst/>
          </a:prstGeom>
        </p:spPr>
      </p:pic>
      <p:sp>
        <p:nvSpPr>
          <p:cNvPr id="7" name="Arrow: Right 6">
            <a:extLst>
              <a:ext uri="{FF2B5EF4-FFF2-40B4-BE49-F238E27FC236}">
                <a16:creationId xmlns:a16="http://schemas.microsoft.com/office/drawing/2014/main" id="{C6B0C5AA-7F75-2C9E-8958-F6683FDACCBE}"/>
              </a:ext>
            </a:extLst>
          </p:cNvPr>
          <p:cNvSpPr/>
          <p:nvPr/>
        </p:nvSpPr>
        <p:spPr>
          <a:xfrm>
            <a:off x="8798416" y="2313344"/>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cxnSp>
        <p:nvCxnSpPr>
          <p:cNvPr id="8" name="Straight Connector 7">
            <a:extLst>
              <a:ext uri="{FF2B5EF4-FFF2-40B4-BE49-F238E27FC236}">
                <a16:creationId xmlns:a16="http://schemas.microsoft.com/office/drawing/2014/main" id="{A67C1F58-2270-C46D-DCE4-7144185D1FB7}"/>
              </a:ext>
            </a:extLst>
          </p:cNvPr>
          <p:cNvCxnSpPr>
            <a:cxnSpLocks/>
          </p:cNvCxnSpPr>
          <p:nvPr/>
        </p:nvCxnSpPr>
        <p:spPr>
          <a:xfrm>
            <a:off x="9173497" y="2313344"/>
            <a:ext cx="217374"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0" name="Text Box 9">
            <a:extLst>
              <a:ext uri="{FF2B5EF4-FFF2-40B4-BE49-F238E27FC236}">
                <a16:creationId xmlns:a16="http://schemas.microsoft.com/office/drawing/2014/main" id="{2B64F3DC-64DB-0B85-028A-4218FF5FA58E}"/>
              </a:ext>
            </a:extLst>
          </p:cNvPr>
          <p:cNvSpPr txBox="1"/>
          <p:nvPr/>
        </p:nvSpPr>
        <p:spPr>
          <a:xfrm>
            <a:off x="8920971" y="211522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E19D579-E46E-E930-D300-C1A5C15C87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6407" y="1825625"/>
            <a:ext cx="5261754" cy="3157855"/>
          </a:xfrm>
          <a:prstGeom prst="rect">
            <a:avLst/>
          </a:prstGeom>
        </p:spPr>
      </p:pic>
      <p:sp>
        <p:nvSpPr>
          <p:cNvPr id="13" name="TextBox 12">
            <a:extLst>
              <a:ext uri="{FF2B5EF4-FFF2-40B4-BE49-F238E27FC236}">
                <a16:creationId xmlns:a16="http://schemas.microsoft.com/office/drawing/2014/main" id="{03BADEEE-72E5-43DD-72A1-E758FD9CB406}"/>
              </a:ext>
            </a:extLst>
          </p:cNvPr>
          <p:cNvSpPr txBox="1"/>
          <p:nvPr/>
        </p:nvSpPr>
        <p:spPr>
          <a:xfrm>
            <a:off x="5142270" y="4201241"/>
            <a:ext cx="6096000" cy="369332"/>
          </a:xfrm>
          <a:prstGeom prst="rect">
            <a:avLst/>
          </a:prstGeom>
          <a:noFill/>
        </p:spPr>
        <p:txBody>
          <a:bodyPr wrap="square">
            <a:spAutoFit/>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Date after the Entry date </a:t>
            </a:r>
            <a:endParaRPr lang="en-US" dirty="0"/>
          </a:p>
        </p:txBody>
      </p:sp>
      <p:sp>
        <p:nvSpPr>
          <p:cNvPr id="14" name="Arrow: Right 13">
            <a:extLst>
              <a:ext uri="{FF2B5EF4-FFF2-40B4-BE49-F238E27FC236}">
                <a16:creationId xmlns:a16="http://schemas.microsoft.com/office/drawing/2014/main" id="{967B43A4-593D-470D-80F0-B09DECB99E2E}"/>
              </a:ext>
            </a:extLst>
          </p:cNvPr>
          <p:cNvSpPr/>
          <p:nvPr/>
        </p:nvSpPr>
        <p:spPr>
          <a:xfrm rot="10800000">
            <a:off x="6305756" y="2928383"/>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9">
            <a:extLst>
              <a:ext uri="{FF2B5EF4-FFF2-40B4-BE49-F238E27FC236}">
                <a16:creationId xmlns:a16="http://schemas.microsoft.com/office/drawing/2014/main" id="{8663FAA8-CB1E-6CD4-1E4F-87F45CB6BEB2}"/>
              </a:ext>
            </a:extLst>
          </p:cNvPr>
          <p:cNvSpPr txBox="1"/>
          <p:nvPr/>
        </p:nvSpPr>
        <p:spPr>
          <a:xfrm>
            <a:off x="7550560" y="438590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1995153B-7191-03CC-6DCE-6B30C9772841}"/>
              </a:ext>
            </a:extLst>
          </p:cNvPr>
          <p:cNvSpPr/>
          <p:nvPr/>
        </p:nvSpPr>
        <p:spPr>
          <a:xfrm>
            <a:off x="7796367" y="4705738"/>
            <a:ext cx="728201" cy="19072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7" name="Picture 16">
            <a:extLst>
              <a:ext uri="{FF2B5EF4-FFF2-40B4-BE49-F238E27FC236}">
                <a16:creationId xmlns:a16="http://schemas.microsoft.com/office/drawing/2014/main" id="{5D8D396C-DBF6-B2C4-5B5E-7C5F840650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13405" y="1825624"/>
            <a:ext cx="5284756" cy="3157855"/>
          </a:xfrm>
          <a:prstGeom prst="rect">
            <a:avLst/>
          </a:prstGeom>
        </p:spPr>
      </p:pic>
      <p:sp>
        <p:nvSpPr>
          <p:cNvPr id="18" name="Text Box 9">
            <a:extLst>
              <a:ext uri="{FF2B5EF4-FFF2-40B4-BE49-F238E27FC236}">
                <a16:creationId xmlns:a16="http://schemas.microsoft.com/office/drawing/2014/main" id="{5009BAA7-FF60-CF30-726F-C708CF0F2872}"/>
              </a:ext>
            </a:extLst>
          </p:cNvPr>
          <p:cNvSpPr txBox="1"/>
          <p:nvPr/>
        </p:nvSpPr>
        <p:spPr>
          <a:xfrm>
            <a:off x="8985025" y="253017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a:solidFill>
                  <a:srgbClr val="FF0000"/>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23E8C5EE-F49B-CE10-DC91-00A619156EAD}"/>
              </a:ext>
            </a:extLst>
          </p:cNvPr>
          <p:cNvSpPr/>
          <p:nvPr/>
        </p:nvSpPr>
        <p:spPr>
          <a:xfrm>
            <a:off x="9173497" y="2567817"/>
            <a:ext cx="855406" cy="21282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0" name="Picture 19">
            <a:extLst>
              <a:ext uri="{FF2B5EF4-FFF2-40B4-BE49-F238E27FC236}">
                <a16:creationId xmlns:a16="http://schemas.microsoft.com/office/drawing/2014/main" id="{0CBD98DF-015F-DA06-1816-829501915D1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04811" y="1825623"/>
            <a:ext cx="5293350" cy="3157855"/>
          </a:xfrm>
          <a:prstGeom prst="rect">
            <a:avLst/>
          </a:prstGeom>
        </p:spPr>
      </p:pic>
      <p:sp>
        <p:nvSpPr>
          <p:cNvPr id="21" name="Text Box 9">
            <a:extLst>
              <a:ext uri="{FF2B5EF4-FFF2-40B4-BE49-F238E27FC236}">
                <a16:creationId xmlns:a16="http://schemas.microsoft.com/office/drawing/2014/main" id="{9C31FFBC-C02F-3570-A44C-CA540AF2DD0F}"/>
              </a:ext>
            </a:extLst>
          </p:cNvPr>
          <p:cNvSpPr txBox="1"/>
          <p:nvPr/>
        </p:nvSpPr>
        <p:spPr>
          <a:xfrm>
            <a:off x="6676052" y="374528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2" name="Rectangle: Rounded Corners 21">
            <a:extLst>
              <a:ext uri="{FF2B5EF4-FFF2-40B4-BE49-F238E27FC236}">
                <a16:creationId xmlns:a16="http://schemas.microsoft.com/office/drawing/2014/main" id="{28610D2A-254F-916E-8B5B-780DFE4AFA6D}"/>
              </a:ext>
            </a:extLst>
          </p:cNvPr>
          <p:cNvSpPr/>
          <p:nvPr/>
        </p:nvSpPr>
        <p:spPr>
          <a:xfrm>
            <a:off x="7028997" y="3872253"/>
            <a:ext cx="1112113" cy="69832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3" name="Picture 22">
            <a:extLst>
              <a:ext uri="{FF2B5EF4-FFF2-40B4-BE49-F238E27FC236}">
                <a16:creationId xmlns:a16="http://schemas.microsoft.com/office/drawing/2014/main" id="{82418E8A-212D-BB9D-CE61-54076E70E49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07351" y="1851108"/>
            <a:ext cx="5293350" cy="3132370"/>
          </a:xfrm>
          <a:prstGeom prst="rect">
            <a:avLst/>
          </a:prstGeom>
        </p:spPr>
      </p:pic>
      <p:pic>
        <p:nvPicPr>
          <p:cNvPr id="24" name="Picture 23">
            <a:extLst>
              <a:ext uri="{FF2B5EF4-FFF2-40B4-BE49-F238E27FC236}">
                <a16:creationId xmlns:a16="http://schemas.microsoft.com/office/drawing/2014/main" id="{2AD543FA-68D3-E1C4-8DB9-EA17D9E3F20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02271" y="1840863"/>
            <a:ext cx="5295890" cy="3132371"/>
          </a:xfrm>
          <a:prstGeom prst="rect">
            <a:avLst/>
          </a:prstGeom>
        </p:spPr>
      </p:pic>
      <p:sp>
        <p:nvSpPr>
          <p:cNvPr id="25" name="Arrow: Right 24">
            <a:extLst>
              <a:ext uri="{FF2B5EF4-FFF2-40B4-BE49-F238E27FC236}">
                <a16:creationId xmlns:a16="http://schemas.microsoft.com/office/drawing/2014/main" id="{3DD2443F-314D-D8C2-35E1-CE45B0E12D10}"/>
              </a:ext>
            </a:extLst>
          </p:cNvPr>
          <p:cNvSpPr/>
          <p:nvPr/>
        </p:nvSpPr>
        <p:spPr>
          <a:xfrm>
            <a:off x="4933867" y="3943405"/>
            <a:ext cx="174860" cy="14681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Rectangle: Rounded Corners 26">
            <a:extLst>
              <a:ext uri="{FF2B5EF4-FFF2-40B4-BE49-F238E27FC236}">
                <a16:creationId xmlns:a16="http://schemas.microsoft.com/office/drawing/2014/main" id="{12BCD3E4-F605-4503-8ABF-FEB346A012BF}"/>
              </a:ext>
            </a:extLst>
          </p:cNvPr>
          <p:cNvSpPr/>
          <p:nvPr/>
        </p:nvSpPr>
        <p:spPr>
          <a:xfrm>
            <a:off x="7294041" y="4385724"/>
            <a:ext cx="816476" cy="18485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TextBox 28">
            <a:extLst>
              <a:ext uri="{FF2B5EF4-FFF2-40B4-BE49-F238E27FC236}">
                <a16:creationId xmlns:a16="http://schemas.microsoft.com/office/drawing/2014/main" id="{D8B62F6E-F0B4-2EAF-6A61-313D86CB60E2}"/>
              </a:ext>
            </a:extLst>
          </p:cNvPr>
          <p:cNvSpPr txBox="1"/>
          <p:nvPr/>
        </p:nvSpPr>
        <p:spPr>
          <a:xfrm>
            <a:off x="855720" y="2411305"/>
            <a:ext cx="6096000" cy="646331"/>
          </a:xfrm>
          <a:prstGeom prst="rect">
            <a:avLst/>
          </a:prstGeom>
          <a:noFill/>
        </p:spPr>
        <p:txBody>
          <a:bodyPr wrap="square">
            <a:spAutoFit/>
          </a:bodyPr>
          <a:lstStyle/>
          <a:p>
            <a:r>
              <a:rPr lang="en-GB" kern="100" dirty="0">
                <a:solidFill>
                  <a:srgbClr val="5D7373"/>
                </a:solidFill>
                <a:latin typeface="Calibri" panose="020F0502020204030204" pitchFamily="34" charset="0"/>
                <a:cs typeface="Arial" panose="020B0604020202020204" pitchFamily="34" charset="0"/>
              </a:rPr>
              <a:t>the journal status is “ unposted ” so</a:t>
            </a:r>
            <a:br>
              <a:rPr lang="en-GB" kern="100" dirty="0">
                <a:solidFill>
                  <a:srgbClr val="5D7373"/>
                </a:solidFill>
                <a:latin typeface="Calibri" panose="020F0502020204030204" pitchFamily="34" charset="0"/>
                <a:cs typeface="Arial" panose="020B0604020202020204" pitchFamily="34" charset="0"/>
              </a:rPr>
            </a:br>
            <a:r>
              <a:rPr lang="en-GB" kern="100" dirty="0">
                <a:solidFill>
                  <a:srgbClr val="5D7373"/>
                </a:solidFill>
                <a:latin typeface="Calibri" panose="020F0502020204030204" pitchFamily="34" charset="0"/>
                <a:cs typeface="Arial" panose="020B0604020202020204" pitchFamily="34" charset="0"/>
              </a:rPr>
              <a:t>click on post to make it post  </a:t>
            </a:r>
            <a:endParaRPr lang="en-US" kern="100" dirty="0">
              <a:solidFill>
                <a:srgbClr val="5D7373"/>
              </a:solidFill>
              <a:latin typeface="Calibri" panose="020F050202020403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9FC625A9-A192-4413-C282-5950F51339D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47898" y="1825623"/>
            <a:ext cx="5250263" cy="3147611"/>
          </a:xfrm>
          <a:prstGeom prst="rect">
            <a:avLst/>
          </a:prstGeom>
        </p:spPr>
      </p:pic>
      <p:sp>
        <p:nvSpPr>
          <p:cNvPr id="31" name="Text Box 9">
            <a:extLst>
              <a:ext uri="{FF2B5EF4-FFF2-40B4-BE49-F238E27FC236}">
                <a16:creationId xmlns:a16="http://schemas.microsoft.com/office/drawing/2014/main" id="{5F03E91E-DF74-641B-9298-220598D52A41}"/>
              </a:ext>
            </a:extLst>
          </p:cNvPr>
          <p:cNvSpPr txBox="1"/>
          <p:nvPr/>
        </p:nvSpPr>
        <p:spPr>
          <a:xfrm>
            <a:off x="5004476" y="439443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1">
              <a:lnSpc>
                <a:spcPct val="106000"/>
              </a:lnSpc>
              <a:spcAft>
                <a:spcPts val="800"/>
              </a:spcAft>
            </a:pPr>
            <a:r>
              <a:rPr lang="ar-EG" sz="11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E8CB0C45-EFA1-8421-BDC0-B096350B5904}"/>
              </a:ext>
            </a:extLst>
          </p:cNvPr>
          <p:cNvSpPr/>
          <p:nvPr/>
        </p:nvSpPr>
        <p:spPr>
          <a:xfrm>
            <a:off x="5181785" y="4599328"/>
            <a:ext cx="658576" cy="18745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3" name="Picture 32">
            <a:extLst>
              <a:ext uri="{FF2B5EF4-FFF2-40B4-BE49-F238E27FC236}">
                <a16:creationId xmlns:a16="http://schemas.microsoft.com/office/drawing/2014/main" id="{5F07D114-92BD-06B5-5E2B-5441AAE8ABF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23851" y="1818278"/>
            <a:ext cx="5274310" cy="3162300"/>
          </a:xfrm>
          <a:prstGeom prst="rect">
            <a:avLst/>
          </a:prstGeom>
        </p:spPr>
      </p:pic>
      <p:sp>
        <p:nvSpPr>
          <p:cNvPr id="34" name="TextBox 33">
            <a:extLst>
              <a:ext uri="{FF2B5EF4-FFF2-40B4-BE49-F238E27FC236}">
                <a16:creationId xmlns:a16="http://schemas.microsoft.com/office/drawing/2014/main" id="{392E11F5-AE78-454D-58CF-FBD163777309}"/>
              </a:ext>
            </a:extLst>
          </p:cNvPr>
          <p:cNvSpPr txBox="1"/>
          <p:nvPr/>
        </p:nvSpPr>
        <p:spPr>
          <a:xfrm>
            <a:off x="778262" y="3812629"/>
            <a:ext cx="6096000" cy="646331"/>
          </a:xfrm>
          <a:prstGeom prst="rect">
            <a:avLst/>
          </a:prstGeom>
          <a:noFill/>
        </p:spPr>
        <p:txBody>
          <a:bodyPr wrap="square">
            <a:spAutoFit/>
          </a:bodyPr>
          <a:lstStyle/>
          <a:p>
            <a:r>
              <a:rPr lang="en-GB" kern="100" dirty="0">
                <a:solidFill>
                  <a:srgbClr val="5D7373"/>
                </a:solidFill>
                <a:latin typeface="Calibri" panose="020F0502020204030204" pitchFamily="34" charset="0"/>
                <a:cs typeface="Arial" panose="020B0604020202020204" pitchFamily="34" charset="0"/>
              </a:rPr>
              <a:t>Same steps </a:t>
            </a:r>
            <a:br>
              <a:rPr lang="en-GB" kern="100" dirty="0">
                <a:solidFill>
                  <a:srgbClr val="5D7373"/>
                </a:solidFill>
                <a:latin typeface="Calibri" panose="020F0502020204030204" pitchFamily="34" charset="0"/>
                <a:cs typeface="Arial" panose="020B0604020202020204" pitchFamily="34" charset="0"/>
              </a:rPr>
            </a:br>
            <a:r>
              <a:rPr lang="en-GB" kern="100" dirty="0">
                <a:solidFill>
                  <a:srgbClr val="5D7373"/>
                </a:solidFill>
                <a:latin typeface="Calibri" panose="020F0502020204030204" pitchFamily="34" charset="0"/>
                <a:cs typeface="Arial" panose="020B0604020202020204" pitchFamily="34" charset="0"/>
              </a:rPr>
              <a:t>but the difference is click on “Change Sign “</a:t>
            </a:r>
            <a:endParaRPr lang="en-US" kern="100" dirty="0">
              <a:solidFill>
                <a:srgbClr val="5D7373"/>
              </a:solidFill>
              <a:latin typeface="Calibri" panose="020F0502020204030204" pitchFamily="34" charset="0"/>
              <a:cs typeface="Arial" panose="020B0604020202020204" pitchFamily="34" charset="0"/>
            </a:endParaRPr>
          </a:p>
        </p:txBody>
      </p:sp>
      <p:sp>
        <p:nvSpPr>
          <p:cNvPr id="35" name="Rectangle: Rounded Corners 34">
            <a:extLst>
              <a:ext uri="{FF2B5EF4-FFF2-40B4-BE49-F238E27FC236}">
                <a16:creationId xmlns:a16="http://schemas.microsoft.com/office/drawing/2014/main" id="{F26AADA8-5161-AD27-ECA8-0036A5E7A484}"/>
              </a:ext>
            </a:extLst>
          </p:cNvPr>
          <p:cNvSpPr/>
          <p:nvPr/>
        </p:nvSpPr>
        <p:spPr>
          <a:xfrm>
            <a:off x="9374059" y="2312235"/>
            <a:ext cx="654844" cy="130892"/>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6" name="Picture 35">
            <a:extLst>
              <a:ext uri="{FF2B5EF4-FFF2-40B4-BE49-F238E27FC236}">
                <a16:creationId xmlns:a16="http://schemas.microsoft.com/office/drawing/2014/main" id="{515BDA6E-3CE5-3008-1494-E8FE5998C0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07351" y="1848803"/>
            <a:ext cx="5274310" cy="3124432"/>
          </a:xfrm>
          <a:prstGeom prst="rect">
            <a:avLst/>
          </a:prstGeom>
        </p:spPr>
      </p:pic>
      <p:sp>
        <p:nvSpPr>
          <p:cNvPr id="38" name="Oval 37">
            <a:extLst>
              <a:ext uri="{FF2B5EF4-FFF2-40B4-BE49-F238E27FC236}">
                <a16:creationId xmlns:a16="http://schemas.microsoft.com/office/drawing/2014/main" id="{8E314DDB-59D4-B942-D90F-92576E337997}"/>
              </a:ext>
            </a:extLst>
          </p:cNvPr>
          <p:cNvSpPr/>
          <p:nvPr/>
        </p:nvSpPr>
        <p:spPr>
          <a:xfrm>
            <a:off x="9173497" y="2530178"/>
            <a:ext cx="855406" cy="3242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48D5B32-2EE0-2A28-B6DB-7DFF0C089E21}"/>
              </a:ext>
            </a:extLst>
          </p:cNvPr>
          <p:cNvSpPr txBox="1"/>
          <p:nvPr/>
        </p:nvSpPr>
        <p:spPr>
          <a:xfrm>
            <a:off x="835660" y="4754487"/>
            <a:ext cx="6096000" cy="369332"/>
          </a:xfrm>
          <a:prstGeom prst="rect">
            <a:avLst/>
          </a:prstGeom>
          <a:noFill/>
        </p:spPr>
        <p:txBody>
          <a:bodyPr wrap="square">
            <a:spAutoFit/>
          </a:bodyPr>
          <a:lstStyle/>
          <a:p>
            <a:r>
              <a:rPr lang="en-GB" kern="100" dirty="0">
                <a:solidFill>
                  <a:srgbClr val="5D7373"/>
                </a:solidFill>
                <a:latin typeface="Calibri" panose="020F0502020204030204" pitchFamily="34" charset="0"/>
                <a:cs typeface="Arial" panose="020B0604020202020204" pitchFamily="34" charset="0"/>
              </a:rPr>
              <a:t>Inactive Icon</a:t>
            </a:r>
            <a:endParaRPr lang="en-US" kern="100" dirty="0">
              <a:solidFill>
                <a:srgbClr val="5D7373"/>
              </a:solidFill>
              <a:latin typeface="Calibri" panose="020F0502020204030204" pitchFamily="34" charset="0"/>
              <a:cs typeface="Arial" panose="020B0604020202020204" pitchFamily="34" charset="0"/>
            </a:endParaRPr>
          </a:p>
        </p:txBody>
      </p:sp>
      <p:sp>
        <p:nvSpPr>
          <p:cNvPr id="5" name="Speech Bubble: Rectangle 4">
            <a:hlinkClick r:id="rId10" action="ppaction://hlinksldjump"/>
            <a:extLst>
              <a:ext uri="{FF2B5EF4-FFF2-40B4-BE49-F238E27FC236}">
                <a16:creationId xmlns:a16="http://schemas.microsoft.com/office/drawing/2014/main" id="{C05813BA-FF77-8BA6-1CB2-FEA23C78B0C9}"/>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36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fill="hold"/>
                                        <p:tgtEl>
                                          <p:spTgt spid="17"/>
                                        </p:tgtEl>
                                        <p:attrNameLst>
                                          <p:attrName>ppt_x</p:attrName>
                                        </p:attrNameLst>
                                      </p:cBhvr>
                                      <p:tavLst>
                                        <p:tav tm="0">
                                          <p:val>
                                            <p:strVal val="#ppt_x"/>
                                          </p:val>
                                        </p:tav>
                                        <p:tav tm="100000">
                                          <p:val>
                                            <p:strVal val="#ppt_x"/>
                                          </p:val>
                                        </p:tav>
                                      </p:tavLst>
                                    </p:anim>
                                    <p:anim calcmode="lin" valueType="num">
                                      <p:cBhvr additive="base">
                                        <p:cTn id="61" dur="500" fill="hold"/>
                                        <p:tgtEl>
                                          <p:spTgt spid="17"/>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ppt_x"/>
                                          </p:val>
                                        </p:tav>
                                        <p:tav tm="100000">
                                          <p:val>
                                            <p:strVal val="#ppt_x"/>
                                          </p:val>
                                        </p:tav>
                                      </p:tavLst>
                                    </p:anim>
                                    <p:anim calcmode="lin" valueType="num">
                                      <p:cBhvr additive="base">
                                        <p:cTn id="65" dur="500" fill="hold"/>
                                        <p:tgtEl>
                                          <p:spTgt spid="18"/>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500" fill="hold"/>
                                        <p:tgtEl>
                                          <p:spTgt spid="20"/>
                                        </p:tgtEl>
                                        <p:attrNameLst>
                                          <p:attrName>ppt_x</p:attrName>
                                        </p:attrNameLst>
                                      </p:cBhvr>
                                      <p:tavLst>
                                        <p:tav tm="0">
                                          <p:val>
                                            <p:strVal val="#ppt_x"/>
                                          </p:val>
                                        </p:tav>
                                        <p:tav tm="100000">
                                          <p:val>
                                            <p:strVal val="#ppt_x"/>
                                          </p:val>
                                        </p:tav>
                                      </p:tavLst>
                                    </p:anim>
                                    <p:anim calcmode="lin" valueType="num">
                                      <p:cBhvr additive="base">
                                        <p:cTn id="75" dur="500" fill="hold"/>
                                        <p:tgtEl>
                                          <p:spTgt spid="20"/>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fill="hold"/>
                                        <p:tgtEl>
                                          <p:spTgt spid="21"/>
                                        </p:tgtEl>
                                        <p:attrNameLst>
                                          <p:attrName>ppt_x</p:attrName>
                                        </p:attrNameLst>
                                      </p:cBhvr>
                                      <p:tavLst>
                                        <p:tav tm="0">
                                          <p:val>
                                            <p:strVal val="#ppt_x"/>
                                          </p:val>
                                        </p:tav>
                                        <p:tav tm="100000">
                                          <p:val>
                                            <p:strVal val="#ppt_x"/>
                                          </p:val>
                                        </p:tav>
                                      </p:tavLst>
                                    </p:anim>
                                    <p:anim calcmode="lin" valueType="num">
                                      <p:cBhvr additive="base">
                                        <p:cTn id="79" dur="500" fill="hold"/>
                                        <p:tgtEl>
                                          <p:spTgt spid="21"/>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additive="base">
                                        <p:cTn id="88" dur="500" fill="hold"/>
                                        <p:tgtEl>
                                          <p:spTgt spid="23"/>
                                        </p:tgtEl>
                                        <p:attrNameLst>
                                          <p:attrName>ppt_x</p:attrName>
                                        </p:attrNameLst>
                                      </p:cBhvr>
                                      <p:tavLst>
                                        <p:tav tm="0">
                                          <p:val>
                                            <p:strVal val="#ppt_x"/>
                                          </p:val>
                                        </p:tav>
                                        <p:tav tm="100000">
                                          <p:val>
                                            <p:strVal val="#ppt_x"/>
                                          </p:val>
                                        </p:tav>
                                      </p:tavLst>
                                    </p:anim>
                                    <p:anim calcmode="lin" valueType="num">
                                      <p:cBhvr additive="base">
                                        <p:cTn id="8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24"/>
                                        </p:tgtEl>
                                        <p:attrNameLst>
                                          <p:attrName>style.visibility</p:attrName>
                                        </p:attrNameLst>
                                      </p:cBhvr>
                                      <p:to>
                                        <p:strVal val="visible"/>
                                      </p:to>
                                    </p:set>
                                    <p:anim calcmode="lin" valueType="num">
                                      <p:cBhvr additive="base">
                                        <p:cTn id="94" dur="500" fill="hold"/>
                                        <p:tgtEl>
                                          <p:spTgt spid="24"/>
                                        </p:tgtEl>
                                        <p:attrNameLst>
                                          <p:attrName>ppt_x</p:attrName>
                                        </p:attrNameLst>
                                      </p:cBhvr>
                                      <p:tavLst>
                                        <p:tav tm="0">
                                          <p:val>
                                            <p:strVal val="#ppt_x"/>
                                          </p:val>
                                        </p:tav>
                                        <p:tav tm="100000">
                                          <p:val>
                                            <p:strVal val="#ppt_x"/>
                                          </p:val>
                                        </p:tav>
                                      </p:tavLst>
                                    </p:anim>
                                    <p:anim calcmode="lin" valueType="num">
                                      <p:cBhvr additive="base">
                                        <p:cTn id="95" dur="500" fill="hold"/>
                                        <p:tgtEl>
                                          <p:spTgt spid="24"/>
                                        </p:tgtEl>
                                        <p:attrNameLst>
                                          <p:attrName>ppt_y</p:attrName>
                                        </p:attrNameLst>
                                      </p:cBhvr>
                                      <p:tavLst>
                                        <p:tav tm="0">
                                          <p:val>
                                            <p:strVal val="1+#ppt_h/2"/>
                                          </p:val>
                                        </p:tav>
                                        <p:tav tm="100000">
                                          <p:val>
                                            <p:strVal val="#ppt_y"/>
                                          </p:val>
                                        </p:tav>
                                      </p:tavLst>
                                    </p:anim>
                                  </p:childTnLst>
                                </p:cTn>
                              </p:par>
                            </p:childTnLst>
                          </p:cTn>
                        </p:par>
                        <p:par>
                          <p:cTn id="96" fill="hold">
                            <p:stCondLst>
                              <p:cond delay="500"/>
                            </p:stCondLst>
                            <p:childTnLst>
                              <p:par>
                                <p:cTn id="97" presetID="2" presetClass="entr" presetSubtype="4"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fill="hold"/>
                                        <p:tgtEl>
                                          <p:spTgt spid="27"/>
                                        </p:tgtEl>
                                        <p:attrNameLst>
                                          <p:attrName>ppt_x</p:attrName>
                                        </p:attrNameLst>
                                      </p:cBhvr>
                                      <p:tavLst>
                                        <p:tav tm="0">
                                          <p:val>
                                            <p:strVal val="#ppt_x"/>
                                          </p:val>
                                        </p:tav>
                                        <p:tav tm="100000">
                                          <p:val>
                                            <p:strVal val="#ppt_x"/>
                                          </p:val>
                                        </p:tav>
                                      </p:tavLst>
                                    </p:anim>
                                    <p:anim calcmode="lin" valueType="num">
                                      <p:cBhvr additive="base">
                                        <p:cTn id="10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30"/>
                                        </p:tgtEl>
                                        <p:attrNameLst>
                                          <p:attrName>style.visibility</p:attrName>
                                        </p:attrNameLst>
                                      </p:cBhvr>
                                      <p:to>
                                        <p:strVal val="visible"/>
                                      </p:to>
                                    </p:set>
                                    <p:anim calcmode="lin" valueType="num">
                                      <p:cBhvr additive="base">
                                        <p:cTn id="109" dur="500" fill="hold"/>
                                        <p:tgtEl>
                                          <p:spTgt spid="30"/>
                                        </p:tgtEl>
                                        <p:attrNameLst>
                                          <p:attrName>ppt_x</p:attrName>
                                        </p:attrNameLst>
                                      </p:cBhvr>
                                      <p:tavLst>
                                        <p:tav tm="0">
                                          <p:val>
                                            <p:strVal val="#ppt_x"/>
                                          </p:val>
                                        </p:tav>
                                        <p:tav tm="100000">
                                          <p:val>
                                            <p:strVal val="#ppt_x"/>
                                          </p:val>
                                        </p:tav>
                                      </p:tavLst>
                                    </p:anim>
                                    <p:anim calcmode="lin" valueType="num">
                                      <p:cBhvr additive="base">
                                        <p:cTn id="110" dur="500" fill="hold"/>
                                        <p:tgtEl>
                                          <p:spTgt spid="30"/>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anim calcmode="lin" valueType="num">
                                      <p:cBhvr additive="base">
                                        <p:cTn id="113" dur="500" fill="hold"/>
                                        <p:tgtEl>
                                          <p:spTgt spid="31"/>
                                        </p:tgtEl>
                                        <p:attrNameLst>
                                          <p:attrName>ppt_x</p:attrName>
                                        </p:attrNameLst>
                                      </p:cBhvr>
                                      <p:tavLst>
                                        <p:tav tm="0">
                                          <p:val>
                                            <p:strVal val="#ppt_x"/>
                                          </p:val>
                                        </p:tav>
                                        <p:tav tm="100000">
                                          <p:val>
                                            <p:strVal val="#ppt_x"/>
                                          </p:val>
                                        </p:tav>
                                      </p:tavLst>
                                    </p:anim>
                                    <p:anim calcmode="lin" valueType="num">
                                      <p:cBhvr additive="base">
                                        <p:cTn id="114" dur="500" fill="hold"/>
                                        <p:tgtEl>
                                          <p:spTgt spid="31"/>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 calcmode="lin" valueType="num">
                                      <p:cBhvr additive="base">
                                        <p:cTn id="117" dur="500" fill="hold"/>
                                        <p:tgtEl>
                                          <p:spTgt spid="32"/>
                                        </p:tgtEl>
                                        <p:attrNameLst>
                                          <p:attrName>ppt_x</p:attrName>
                                        </p:attrNameLst>
                                      </p:cBhvr>
                                      <p:tavLst>
                                        <p:tav tm="0">
                                          <p:val>
                                            <p:strVal val="#ppt_x"/>
                                          </p:val>
                                        </p:tav>
                                        <p:tav tm="100000">
                                          <p:val>
                                            <p:strVal val="#ppt_x"/>
                                          </p:val>
                                        </p:tav>
                                      </p:tavLst>
                                    </p:anim>
                                    <p:anim calcmode="lin" valueType="num">
                                      <p:cBhvr additive="base">
                                        <p:cTn id="118" dur="500" fill="hold"/>
                                        <p:tgtEl>
                                          <p:spTgt spid="32"/>
                                        </p:tgtEl>
                                        <p:attrNameLst>
                                          <p:attrName>ppt_y</p:attrName>
                                        </p:attrNameLst>
                                      </p:cBhvr>
                                      <p:tavLst>
                                        <p:tav tm="0">
                                          <p:val>
                                            <p:strVal val="1+#ppt_h/2"/>
                                          </p:val>
                                        </p:tav>
                                        <p:tav tm="100000">
                                          <p:val>
                                            <p:strVal val="#ppt_y"/>
                                          </p:val>
                                        </p:tav>
                                      </p:tavLst>
                                    </p:anim>
                                  </p:childTnLst>
                                </p:cTn>
                              </p:par>
                              <p:par>
                                <p:cTn id="119" presetID="10" presetClass="entr" presetSubtype="0" fill="hold" nodeType="withEffect">
                                  <p:stCondLst>
                                    <p:cond delay="0"/>
                                  </p:stCondLst>
                                  <p:childTnLst>
                                    <p:set>
                                      <p:cBhvr>
                                        <p:cTn id="120" dur="1" fill="hold">
                                          <p:stCondLst>
                                            <p:cond delay="0"/>
                                          </p:stCondLst>
                                        </p:cTn>
                                        <p:tgtEl>
                                          <p:spTgt spid="29">
                                            <p:txEl>
                                              <p:pRg st="0" end="0"/>
                                            </p:txEl>
                                          </p:spTgt>
                                        </p:tgtEl>
                                        <p:attrNameLst>
                                          <p:attrName>style.visibility</p:attrName>
                                        </p:attrNameLst>
                                      </p:cBhvr>
                                      <p:to>
                                        <p:strVal val="visible"/>
                                      </p:to>
                                    </p:set>
                                    <p:animEffect transition="in" filter="fade">
                                      <p:cBhvr>
                                        <p:cTn id="121" dur="500"/>
                                        <p:tgtEl>
                                          <p:spTgt spid="29">
                                            <p:txEl>
                                              <p:pRg st="0" end="0"/>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3">
                                            <p:txEl>
                                              <p:pRg st="4" end="4"/>
                                            </p:txEl>
                                          </p:spTgt>
                                        </p:tgtEl>
                                        <p:attrNameLst>
                                          <p:attrName>style.visibility</p:attrName>
                                        </p:attrNameLst>
                                      </p:cBhvr>
                                      <p:to>
                                        <p:strVal val="visible"/>
                                      </p:to>
                                    </p:set>
                                    <p:animEffect transition="in" filter="fade">
                                      <p:cBhvr>
                                        <p:cTn id="126" dur="500"/>
                                        <p:tgtEl>
                                          <p:spTgt spid="3">
                                            <p:txEl>
                                              <p:pRg st="4" end="4"/>
                                            </p:txEl>
                                          </p:spTgt>
                                        </p:tgtEl>
                                      </p:cBhvr>
                                    </p:animEffect>
                                  </p:childTnLst>
                                </p:cTn>
                              </p:par>
                              <p:par>
                                <p:cTn id="127" presetID="2" presetClass="entr" presetSubtype="4" fill="hold" nodeType="withEffect">
                                  <p:stCondLst>
                                    <p:cond delay="0"/>
                                  </p:stCondLst>
                                  <p:childTnLst>
                                    <p:set>
                                      <p:cBhvr>
                                        <p:cTn id="128" dur="1" fill="hold">
                                          <p:stCondLst>
                                            <p:cond delay="0"/>
                                          </p:stCondLst>
                                        </p:cTn>
                                        <p:tgtEl>
                                          <p:spTgt spid="33"/>
                                        </p:tgtEl>
                                        <p:attrNameLst>
                                          <p:attrName>style.visibility</p:attrName>
                                        </p:attrNameLst>
                                      </p:cBhvr>
                                      <p:to>
                                        <p:strVal val="visible"/>
                                      </p:to>
                                    </p:set>
                                    <p:anim calcmode="lin" valueType="num">
                                      <p:cBhvr additive="base">
                                        <p:cTn id="129" dur="500" fill="hold"/>
                                        <p:tgtEl>
                                          <p:spTgt spid="33"/>
                                        </p:tgtEl>
                                        <p:attrNameLst>
                                          <p:attrName>ppt_x</p:attrName>
                                        </p:attrNameLst>
                                      </p:cBhvr>
                                      <p:tavLst>
                                        <p:tav tm="0">
                                          <p:val>
                                            <p:strVal val="#ppt_x"/>
                                          </p:val>
                                        </p:tav>
                                        <p:tav tm="100000">
                                          <p:val>
                                            <p:strVal val="#ppt_x"/>
                                          </p:val>
                                        </p:tav>
                                      </p:tavLst>
                                    </p:anim>
                                    <p:anim calcmode="lin" valueType="num">
                                      <p:cBhvr additive="base">
                                        <p:cTn id="130" dur="500" fill="hold"/>
                                        <p:tgtEl>
                                          <p:spTgt spid="33"/>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35"/>
                                        </p:tgtEl>
                                        <p:attrNameLst>
                                          <p:attrName>style.visibility</p:attrName>
                                        </p:attrNameLst>
                                      </p:cBhvr>
                                      <p:to>
                                        <p:strVal val="visible"/>
                                      </p:to>
                                    </p:set>
                                    <p:anim calcmode="lin" valueType="num">
                                      <p:cBhvr additive="base">
                                        <p:cTn id="133" dur="500" fill="hold"/>
                                        <p:tgtEl>
                                          <p:spTgt spid="35"/>
                                        </p:tgtEl>
                                        <p:attrNameLst>
                                          <p:attrName>ppt_x</p:attrName>
                                        </p:attrNameLst>
                                      </p:cBhvr>
                                      <p:tavLst>
                                        <p:tav tm="0">
                                          <p:val>
                                            <p:strVal val="#ppt_x"/>
                                          </p:val>
                                        </p:tav>
                                        <p:tav tm="100000">
                                          <p:val>
                                            <p:strVal val="#ppt_x"/>
                                          </p:val>
                                        </p:tav>
                                      </p:tavLst>
                                    </p:anim>
                                    <p:anim calcmode="lin" valueType="num">
                                      <p:cBhvr additive="base">
                                        <p:cTn id="134" dur="500" fill="hold"/>
                                        <p:tgtEl>
                                          <p:spTgt spid="35"/>
                                        </p:tgtEl>
                                        <p:attrNameLst>
                                          <p:attrName>ppt_y</p:attrName>
                                        </p:attrNameLst>
                                      </p:cBhvr>
                                      <p:tavLst>
                                        <p:tav tm="0">
                                          <p:val>
                                            <p:strVal val="1+#ppt_h/2"/>
                                          </p:val>
                                        </p:tav>
                                        <p:tav tm="100000">
                                          <p:val>
                                            <p:strVal val="#ppt_y"/>
                                          </p:val>
                                        </p:tav>
                                      </p:tavLst>
                                    </p:anim>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500"/>
                                        <p:tgtEl>
                                          <p:spTgt spid="34"/>
                                        </p:tgtEl>
                                      </p:cBhvr>
                                    </p:animEffect>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36"/>
                                        </p:tgtEl>
                                        <p:attrNameLst>
                                          <p:attrName>style.visibility</p:attrName>
                                        </p:attrNameLst>
                                      </p:cBhvr>
                                      <p:to>
                                        <p:strVal val="visible"/>
                                      </p:to>
                                    </p:set>
                                    <p:anim calcmode="lin" valueType="num">
                                      <p:cBhvr additive="base">
                                        <p:cTn id="143" dur="500" fill="hold"/>
                                        <p:tgtEl>
                                          <p:spTgt spid="36"/>
                                        </p:tgtEl>
                                        <p:attrNameLst>
                                          <p:attrName>ppt_x</p:attrName>
                                        </p:attrNameLst>
                                      </p:cBhvr>
                                      <p:tavLst>
                                        <p:tav tm="0">
                                          <p:val>
                                            <p:strVal val="#ppt_x"/>
                                          </p:val>
                                        </p:tav>
                                        <p:tav tm="100000">
                                          <p:val>
                                            <p:strVal val="#ppt_x"/>
                                          </p:val>
                                        </p:tav>
                                      </p:tavLst>
                                    </p:anim>
                                    <p:anim calcmode="lin" valueType="num">
                                      <p:cBhvr additive="base">
                                        <p:cTn id="144" dur="500" fill="hold"/>
                                        <p:tgtEl>
                                          <p:spTgt spid="36"/>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 calcmode="lin" valueType="num">
                                      <p:cBhvr additive="base">
                                        <p:cTn id="147" dur="500" fill="hold"/>
                                        <p:tgtEl>
                                          <p:spTgt spid="38"/>
                                        </p:tgtEl>
                                        <p:attrNameLst>
                                          <p:attrName>ppt_x</p:attrName>
                                        </p:attrNameLst>
                                      </p:cBhvr>
                                      <p:tavLst>
                                        <p:tav tm="0">
                                          <p:val>
                                            <p:strVal val="#ppt_x"/>
                                          </p:val>
                                        </p:tav>
                                        <p:tav tm="100000">
                                          <p:val>
                                            <p:strVal val="#ppt_x"/>
                                          </p:val>
                                        </p:tav>
                                      </p:tavLst>
                                    </p:anim>
                                    <p:anim calcmode="lin" valueType="num">
                                      <p:cBhvr additive="base">
                                        <p:cTn id="148" dur="500" fill="hold"/>
                                        <p:tgtEl>
                                          <p:spTgt spid="38"/>
                                        </p:tgtEl>
                                        <p:attrNameLst>
                                          <p:attrName>ppt_y</p:attrName>
                                        </p:attrNameLst>
                                      </p:cBhvr>
                                      <p:tavLst>
                                        <p:tav tm="0">
                                          <p:val>
                                            <p:strVal val="1+#ppt_h/2"/>
                                          </p:val>
                                        </p:tav>
                                        <p:tav tm="100000">
                                          <p:val>
                                            <p:strVal val="#ppt_y"/>
                                          </p:val>
                                        </p:tav>
                                      </p:tavLst>
                                    </p:anim>
                                  </p:childTnLst>
                                </p:cTn>
                              </p:par>
                            </p:childTnLst>
                          </p:cTn>
                        </p:par>
                        <p:par>
                          <p:cTn id="149" fill="hold">
                            <p:stCondLst>
                              <p:cond delay="500"/>
                            </p:stCondLst>
                            <p:childTnLst>
                              <p:par>
                                <p:cTn id="150" presetID="10" presetClass="entr" presetSubtype="0" fill="hold" grpId="0" nodeType="afterEffect">
                                  <p:stCondLst>
                                    <p:cond delay="0"/>
                                  </p:stCondLst>
                                  <p:childTnLst>
                                    <p:set>
                                      <p:cBhvr>
                                        <p:cTn id="151" dur="1" fill="hold">
                                          <p:stCondLst>
                                            <p:cond delay="0"/>
                                          </p:stCondLst>
                                        </p:cTn>
                                        <p:tgtEl>
                                          <p:spTgt spid="39"/>
                                        </p:tgtEl>
                                        <p:attrNameLst>
                                          <p:attrName>style.visibility</p:attrName>
                                        </p:attrNameLst>
                                      </p:cBhvr>
                                      <p:to>
                                        <p:strVal val="visible"/>
                                      </p:to>
                                    </p:set>
                                    <p:animEffect transition="in" filter="fade">
                                      <p:cBhvr>
                                        <p:cTn id="15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7" grpId="0" animBg="1"/>
      <p:bldP spid="10" grpId="0"/>
      <p:bldP spid="13" grpId="0"/>
      <p:bldP spid="14" grpId="0" animBg="1"/>
      <p:bldP spid="15" grpId="0"/>
      <p:bldP spid="16" grpId="0" animBg="1"/>
      <p:bldP spid="18" grpId="0"/>
      <p:bldP spid="19" grpId="0" animBg="1"/>
      <p:bldP spid="21" grpId="0"/>
      <p:bldP spid="22" grpId="0" animBg="1"/>
      <p:bldP spid="25" grpId="0" animBg="1"/>
      <p:bldP spid="27" grpId="0" animBg="1"/>
      <p:bldP spid="31" grpId="0"/>
      <p:bldP spid="32" grpId="0" animBg="1"/>
      <p:bldP spid="34" grpId="0"/>
      <p:bldP spid="35" grpId="0" animBg="1"/>
      <p:bldP spid="38" grpId="0" animBg="1"/>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00127-9E8F-65E0-B9B4-05DD6BB52B64}"/>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Auto Copy entry</a:t>
            </a:r>
          </a:p>
        </p:txBody>
      </p:sp>
      <p:pic>
        <p:nvPicPr>
          <p:cNvPr id="4" name="Content Placeholder 3">
            <a:extLst>
              <a:ext uri="{FF2B5EF4-FFF2-40B4-BE49-F238E27FC236}">
                <a16:creationId xmlns:a16="http://schemas.microsoft.com/office/drawing/2014/main" id="{7EE6658F-616E-577A-BB1C-0535D84B52F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147638" y="1690688"/>
            <a:ext cx="7587871" cy="4351338"/>
          </a:xfrm>
          <a:prstGeom prst="rect">
            <a:avLst/>
          </a:prstGeom>
        </p:spPr>
      </p:pic>
      <p:sp>
        <p:nvSpPr>
          <p:cNvPr id="5" name="Text Box 9">
            <a:extLst>
              <a:ext uri="{FF2B5EF4-FFF2-40B4-BE49-F238E27FC236}">
                <a16:creationId xmlns:a16="http://schemas.microsoft.com/office/drawing/2014/main" id="{DFBAE39F-A8AF-06A6-33DE-1A64497C0042}"/>
              </a:ext>
            </a:extLst>
          </p:cNvPr>
          <p:cNvSpPr txBox="1"/>
          <p:nvPr/>
        </p:nvSpPr>
        <p:spPr>
          <a:xfrm>
            <a:off x="4501023" y="516731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7E5F5982-B455-C7D9-845E-15AE591155F6}"/>
              </a:ext>
            </a:extLst>
          </p:cNvPr>
          <p:cNvSpPr/>
          <p:nvPr/>
        </p:nvSpPr>
        <p:spPr>
          <a:xfrm>
            <a:off x="4679088" y="5466963"/>
            <a:ext cx="915467" cy="25541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7" name="Straight Connector 6">
            <a:extLst>
              <a:ext uri="{FF2B5EF4-FFF2-40B4-BE49-F238E27FC236}">
                <a16:creationId xmlns:a16="http://schemas.microsoft.com/office/drawing/2014/main" id="{6BF3EC64-FA45-794E-D8F8-7E7615E5EB2B}"/>
              </a:ext>
            </a:extLst>
          </p:cNvPr>
          <p:cNvCxnSpPr>
            <a:cxnSpLocks/>
          </p:cNvCxnSpPr>
          <p:nvPr/>
        </p:nvCxnSpPr>
        <p:spPr>
          <a:xfrm>
            <a:off x="7600335" y="4431073"/>
            <a:ext cx="347345"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41D771-8924-739E-84DE-59E90C961E53}"/>
              </a:ext>
            </a:extLst>
          </p:cNvPr>
          <p:cNvCxnSpPr>
            <a:cxnSpLocks/>
          </p:cNvCxnSpPr>
          <p:nvPr/>
        </p:nvCxnSpPr>
        <p:spPr>
          <a:xfrm>
            <a:off x="7600335" y="4593305"/>
            <a:ext cx="434535"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1A895E-58C6-2BD1-D697-4EFE5BCD9AE6}"/>
              </a:ext>
            </a:extLst>
          </p:cNvPr>
          <p:cNvCxnSpPr/>
          <p:nvPr/>
        </p:nvCxnSpPr>
        <p:spPr>
          <a:xfrm flipV="1">
            <a:off x="9016580" y="4593305"/>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Text Box 9">
            <a:extLst>
              <a:ext uri="{FF2B5EF4-FFF2-40B4-BE49-F238E27FC236}">
                <a16:creationId xmlns:a16="http://schemas.microsoft.com/office/drawing/2014/main" id="{88A62E3C-0F0B-F782-D985-D715CE305390}"/>
              </a:ext>
            </a:extLst>
          </p:cNvPr>
          <p:cNvSpPr txBox="1"/>
          <p:nvPr/>
        </p:nvSpPr>
        <p:spPr>
          <a:xfrm>
            <a:off x="7445784" y="414967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 Box 9">
            <a:extLst>
              <a:ext uri="{FF2B5EF4-FFF2-40B4-BE49-F238E27FC236}">
                <a16:creationId xmlns:a16="http://schemas.microsoft.com/office/drawing/2014/main" id="{E9425248-AB82-7452-16CF-F44C0D4366BB}"/>
              </a:ext>
            </a:extLst>
          </p:cNvPr>
          <p:cNvSpPr txBox="1"/>
          <p:nvPr/>
        </p:nvSpPr>
        <p:spPr>
          <a:xfrm>
            <a:off x="7817602" y="4704661"/>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316FC5ED-4703-882A-69EA-C68BBD2CE075}"/>
              </a:ext>
            </a:extLst>
          </p:cNvPr>
          <p:cNvSpPr/>
          <p:nvPr/>
        </p:nvSpPr>
        <p:spPr>
          <a:xfrm>
            <a:off x="8034870" y="4955751"/>
            <a:ext cx="479865" cy="21156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Arrow: Right 14">
            <a:extLst>
              <a:ext uri="{FF2B5EF4-FFF2-40B4-BE49-F238E27FC236}">
                <a16:creationId xmlns:a16="http://schemas.microsoft.com/office/drawing/2014/main" id="{338EF2A7-A2AC-3A44-450C-C824A7B0472A}"/>
              </a:ext>
            </a:extLst>
          </p:cNvPr>
          <p:cNvSpPr/>
          <p:nvPr/>
        </p:nvSpPr>
        <p:spPr>
          <a:xfrm rot="2456211">
            <a:off x="4933754" y="3732830"/>
            <a:ext cx="245110" cy="158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6" name="Picture 15">
            <a:extLst>
              <a:ext uri="{FF2B5EF4-FFF2-40B4-BE49-F238E27FC236}">
                <a16:creationId xmlns:a16="http://schemas.microsoft.com/office/drawing/2014/main" id="{35D29220-4E8B-4696-163A-A3345A9CE3D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47637" y="1703379"/>
            <a:ext cx="7587871" cy="4338647"/>
          </a:xfrm>
          <a:prstGeom prst="rect">
            <a:avLst/>
          </a:prstGeom>
        </p:spPr>
      </p:pic>
      <p:sp>
        <p:nvSpPr>
          <p:cNvPr id="17" name="Text Box 9">
            <a:extLst>
              <a:ext uri="{FF2B5EF4-FFF2-40B4-BE49-F238E27FC236}">
                <a16:creationId xmlns:a16="http://schemas.microsoft.com/office/drawing/2014/main" id="{99BE52D7-0245-F3FA-C308-DAD2EBE27675}"/>
              </a:ext>
            </a:extLst>
          </p:cNvPr>
          <p:cNvSpPr txBox="1"/>
          <p:nvPr/>
        </p:nvSpPr>
        <p:spPr>
          <a:xfrm>
            <a:off x="6571640" y="5015722"/>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AA0B08FF-1C1A-671F-BE98-7CB8580CEC16}"/>
              </a:ext>
            </a:extLst>
          </p:cNvPr>
          <p:cNvSpPr/>
          <p:nvPr/>
        </p:nvSpPr>
        <p:spPr>
          <a:xfrm>
            <a:off x="6724343" y="5224077"/>
            <a:ext cx="949935" cy="25049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9" name="Picture 18">
            <a:extLst>
              <a:ext uri="{FF2B5EF4-FFF2-40B4-BE49-F238E27FC236}">
                <a16:creationId xmlns:a16="http://schemas.microsoft.com/office/drawing/2014/main" id="{89A42893-4B43-F5E1-7591-9B8231485B7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47636" y="1703379"/>
            <a:ext cx="7587871" cy="4338647"/>
          </a:xfrm>
          <a:prstGeom prst="rect">
            <a:avLst/>
          </a:prstGeom>
        </p:spPr>
      </p:pic>
      <p:sp>
        <p:nvSpPr>
          <p:cNvPr id="9" name="Speech Bubble: Rectangle 8">
            <a:hlinkClick r:id="rId5" action="ppaction://hlinksldjump"/>
            <a:extLst>
              <a:ext uri="{FF2B5EF4-FFF2-40B4-BE49-F238E27FC236}">
                <a16:creationId xmlns:a16="http://schemas.microsoft.com/office/drawing/2014/main" id="{8947F27D-ABB1-1A83-FE81-217A97740D4C}"/>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98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ppt_x"/>
                                          </p:val>
                                        </p:tav>
                                        <p:tav tm="100000">
                                          <p:val>
                                            <p:strVal val="#ppt_x"/>
                                          </p:val>
                                        </p:tav>
                                      </p:tavLst>
                                    </p:anim>
                                    <p:anim calcmode="lin" valueType="num">
                                      <p:cBhvr additive="base">
                                        <p:cTn id="59" dur="500" fill="hold"/>
                                        <p:tgtEl>
                                          <p:spTgt spid="1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ppt_x"/>
                                          </p:val>
                                        </p:tav>
                                        <p:tav tm="100000">
                                          <p:val>
                                            <p:strVal val="#ppt_x"/>
                                          </p:val>
                                        </p:tav>
                                      </p:tavLst>
                                    </p:anim>
                                    <p:anim calcmode="lin" valueType="num">
                                      <p:cBhvr additive="base">
                                        <p:cTn id="63" dur="500" fill="hold"/>
                                        <p:tgtEl>
                                          <p:spTgt spid="17"/>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fill="hold"/>
                                        <p:tgtEl>
                                          <p:spTgt spid="18"/>
                                        </p:tgtEl>
                                        <p:attrNameLst>
                                          <p:attrName>ppt_x</p:attrName>
                                        </p:attrNameLst>
                                      </p:cBhvr>
                                      <p:tavLst>
                                        <p:tav tm="0">
                                          <p:val>
                                            <p:strVal val="#ppt_x"/>
                                          </p:val>
                                        </p:tav>
                                        <p:tav tm="100000">
                                          <p:val>
                                            <p:strVal val="#ppt_x"/>
                                          </p:val>
                                        </p:tav>
                                      </p:tavLst>
                                    </p:anim>
                                    <p:anim calcmode="lin" valueType="num">
                                      <p:cBhvr additive="base">
                                        <p:cTn id="6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ppt_x"/>
                                          </p:val>
                                        </p:tav>
                                        <p:tav tm="100000">
                                          <p:val>
                                            <p:strVal val="#ppt_x"/>
                                          </p:val>
                                        </p:tav>
                                      </p:tavLst>
                                    </p:anim>
                                    <p:anim calcmode="lin" valueType="num">
                                      <p:cBhvr additive="base">
                                        <p:cTn id="7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animBg="1"/>
      <p:bldP spid="12" grpId="0"/>
      <p:bldP spid="13" grpId="0"/>
      <p:bldP spid="14" grpId="0" animBg="1"/>
      <p:bldP spid="15" grpId="0" animBg="1"/>
      <p:bldP spid="17" grpId="0"/>
      <p:bldP spid="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9D496-8537-E446-9BFD-D0890ADDB7FA}"/>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Recurring Journal</a:t>
            </a:r>
          </a:p>
        </p:txBody>
      </p:sp>
      <p:sp>
        <p:nvSpPr>
          <p:cNvPr id="3" name="Content Placeholder 2">
            <a:extLst>
              <a:ext uri="{FF2B5EF4-FFF2-40B4-BE49-F238E27FC236}">
                <a16:creationId xmlns:a16="http://schemas.microsoft.com/office/drawing/2014/main" id="{3D501751-BBF9-DE45-9D5D-CB5102BBCC29}"/>
              </a:ext>
            </a:extLst>
          </p:cNvPr>
          <p:cNvSpPr>
            <a:spLocks noGrp="1"/>
          </p:cNvSpPr>
          <p:nvPr>
            <p:ph idx="1"/>
          </p:nvPr>
        </p:nvSpPr>
        <p:spPr/>
        <p:txBody>
          <a:bodyPr/>
          <a:lstStyle/>
          <a:p>
            <a:r>
              <a:rPr lang="ar-EG" sz="1800" kern="100" dirty="0">
                <a:solidFill>
                  <a:srgbClr val="52CBBE"/>
                </a:solidFill>
                <a:latin typeface="Calibri" panose="020F0502020204030204" pitchFamily="34" charset="0"/>
                <a:cs typeface="Arial" panose="020B0604020202020204" pitchFamily="34" charset="0"/>
              </a:rPr>
              <a:t>1</a:t>
            </a:r>
          </a:p>
          <a:p>
            <a:r>
              <a:rPr lang="en-US" sz="1800" kern="100" dirty="0">
                <a:solidFill>
                  <a:srgbClr val="5D7373"/>
                </a:solidFill>
                <a:latin typeface="Calibri" panose="020F0502020204030204" pitchFamily="34" charset="0"/>
                <a:cs typeface="Arial" panose="020B0604020202020204" pitchFamily="34" charset="0"/>
              </a:rPr>
              <a:t>Journal </a:t>
            </a:r>
          </a:p>
          <a:p>
            <a:r>
              <a:rPr lang="en-US" sz="1800" kern="100" dirty="0">
                <a:solidFill>
                  <a:srgbClr val="5D7373"/>
                </a:solidFill>
                <a:latin typeface="Calibri" panose="020F0502020204030204" pitchFamily="34" charset="0"/>
                <a:cs typeface="Arial" panose="020B0604020202020204" pitchFamily="34" charset="0"/>
              </a:rPr>
              <a:t>Define </a:t>
            </a:r>
          </a:p>
          <a:p>
            <a:r>
              <a:rPr lang="en-US" sz="1800" kern="100" dirty="0">
                <a:solidFill>
                  <a:srgbClr val="5D7373"/>
                </a:solidFill>
                <a:latin typeface="Calibri" panose="020F0502020204030204" pitchFamily="34" charset="0"/>
                <a:cs typeface="Arial" panose="020B0604020202020204" pitchFamily="34" charset="0"/>
              </a:rPr>
              <a:t>Recurring</a:t>
            </a:r>
            <a:endParaRPr lang="ar-EG" sz="1800" kern="100" dirty="0">
              <a:solidFill>
                <a:srgbClr val="5D7373"/>
              </a:solidFill>
              <a:latin typeface="Calibri" panose="020F0502020204030204" pitchFamily="34" charset="0"/>
              <a:cs typeface="Arial" panose="020B0604020202020204" pitchFamily="34" charset="0"/>
            </a:endParaRPr>
          </a:p>
          <a:p>
            <a:endParaRPr lang="ar-EG" sz="1800" kern="100" dirty="0">
              <a:solidFill>
                <a:srgbClr val="5D7373"/>
              </a:solidFill>
              <a:latin typeface="Calibri" panose="020F0502020204030204" pitchFamily="34" charset="0"/>
              <a:cs typeface="Arial" panose="020B0604020202020204" pitchFamily="34" charset="0"/>
            </a:endParaRPr>
          </a:p>
          <a:p>
            <a:r>
              <a:rPr lang="ar-EG" sz="1800" kern="100" dirty="0">
                <a:solidFill>
                  <a:srgbClr val="52CBBE"/>
                </a:solidFill>
                <a:latin typeface="Calibri" panose="020F0502020204030204" pitchFamily="34" charset="0"/>
                <a:cs typeface="Arial" panose="020B0604020202020204" pitchFamily="34" charset="0"/>
              </a:rPr>
              <a:t>2</a:t>
            </a:r>
            <a:endParaRPr lang="en-US" sz="1800" kern="100" dirty="0">
              <a:solidFill>
                <a:srgbClr val="52CBBE"/>
              </a:solidFill>
              <a:latin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C2BDD7E-D2D5-A6F4-F1D2-8D0B867B85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20729" y="1690688"/>
            <a:ext cx="5498342" cy="3048460"/>
          </a:xfrm>
          <a:prstGeom prst="rect">
            <a:avLst/>
          </a:prstGeom>
        </p:spPr>
      </p:pic>
      <p:sp>
        <p:nvSpPr>
          <p:cNvPr id="7" name="Text Box 9">
            <a:extLst>
              <a:ext uri="{FF2B5EF4-FFF2-40B4-BE49-F238E27FC236}">
                <a16:creationId xmlns:a16="http://schemas.microsoft.com/office/drawing/2014/main" id="{F35340BB-5D1F-E9B9-C98C-B70780B6B19E}"/>
              </a:ext>
            </a:extLst>
          </p:cNvPr>
          <p:cNvSpPr txBox="1"/>
          <p:nvPr/>
        </p:nvSpPr>
        <p:spPr>
          <a:xfrm>
            <a:off x="5631733" y="321491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327D40C-06CD-D91A-64B9-524846C1CC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20729" y="1690689"/>
            <a:ext cx="5498342" cy="3048460"/>
          </a:xfrm>
          <a:prstGeom prst="rect">
            <a:avLst/>
          </a:prstGeom>
        </p:spPr>
      </p:pic>
      <p:cxnSp>
        <p:nvCxnSpPr>
          <p:cNvPr id="9" name="Straight Connector 8">
            <a:extLst>
              <a:ext uri="{FF2B5EF4-FFF2-40B4-BE49-F238E27FC236}">
                <a16:creationId xmlns:a16="http://schemas.microsoft.com/office/drawing/2014/main" id="{AAF02770-C748-FEE0-22C4-FC4995CADAEC}"/>
              </a:ext>
            </a:extLst>
          </p:cNvPr>
          <p:cNvCxnSpPr/>
          <p:nvPr/>
        </p:nvCxnSpPr>
        <p:spPr>
          <a:xfrm flipV="1">
            <a:off x="5516296" y="2248311"/>
            <a:ext cx="69469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A85797F-C59C-7743-AEB3-E4D389BE925A}"/>
              </a:ext>
            </a:extLst>
          </p:cNvPr>
          <p:cNvCxnSpPr>
            <a:cxnSpLocks/>
          </p:cNvCxnSpPr>
          <p:nvPr/>
        </p:nvCxnSpPr>
        <p:spPr>
          <a:xfrm>
            <a:off x="5732206" y="3429000"/>
            <a:ext cx="47878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774346-D6B7-D081-0E89-2C5C5F54652C}"/>
              </a:ext>
            </a:extLst>
          </p:cNvPr>
          <p:cNvCxnSpPr>
            <a:cxnSpLocks/>
          </p:cNvCxnSpPr>
          <p:nvPr/>
        </p:nvCxnSpPr>
        <p:spPr>
          <a:xfrm>
            <a:off x="5732206" y="3737899"/>
            <a:ext cx="478780"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4" name="Text Box 9">
            <a:extLst>
              <a:ext uri="{FF2B5EF4-FFF2-40B4-BE49-F238E27FC236}">
                <a16:creationId xmlns:a16="http://schemas.microsoft.com/office/drawing/2014/main" id="{DF8F7BA4-685D-F541-18E9-4DF322A34A40}"/>
              </a:ext>
            </a:extLst>
          </p:cNvPr>
          <p:cNvSpPr txBox="1"/>
          <p:nvPr/>
        </p:nvSpPr>
        <p:spPr>
          <a:xfrm>
            <a:off x="6387631" y="3928658"/>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17BA56A5-8E43-E5FA-E9F8-F02F0D918D10}"/>
              </a:ext>
            </a:extLst>
          </p:cNvPr>
          <p:cNvSpPr/>
          <p:nvPr/>
        </p:nvSpPr>
        <p:spPr>
          <a:xfrm>
            <a:off x="6700685" y="3957184"/>
            <a:ext cx="1121411" cy="18743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6" name="Picture 15">
            <a:extLst>
              <a:ext uri="{FF2B5EF4-FFF2-40B4-BE49-F238E27FC236}">
                <a16:creationId xmlns:a16="http://schemas.microsoft.com/office/drawing/2014/main" id="{E421CF3F-6BBB-D089-5CF6-63F5260E777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20728" y="1690687"/>
            <a:ext cx="5498341" cy="3048460"/>
          </a:xfrm>
          <a:prstGeom prst="rect">
            <a:avLst/>
          </a:prstGeom>
        </p:spPr>
      </p:pic>
      <p:sp>
        <p:nvSpPr>
          <p:cNvPr id="17" name="Rectangle: Rounded Corners 16">
            <a:extLst>
              <a:ext uri="{FF2B5EF4-FFF2-40B4-BE49-F238E27FC236}">
                <a16:creationId xmlns:a16="http://schemas.microsoft.com/office/drawing/2014/main" id="{F9455B17-05D1-43BE-5EAE-7E87CD071AE0}"/>
              </a:ext>
            </a:extLst>
          </p:cNvPr>
          <p:cNvSpPr/>
          <p:nvPr/>
        </p:nvSpPr>
        <p:spPr>
          <a:xfrm>
            <a:off x="4739215" y="3189160"/>
            <a:ext cx="260170" cy="13342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Rectangle: Rounded Corners 17">
            <a:extLst>
              <a:ext uri="{FF2B5EF4-FFF2-40B4-BE49-F238E27FC236}">
                <a16:creationId xmlns:a16="http://schemas.microsoft.com/office/drawing/2014/main" id="{E0C3B39A-54A7-3E9B-7C62-97BCA107B7CD}"/>
              </a:ext>
            </a:extLst>
          </p:cNvPr>
          <p:cNvSpPr/>
          <p:nvPr/>
        </p:nvSpPr>
        <p:spPr>
          <a:xfrm>
            <a:off x="4739214" y="3322589"/>
            <a:ext cx="260170" cy="10641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TextBox 19">
            <a:extLst>
              <a:ext uri="{FF2B5EF4-FFF2-40B4-BE49-F238E27FC236}">
                <a16:creationId xmlns:a16="http://schemas.microsoft.com/office/drawing/2014/main" id="{8580CB5C-4E35-FE64-155A-34D6F13F751E}"/>
              </a:ext>
            </a:extLst>
          </p:cNvPr>
          <p:cNvSpPr txBox="1"/>
          <p:nvPr/>
        </p:nvSpPr>
        <p:spPr>
          <a:xfrm>
            <a:off x="4588778" y="4309489"/>
            <a:ext cx="6097656" cy="369332"/>
          </a:xfrm>
          <a:prstGeom prst="rect">
            <a:avLst/>
          </a:prstGeom>
          <a:noFill/>
        </p:spPr>
        <p:txBody>
          <a:bodyPr wrap="square">
            <a:spAutoFit/>
          </a:bodyPr>
          <a:lstStyle/>
          <a:p>
            <a:r>
              <a:rPr lang="en-GB" dirty="0">
                <a:latin typeface="Calibri" panose="020F0502020204030204" pitchFamily="34" charset="0"/>
                <a:ea typeface="Calibri" panose="020F0502020204030204" pitchFamily="34" charset="0"/>
                <a:cs typeface="Arial" panose="020B0604020202020204" pitchFamily="34" charset="0"/>
              </a:rPr>
              <a:t>CTRL+S</a:t>
            </a: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dirty="0"/>
          </a:p>
        </p:txBody>
      </p:sp>
      <p:pic>
        <p:nvPicPr>
          <p:cNvPr id="21" name="Picture 20">
            <a:extLst>
              <a:ext uri="{FF2B5EF4-FFF2-40B4-BE49-F238E27FC236}">
                <a16:creationId xmlns:a16="http://schemas.microsoft.com/office/drawing/2014/main" id="{0471B0EA-9FA8-9DF1-7A98-F340581DBF8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20726" y="1669485"/>
            <a:ext cx="5498341" cy="3069662"/>
          </a:xfrm>
          <a:prstGeom prst="rect">
            <a:avLst/>
          </a:prstGeom>
        </p:spPr>
      </p:pic>
      <p:sp>
        <p:nvSpPr>
          <p:cNvPr id="22" name="Text Box 9">
            <a:extLst>
              <a:ext uri="{FF2B5EF4-FFF2-40B4-BE49-F238E27FC236}">
                <a16:creationId xmlns:a16="http://schemas.microsoft.com/office/drawing/2014/main" id="{DDA09DD7-8D66-62FE-F20C-614AEDC8BAC7}"/>
              </a:ext>
            </a:extLst>
          </p:cNvPr>
          <p:cNvSpPr txBox="1"/>
          <p:nvPr/>
        </p:nvSpPr>
        <p:spPr>
          <a:xfrm>
            <a:off x="5944787" y="362236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1A403324-09EA-2E00-DA18-2A66E685C79E}"/>
              </a:ext>
            </a:extLst>
          </p:cNvPr>
          <p:cNvSpPr/>
          <p:nvPr/>
        </p:nvSpPr>
        <p:spPr>
          <a:xfrm>
            <a:off x="6094483" y="4001294"/>
            <a:ext cx="971715" cy="45034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4" name="Picture 23">
            <a:extLst>
              <a:ext uri="{FF2B5EF4-FFF2-40B4-BE49-F238E27FC236}">
                <a16:creationId xmlns:a16="http://schemas.microsoft.com/office/drawing/2014/main" id="{6BCE49A0-A114-D6EF-E186-2FF86FED5F6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20722" y="1669483"/>
            <a:ext cx="5498340" cy="3069662"/>
          </a:xfrm>
          <a:prstGeom prst="rect">
            <a:avLst/>
          </a:prstGeom>
        </p:spPr>
      </p:pic>
      <p:sp>
        <p:nvSpPr>
          <p:cNvPr id="25" name="Rectangle: Rounded Corners 24">
            <a:extLst>
              <a:ext uri="{FF2B5EF4-FFF2-40B4-BE49-F238E27FC236}">
                <a16:creationId xmlns:a16="http://schemas.microsoft.com/office/drawing/2014/main" id="{141A9F51-82A8-0E16-8AB0-5ADA77B4B45D}"/>
              </a:ext>
            </a:extLst>
          </p:cNvPr>
          <p:cNvSpPr/>
          <p:nvPr/>
        </p:nvSpPr>
        <p:spPr>
          <a:xfrm>
            <a:off x="4726141" y="3148711"/>
            <a:ext cx="273243" cy="13342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Rectangle: Rounded Corners 25">
            <a:extLst>
              <a:ext uri="{FF2B5EF4-FFF2-40B4-BE49-F238E27FC236}">
                <a16:creationId xmlns:a16="http://schemas.microsoft.com/office/drawing/2014/main" id="{324B0EC4-596F-D52D-0DA9-46F8A19CD77D}"/>
              </a:ext>
            </a:extLst>
          </p:cNvPr>
          <p:cNvSpPr/>
          <p:nvPr/>
        </p:nvSpPr>
        <p:spPr>
          <a:xfrm>
            <a:off x="4746046" y="3329765"/>
            <a:ext cx="253338" cy="10641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7" name="Straight Connector 26">
            <a:extLst>
              <a:ext uri="{FF2B5EF4-FFF2-40B4-BE49-F238E27FC236}">
                <a16:creationId xmlns:a16="http://schemas.microsoft.com/office/drawing/2014/main" id="{DE4AC738-9106-7B83-A5E5-59EC2A173F24}"/>
              </a:ext>
            </a:extLst>
          </p:cNvPr>
          <p:cNvCxnSpPr>
            <a:cxnSpLocks/>
          </p:cNvCxnSpPr>
          <p:nvPr/>
        </p:nvCxnSpPr>
        <p:spPr>
          <a:xfrm>
            <a:off x="4826765" y="2027619"/>
            <a:ext cx="345238"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B09BE5F-36E2-06C8-20D3-B8FB32B56174}"/>
              </a:ext>
            </a:extLst>
          </p:cNvPr>
          <p:cNvSpPr txBox="1"/>
          <p:nvPr/>
        </p:nvSpPr>
        <p:spPr>
          <a:xfrm>
            <a:off x="4726141" y="4376989"/>
            <a:ext cx="6097656" cy="369332"/>
          </a:xfrm>
          <a:prstGeom prst="rect">
            <a:avLst/>
          </a:prstGeom>
          <a:noFill/>
        </p:spPr>
        <p:txBody>
          <a:bodyPr wrap="square">
            <a:spAutoFit/>
          </a:bodyPr>
          <a:lstStyle/>
          <a:p>
            <a:r>
              <a:rPr lang="en-US" dirty="0">
                <a:latin typeface="Calibri" panose="020F0502020204030204" pitchFamily="34" charset="0"/>
                <a:cs typeface="Arial" panose="020B0604020202020204" pitchFamily="34" charset="0"/>
              </a:rPr>
              <a:t>CTRL+S</a:t>
            </a:r>
            <a:endParaRPr lang="en-US" dirty="0"/>
          </a:p>
        </p:txBody>
      </p:sp>
      <p:pic>
        <p:nvPicPr>
          <p:cNvPr id="31" name="Picture 30">
            <a:extLst>
              <a:ext uri="{FF2B5EF4-FFF2-40B4-BE49-F238E27FC236}">
                <a16:creationId xmlns:a16="http://schemas.microsoft.com/office/drawing/2014/main" id="{304A9F75-D3DD-4885-3973-94C79BF5D9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520716" y="1669479"/>
            <a:ext cx="5498339" cy="3048460"/>
          </a:xfrm>
          <a:prstGeom prst="rect">
            <a:avLst/>
          </a:prstGeom>
        </p:spPr>
      </p:pic>
      <p:sp>
        <p:nvSpPr>
          <p:cNvPr id="32" name="Text Box 9">
            <a:extLst>
              <a:ext uri="{FF2B5EF4-FFF2-40B4-BE49-F238E27FC236}">
                <a16:creationId xmlns:a16="http://schemas.microsoft.com/office/drawing/2014/main" id="{B6FB2694-944C-B3D7-CA97-DE488919AC88}"/>
              </a:ext>
            </a:extLst>
          </p:cNvPr>
          <p:cNvSpPr txBox="1"/>
          <p:nvPr/>
        </p:nvSpPr>
        <p:spPr>
          <a:xfrm>
            <a:off x="6768878" y="423494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3" name="Rectangle: Rounded Corners 32">
            <a:extLst>
              <a:ext uri="{FF2B5EF4-FFF2-40B4-BE49-F238E27FC236}">
                <a16:creationId xmlns:a16="http://schemas.microsoft.com/office/drawing/2014/main" id="{A17FF535-49E3-2FE7-DDC5-44AC3C12FAAA}"/>
              </a:ext>
            </a:extLst>
          </p:cNvPr>
          <p:cNvSpPr/>
          <p:nvPr/>
        </p:nvSpPr>
        <p:spPr>
          <a:xfrm>
            <a:off x="6988147" y="4451640"/>
            <a:ext cx="605349" cy="22718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4" name="Straight Connector 33">
            <a:extLst>
              <a:ext uri="{FF2B5EF4-FFF2-40B4-BE49-F238E27FC236}">
                <a16:creationId xmlns:a16="http://schemas.microsoft.com/office/drawing/2014/main" id="{E2DC1AB9-9695-F9F0-48EC-B2DD35E7A364}"/>
              </a:ext>
            </a:extLst>
          </p:cNvPr>
          <p:cNvCxnSpPr>
            <a:cxnSpLocks/>
          </p:cNvCxnSpPr>
          <p:nvPr/>
        </p:nvCxnSpPr>
        <p:spPr>
          <a:xfrm>
            <a:off x="8428383" y="2127011"/>
            <a:ext cx="254988"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CFCE56-1321-6389-882A-1CC7543705B6}"/>
              </a:ext>
            </a:extLst>
          </p:cNvPr>
          <p:cNvCxnSpPr>
            <a:cxnSpLocks/>
          </p:cNvCxnSpPr>
          <p:nvPr/>
        </p:nvCxnSpPr>
        <p:spPr>
          <a:xfrm>
            <a:off x="8428383" y="2667037"/>
            <a:ext cx="254988"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8" name="Text Box 9">
            <a:extLst>
              <a:ext uri="{FF2B5EF4-FFF2-40B4-BE49-F238E27FC236}">
                <a16:creationId xmlns:a16="http://schemas.microsoft.com/office/drawing/2014/main" id="{1278234D-EAAC-6CFA-2543-F73D2FEE0C43}"/>
              </a:ext>
            </a:extLst>
          </p:cNvPr>
          <p:cNvSpPr txBox="1"/>
          <p:nvPr/>
        </p:nvSpPr>
        <p:spPr>
          <a:xfrm>
            <a:off x="7593496" y="199694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9" name="Text Box 9">
            <a:extLst>
              <a:ext uri="{FF2B5EF4-FFF2-40B4-BE49-F238E27FC236}">
                <a16:creationId xmlns:a16="http://schemas.microsoft.com/office/drawing/2014/main" id="{DA95CC8D-C0D1-9705-50B6-BCC68EC8B2A5}"/>
              </a:ext>
            </a:extLst>
          </p:cNvPr>
          <p:cNvSpPr txBox="1"/>
          <p:nvPr/>
        </p:nvSpPr>
        <p:spPr>
          <a:xfrm>
            <a:off x="7566995" y="351237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C6277777-8CAD-E19A-DAA3-B1FEF2661D83}"/>
              </a:ext>
            </a:extLst>
          </p:cNvPr>
          <p:cNvSpPr/>
          <p:nvPr/>
        </p:nvSpPr>
        <p:spPr>
          <a:xfrm>
            <a:off x="7754813" y="3824356"/>
            <a:ext cx="667394" cy="21894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41" name="Picture 40">
            <a:extLst>
              <a:ext uri="{FF2B5EF4-FFF2-40B4-BE49-F238E27FC236}">
                <a16:creationId xmlns:a16="http://schemas.microsoft.com/office/drawing/2014/main" id="{E2021CB0-9E34-8F82-7B6C-2DB6DFB8DE3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540841" y="1630047"/>
            <a:ext cx="5478214" cy="3109098"/>
          </a:xfrm>
          <a:prstGeom prst="rect">
            <a:avLst/>
          </a:prstGeom>
        </p:spPr>
      </p:pic>
      <p:pic>
        <p:nvPicPr>
          <p:cNvPr id="42" name="Picture 41">
            <a:extLst>
              <a:ext uri="{FF2B5EF4-FFF2-40B4-BE49-F238E27FC236}">
                <a16:creationId xmlns:a16="http://schemas.microsoft.com/office/drawing/2014/main" id="{1479340A-7AE4-09E8-2D7F-46184A37961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540828" y="1644866"/>
            <a:ext cx="5478213" cy="3081906"/>
          </a:xfrm>
          <a:prstGeom prst="rect">
            <a:avLst/>
          </a:prstGeom>
        </p:spPr>
      </p:pic>
      <p:sp>
        <p:nvSpPr>
          <p:cNvPr id="43" name="Arrow: Right 42">
            <a:extLst>
              <a:ext uri="{FF2B5EF4-FFF2-40B4-BE49-F238E27FC236}">
                <a16:creationId xmlns:a16="http://schemas.microsoft.com/office/drawing/2014/main" id="{C78990C5-3A16-8E28-D2A7-9844B4935898}"/>
              </a:ext>
            </a:extLst>
          </p:cNvPr>
          <p:cNvSpPr/>
          <p:nvPr/>
        </p:nvSpPr>
        <p:spPr>
          <a:xfrm>
            <a:off x="4520703" y="2425148"/>
            <a:ext cx="190629" cy="20273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Text Box 9">
            <a:extLst>
              <a:ext uri="{FF2B5EF4-FFF2-40B4-BE49-F238E27FC236}">
                <a16:creationId xmlns:a16="http://schemas.microsoft.com/office/drawing/2014/main" id="{01833D60-CC1D-250B-9A4B-642D512FAE9C}"/>
              </a:ext>
            </a:extLst>
          </p:cNvPr>
          <p:cNvSpPr txBox="1"/>
          <p:nvPr/>
        </p:nvSpPr>
        <p:spPr>
          <a:xfrm>
            <a:off x="6779300" y="3919826"/>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5" name="Rectangle: Rounded Corners 44">
            <a:extLst>
              <a:ext uri="{FF2B5EF4-FFF2-40B4-BE49-F238E27FC236}">
                <a16:creationId xmlns:a16="http://schemas.microsoft.com/office/drawing/2014/main" id="{09094A46-7545-AB3D-A03A-88317DFC06BB}"/>
              </a:ext>
            </a:extLst>
          </p:cNvPr>
          <p:cNvSpPr/>
          <p:nvPr/>
        </p:nvSpPr>
        <p:spPr>
          <a:xfrm>
            <a:off x="6998258" y="4142959"/>
            <a:ext cx="843937" cy="15415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 name="Speech Bubble: Rectangle 3">
            <a:hlinkClick r:id="rId10" action="ppaction://hlinksldjump"/>
            <a:extLst>
              <a:ext uri="{FF2B5EF4-FFF2-40B4-BE49-F238E27FC236}">
                <a16:creationId xmlns:a16="http://schemas.microsoft.com/office/drawing/2014/main" id="{C69C6507-D05C-8FC3-2278-753397A450A6}"/>
              </a:ext>
            </a:extLst>
          </p:cNvPr>
          <p:cNvSpPr/>
          <p:nvPr/>
        </p:nvSpPr>
        <p:spPr>
          <a:xfrm>
            <a:off x="11877674" y="0"/>
            <a:ext cx="314325" cy="314325"/>
          </a:xfrm>
          <a:prstGeom prst="wedgeRectCallout">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87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2" presetClass="entr" presetSubtype="4"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ppt_x"/>
                                          </p:val>
                                        </p:tav>
                                        <p:tav tm="100000">
                                          <p:val>
                                            <p:strVal val="#ppt_x"/>
                                          </p:val>
                                        </p:tav>
                                      </p:tavLst>
                                    </p:anim>
                                    <p:anim calcmode="lin" valueType="num">
                                      <p:cBhvr additive="base">
                                        <p:cTn id="6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ppt_x"/>
                                          </p:val>
                                        </p:tav>
                                        <p:tav tm="100000">
                                          <p:val>
                                            <p:strVal val="#ppt_x"/>
                                          </p:val>
                                        </p:tav>
                                      </p:tavLst>
                                    </p:anim>
                                    <p:anim calcmode="lin" valueType="num">
                                      <p:cBhvr additive="base">
                                        <p:cTn id="69" dur="500" fill="hold"/>
                                        <p:tgtEl>
                                          <p:spTgt spid="1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500" fill="hold"/>
                                        <p:tgtEl>
                                          <p:spTgt spid="17"/>
                                        </p:tgtEl>
                                        <p:attrNameLst>
                                          <p:attrName>ppt_x</p:attrName>
                                        </p:attrNameLst>
                                      </p:cBhvr>
                                      <p:tavLst>
                                        <p:tav tm="0">
                                          <p:val>
                                            <p:strVal val="#ppt_x"/>
                                          </p:val>
                                        </p:tav>
                                        <p:tav tm="100000">
                                          <p:val>
                                            <p:strVal val="#ppt_x"/>
                                          </p:val>
                                        </p:tav>
                                      </p:tavLst>
                                    </p:anim>
                                    <p:anim calcmode="lin" valueType="num">
                                      <p:cBhvr additive="base">
                                        <p:cTn id="73" dur="500" fill="hold"/>
                                        <p:tgtEl>
                                          <p:spTgt spid="1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500" fill="hold"/>
                                        <p:tgtEl>
                                          <p:spTgt spid="18"/>
                                        </p:tgtEl>
                                        <p:attrNameLst>
                                          <p:attrName>ppt_x</p:attrName>
                                        </p:attrNameLst>
                                      </p:cBhvr>
                                      <p:tavLst>
                                        <p:tav tm="0">
                                          <p:val>
                                            <p:strVal val="#ppt_x"/>
                                          </p:val>
                                        </p:tav>
                                        <p:tav tm="100000">
                                          <p:val>
                                            <p:strVal val="#ppt_x"/>
                                          </p:val>
                                        </p:tav>
                                      </p:tavLst>
                                    </p:anim>
                                    <p:anim calcmode="lin" valueType="num">
                                      <p:cBhvr additive="base">
                                        <p:cTn id="7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500" fill="hold"/>
                                        <p:tgtEl>
                                          <p:spTgt spid="21"/>
                                        </p:tgtEl>
                                        <p:attrNameLst>
                                          <p:attrName>ppt_x</p:attrName>
                                        </p:attrNameLst>
                                      </p:cBhvr>
                                      <p:tavLst>
                                        <p:tav tm="0">
                                          <p:val>
                                            <p:strVal val="#ppt_x"/>
                                          </p:val>
                                        </p:tav>
                                        <p:tav tm="100000">
                                          <p:val>
                                            <p:strVal val="#ppt_x"/>
                                          </p:val>
                                        </p:tav>
                                      </p:tavLst>
                                    </p:anim>
                                    <p:anim calcmode="lin" valueType="num">
                                      <p:cBhvr additive="base">
                                        <p:cTn id="88" dur="500" fill="hold"/>
                                        <p:tgtEl>
                                          <p:spTgt spid="2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ppt_x"/>
                                          </p:val>
                                        </p:tav>
                                        <p:tav tm="100000">
                                          <p:val>
                                            <p:strVal val="#ppt_x"/>
                                          </p:val>
                                        </p:tav>
                                      </p:tavLst>
                                    </p:anim>
                                    <p:anim calcmode="lin" valueType="num">
                                      <p:cBhvr additive="base">
                                        <p:cTn id="92" dur="500" fill="hold"/>
                                        <p:tgtEl>
                                          <p:spTgt spid="2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500" fill="hold"/>
                                        <p:tgtEl>
                                          <p:spTgt spid="23"/>
                                        </p:tgtEl>
                                        <p:attrNameLst>
                                          <p:attrName>ppt_x</p:attrName>
                                        </p:attrNameLst>
                                      </p:cBhvr>
                                      <p:tavLst>
                                        <p:tav tm="0">
                                          <p:val>
                                            <p:strVal val="#ppt_x"/>
                                          </p:val>
                                        </p:tav>
                                        <p:tav tm="100000">
                                          <p:val>
                                            <p:strVal val="#ppt_x"/>
                                          </p:val>
                                        </p:tav>
                                      </p:tavLst>
                                    </p:anim>
                                    <p:anim calcmode="lin" valueType="num">
                                      <p:cBhvr additive="base">
                                        <p:cTn id="9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
                                            <p:txEl>
                                              <p:pRg st="5" end="5"/>
                                            </p:txEl>
                                          </p:spTgt>
                                        </p:tgtEl>
                                        <p:attrNameLst>
                                          <p:attrName>style.visibility</p:attrName>
                                        </p:attrNameLst>
                                      </p:cBhvr>
                                      <p:to>
                                        <p:strVal val="visible"/>
                                      </p:to>
                                    </p:set>
                                    <p:animEffect transition="in" filter="fade">
                                      <p:cBhvr>
                                        <p:cTn id="101" dur="500"/>
                                        <p:tgtEl>
                                          <p:spTgt spid="3">
                                            <p:txEl>
                                              <p:pRg st="5" end="5"/>
                                            </p:txEl>
                                          </p:spTgt>
                                        </p:tgtEl>
                                      </p:cBhvr>
                                    </p:animEffect>
                                  </p:childTnLst>
                                </p:cTn>
                              </p:par>
                              <p:par>
                                <p:cTn id="102" presetID="2" presetClass="entr" presetSubtype="4" fill="hold" nodeType="withEffect">
                                  <p:stCondLst>
                                    <p:cond delay="0"/>
                                  </p:stCondLst>
                                  <p:childTnLst>
                                    <p:set>
                                      <p:cBhvr>
                                        <p:cTn id="103" dur="1" fill="hold">
                                          <p:stCondLst>
                                            <p:cond delay="0"/>
                                          </p:stCondLst>
                                        </p:cTn>
                                        <p:tgtEl>
                                          <p:spTgt spid="24"/>
                                        </p:tgtEl>
                                        <p:attrNameLst>
                                          <p:attrName>style.visibility</p:attrName>
                                        </p:attrNameLst>
                                      </p:cBhvr>
                                      <p:to>
                                        <p:strVal val="visible"/>
                                      </p:to>
                                    </p:set>
                                    <p:anim calcmode="lin" valueType="num">
                                      <p:cBhvr additive="base">
                                        <p:cTn id="104" dur="500" fill="hold"/>
                                        <p:tgtEl>
                                          <p:spTgt spid="24"/>
                                        </p:tgtEl>
                                        <p:attrNameLst>
                                          <p:attrName>ppt_x</p:attrName>
                                        </p:attrNameLst>
                                      </p:cBhvr>
                                      <p:tavLst>
                                        <p:tav tm="0">
                                          <p:val>
                                            <p:strVal val="#ppt_x"/>
                                          </p:val>
                                        </p:tav>
                                        <p:tav tm="100000">
                                          <p:val>
                                            <p:strVal val="#ppt_x"/>
                                          </p:val>
                                        </p:tav>
                                      </p:tavLst>
                                    </p:anim>
                                    <p:anim calcmode="lin" valueType="num">
                                      <p:cBhvr additive="base">
                                        <p:cTn id="105" dur="500" fill="hold"/>
                                        <p:tgtEl>
                                          <p:spTgt spid="24"/>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25"/>
                                        </p:tgtEl>
                                        <p:attrNameLst>
                                          <p:attrName>style.visibility</p:attrName>
                                        </p:attrNameLst>
                                      </p:cBhvr>
                                      <p:to>
                                        <p:strVal val="visible"/>
                                      </p:to>
                                    </p:set>
                                    <p:anim calcmode="lin" valueType="num">
                                      <p:cBhvr additive="base">
                                        <p:cTn id="108" dur="500" fill="hold"/>
                                        <p:tgtEl>
                                          <p:spTgt spid="25"/>
                                        </p:tgtEl>
                                        <p:attrNameLst>
                                          <p:attrName>ppt_x</p:attrName>
                                        </p:attrNameLst>
                                      </p:cBhvr>
                                      <p:tavLst>
                                        <p:tav tm="0">
                                          <p:val>
                                            <p:strVal val="#ppt_x"/>
                                          </p:val>
                                        </p:tav>
                                        <p:tav tm="100000">
                                          <p:val>
                                            <p:strVal val="#ppt_x"/>
                                          </p:val>
                                        </p:tav>
                                      </p:tavLst>
                                    </p:anim>
                                    <p:anim calcmode="lin" valueType="num">
                                      <p:cBhvr additive="base">
                                        <p:cTn id="109" dur="500" fill="hold"/>
                                        <p:tgtEl>
                                          <p:spTgt spid="25"/>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26"/>
                                        </p:tgtEl>
                                        <p:attrNameLst>
                                          <p:attrName>style.visibility</p:attrName>
                                        </p:attrNameLst>
                                      </p:cBhvr>
                                      <p:to>
                                        <p:strVal val="visible"/>
                                      </p:to>
                                    </p:set>
                                    <p:anim calcmode="lin" valueType="num">
                                      <p:cBhvr additive="base">
                                        <p:cTn id="112" dur="500" fill="hold"/>
                                        <p:tgtEl>
                                          <p:spTgt spid="26"/>
                                        </p:tgtEl>
                                        <p:attrNameLst>
                                          <p:attrName>ppt_x</p:attrName>
                                        </p:attrNameLst>
                                      </p:cBhvr>
                                      <p:tavLst>
                                        <p:tav tm="0">
                                          <p:val>
                                            <p:strVal val="#ppt_x"/>
                                          </p:val>
                                        </p:tav>
                                        <p:tav tm="100000">
                                          <p:val>
                                            <p:strVal val="#ppt_x"/>
                                          </p:val>
                                        </p:tav>
                                      </p:tavLst>
                                    </p:anim>
                                    <p:anim calcmode="lin" valueType="num">
                                      <p:cBhvr additive="base">
                                        <p:cTn id="113" dur="500" fill="hold"/>
                                        <p:tgtEl>
                                          <p:spTgt spid="26"/>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27"/>
                                        </p:tgtEl>
                                        <p:attrNameLst>
                                          <p:attrName>style.visibility</p:attrName>
                                        </p:attrNameLst>
                                      </p:cBhvr>
                                      <p:to>
                                        <p:strVal val="visible"/>
                                      </p:to>
                                    </p:set>
                                    <p:anim calcmode="lin" valueType="num">
                                      <p:cBhvr additive="base">
                                        <p:cTn id="116" dur="500" fill="hold"/>
                                        <p:tgtEl>
                                          <p:spTgt spid="27"/>
                                        </p:tgtEl>
                                        <p:attrNameLst>
                                          <p:attrName>ppt_x</p:attrName>
                                        </p:attrNameLst>
                                      </p:cBhvr>
                                      <p:tavLst>
                                        <p:tav tm="0">
                                          <p:val>
                                            <p:strVal val="#ppt_x"/>
                                          </p:val>
                                        </p:tav>
                                        <p:tav tm="100000">
                                          <p:val>
                                            <p:strVal val="#ppt_x"/>
                                          </p:val>
                                        </p:tav>
                                      </p:tavLst>
                                    </p:anim>
                                    <p:anim calcmode="lin" valueType="num">
                                      <p:cBhvr additive="base">
                                        <p:cTn id="11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fade">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additive="base">
                                        <p:cTn id="127" dur="500" fill="hold"/>
                                        <p:tgtEl>
                                          <p:spTgt spid="31"/>
                                        </p:tgtEl>
                                        <p:attrNameLst>
                                          <p:attrName>ppt_x</p:attrName>
                                        </p:attrNameLst>
                                      </p:cBhvr>
                                      <p:tavLst>
                                        <p:tav tm="0">
                                          <p:val>
                                            <p:strVal val="#ppt_x"/>
                                          </p:val>
                                        </p:tav>
                                        <p:tav tm="100000">
                                          <p:val>
                                            <p:strVal val="#ppt_x"/>
                                          </p:val>
                                        </p:tav>
                                      </p:tavLst>
                                    </p:anim>
                                    <p:anim calcmode="lin" valueType="num">
                                      <p:cBhvr additive="base">
                                        <p:cTn id="128" dur="500" fill="hold"/>
                                        <p:tgtEl>
                                          <p:spTgt spid="31"/>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32"/>
                                        </p:tgtEl>
                                        <p:attrNameLst>
                                          <p:attrName>style.visibility</p:attrName>
                                        </p:attrNameLst>
                                      </p:cBhvr>
                                      <p:to>
                                        <p:strVal val="visible"/>
                                      </p:to>
                                    </p:set>
                                    <p:anim calcmode="lin" valueType="num">
                                      <p:cBhvr additive="base">
                                        <p:cTn id="131" dur="500" fill="hold"/>
                                        <p:tgtEl>
                                          <p:spTgt spid="32"/>
                                        </p:tgtEl>
                                        <p:attrNameLst>
                                          <p:attrName>ppt_x</p:attrName>
                                        </p:attrNameLst>
                                      </p:cBhvr>
                                      <p:tavLst>
                                        <p:tav tm="0">
                                          <p:val>
                                            <p:strVal val="#ppt_x"/>
                                          </p:val>
                                        </p:tav>
                                        <p:tav tm="100000">
                                          <p:val>
                                            <p:strVal val="#ppt_x"/>
                                          </p:val>
                                        </p:tav>
                                      </p:tavLst>
                                    </p:anim>
                                    <p:anim calcmode="lin" valueType="num">
                                      <p:cBhvr additive="base">
                                        <p:cTn id="132" dur="500" fill="hold"/>
                                        <p:tgtEl>
                                          <p:spTgt spid="32"/>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33"/>
                                        </p:tgtEl>
                                        <p:attrNameLst>
                                          <p:attrName>style.visibility</p:attrName>
                                        </p:attrNameLst>
                                      </p:cBhvr>
                                      <p:to>
                                        <p:strVal val="visible"/>
                                      </p:to>
                                    </p:set>
                                    <p:anim calcmode="lin" valueType="num">
                                      <p:cBhvr additive="base">
                                        <p:cTn id="135" dur="500" fill="hold"/>
                                        <p:tgtEl>
                                          <p:spTgt spid="33"/>
                                        </p:tgtEl>
                                        <p:attrNameLst>
                                          <p:attrName>ppt_x</p:attrName>
                                        </p:attrNameLst>
                                      </p:cBhvr>
                                      <p:tavLst>
                                        <p:tav tm="0">
                                          <p:val>
                                            <p:strVal val="#ppt_x"/>
                                          </p:val>
                                        </p:tav>
                                        <p:tav tm="100000">
                                          <p:val>
                                            <p:strVal val="#ppt_x"/>
                                          </p:val>
                                        </p:tav>
                                      </p:tavLst>
                                    </p:anim>
                                    <p:anim calcmode="lin" valueType="num">
                                      <p:cBhvr additive="base">
                                        <p:cTn id="136" dur="500" fill="hold"/>
                                        <p:tgtEl>
                                          <p:spTgt spid="33"/>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34"/>
                                        </p:tgtEl>
                                        <p:attrNameLst>
                                          <p:attrName>style.visibility</p:attrName>
                                        </p:attrNameLst>
                                      </p:cBhvr>
                                      <p:to>
                                        <p:strVal val="visible"/>
                                      </p:to>
                                    </p:set>
                                    <p:anim calcmode="lin" valueType="num">
                                      <p:cBhvr additive="base">
                                        <p:cTn id="139" dur="500" fill="hold"/>
                                        <p:tgtEl>
                                          <p:spTgt spid="34"/>
                                        </p:tgtEl>
                                        <p:attrNameLst>
                                          <p:attrName>ppt_x</p:attrName>
                                        </p:attrNameLst>
                                      </p:cBhvr>
                                      <p:tavLst>
                                        <p:tav tm="0">
                                          <p:val>
                                            <p:strVal val="#ppt_x"/>
                                          </p:val>
                                        </p:tav>
                                        <p:tav tm="100000">
                                          <p:val>
                                            <p:strVal val="#ppt_x"/>
                                          </p:val>
                                        </p:tav>
                                      </p:tavLst>
                                    </p:anim>
                                    <p:anim calcmode="lin" valueType="num">
                                      <p:cBhvr additive="base">
                                        <p:cTn id="140" dur="500" fill="hold"/>
                                        <p:tgtEl>
                                          <p:spTgt spid="34"/>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35"/>
                                        </p:tgtEl>
                                        <p:attrNameLst>
                                          <p:attrName>style.visibility</p:attrName>
                                        </p:attrNameLst>
                                      </p:cBhvr>
                                      <p:to>
                                        <p:strVal val="visible"/>
                                      </p:to>
                                    </p:set>
                                    <p:anim calcmode="lin" valueType="num">
                                      <p:cBhvr additive="base">
                                        <p:cTn id="143" dur="500" fill="hold"/>
                                        <p:tgtEl>
                                          <p:spTgt spid="35"/>
                                        </p:tgtEl>
                                        <p:attrNameLst>
                                          <p:attrName>ppt_x</p:attrName>
                                        </p:attrNameLst>
                                      </p:cBhvr>
                                      <p:tavLst>
                                        <p:tav tm="0">
                                          <p:val>
                                            <p:strVal val="#ppt_x"/>
                                          </p:val>
                                        </p:tav>
                                        <p:tav tm="100000">
                                          <p:val>
                                            <p:strVal val="#ppt_x"/>
                                          </p:val>
                                        </p:tav>
                                      </p:tavLst>
                                    </p:anim>
                                    <p:anim calcmode="lin" valueType="num">
                                      <p:cBhvr additive="base">
                                        <p:cTn id="144" dur="500" fill="hold"/>
                                        <p:tgtEl>
                                          <p:spTgt spid="35"/>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 calcmode="lin" valueType="num">
                                      <p:cBhvr additive="base">
                                        <p:cTn id="147" dur="500" fill="hold"/>
                                        <p:tgtEl>
                                          <p:spTgt spid="38"/>
                                        </p:tgtEl>
                                        <p:attrNameLst>
                                          <p:attrName>ppt_x</p:attrName>
                                        </p:attrNameLst>
                                      </p:cBhvr>
                                      <p:tavLst>
                                        <p:tav tm="0">
                                          <p:val>
                                            <p:strVal val="#ppt_x"/>
                                          </p:val>
                                        </p:tav>
                                        <p:tav tm="100000">
                                          <p:val>
                                            <p:strVal val="#ppt_x"/>
                                          </p:val>
                                        </p:tav>
                                      </p:tavLst>
                                    </p:anim>
                                    <p:anim calcmode="lin" valueType="num">
                                      <p:cBhvr additive="base">
                                        <p:cTn id="14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40"/>
                                        </p:tgtEl>
                                        <p:attrNameLst>
                                          <p:attrName>style.visibility</p:attrName>
                                        </p:attrNameLst>
                                      </p:cBhvr>
                                      <p:to>
                                        <p:strVal val="visible"/>
                                      </p:to>
                                    </p:set>
                                    <p:anim calcmode="lin" valueType="num">
                                      <p:cBhvr additive="base">
                                        <p:cTn id="153" dur="500" fill="hold"/>
                                        <p:tgtEl>
                                          <p:spTgt spid="40"/>
                                        </p:tgtEl>
                                        <p:attrNameLst>
                                          <p:attrName>ppt_x</p:attrName>
                                        </p:attrNameLst>
                                      </p:cBhvr>
                                      <p:tavLst>
                                        <p:tav tm="0">
                                          <p:val>
                                            <p:strVal val="#ppt_x"/>
                                          </p:val>
                                        </p:tav>
                                        <p:tav tm="100000">
                                          <p:val>
                                            <p:strVal val="#ppt_x"/>
                                          </p:val>
                                        </p:tav>
                                      </p:tavLst>
                                    </p:anim>
                                    <p:anim calcmode="lin" valueType="num">
                                      <p:cBhvr additive="base">
                                        <p:cTn id="154" dur="500" fill="hold"/>
                                        <p:tgtEl>
                                          <p:spTgt spid="40"/>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39"/>
                                        </p:tgtEl>
                                        <p:attrNameLst>
                                          <p:attrName>style.visibility</p:attrName>
                                        </p:attrNameLst>
                                      </p:cBhvr>
                                      <p:to>
                                        <p:strVal val="visible"/>
                                      </p:to>
                                    </p:set>
                                    <p:anim calcmode="lin" valueType="num">
                                      <p:cBhvr additive="base">
                                        <p:cTn id="157" dur="500" fill="hold"/>
                                        <p:tgtEl>
                                          <p:spTgt spid="39"/>
                                        </p:tgtEl>
                                        <p:attrNameLst>
                                          <p:attrName>ppt_x</p:attrName>
                                        </p:attrNameLst>
                                      </p:cBhvr>
                                      <p:tavLst>
                                        <p:tav tm="0">
                                          <p:val>
                                            <p:strVal val="#ppt_x"/>
                                          </p:val>
                                        </p:tav>
                                        <p:tav tm="100000">
                                          <p:val>
                                            <p:strVal val="#ppt_x"/>
                                          </p:val>
                                        </p:tav>
                                      </p:tavLst>
                                    </p:anim>
                                    <p:anim calcmode="lin" valueType="num">
                                      <p:cBhvr additive="base">
                                        <p:cTn id="15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41"/>
                                        </p:tgtEl>
                                        <p:attrNameLst>
                                          <p:attrName>style.visibility</p:attrName>
                                        </p:attrNameLst>
                                      </p:cBhvr>
                                      <p:to>
                                        <p:strVal val="visible"/>
                                      </p:to>
                                    </p:set>
                                    <p:anim calcmode="lin" valueType="num">
                                      <p:cBhvr additive="base">
                                        <p:cTn id="163" dur="500" fill="hold"/>
                                        <p:tgtEl>
                                          <p:spTgt spid="41"/>
                                        </p:tgtEl>
                                        <p:attrNameLst>
                                          <p:attrName>ppt_x</p:attrName>
                                        </p:attrNameLst>
                                      </p:cBhvr>
                                      <p:tavLst>
                                        <p:tav tm="0">
                                          <p:val>
                                            <p:strVal val="#ppt_x"/>
                                          </p:val>
                                        </p:tav>
                                        <p:tav tm="100000">
                                          <p:val>
                                            <p:strVal val="#ppt_x"/>
                                          </p:val>
                                        </p:tav>
                                      </p:tavLst>
                                    </p:anim>
                                    <p:anim calcmode="lin" valueType="num">
                                      <p:cBhvr additive="base">
                                        <p:cTn id="16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42"/>
                                        </p:tgtEl>
                                        <p:attrNameLst>
                                          <p:attrName>style.visibility</p:attrName>
                                        </p:attrNameLst>
                                      </p:cBhvr>
                                      <p:to>
                                        <p:strVal val="visible"/>
                                      </p:to>
                                    </p:set>
                                    <p:anim calcmode="lin" valueType="num">
                                      <p:cBhvr additive="base">
                                        <p:cTn id="169" dur="500" fill="hold"/>
                                        <p:tgtEl>
                                          <p:spTgt spid="42"/>
                                        </p:tgtEl>
                                        <p:attrNameLst>
                                          <p:attrName>ppt_x</p:attrName>
                                        </p:attrNameLst>
                                      </p:cBhvr>
                                      <p:tavLst>
                                        <p:tav tm="0">
                                          <p:val>
                                            <p:strVal val="#ppt_x"/>
                                          </p:val>
                                        </p:tav>
                                        <p:tav tm="100000">
                                          <p:val>
                                            <p:strVal val="#ppt_x"/>
                                          </p:val>
                                        </p:tav>
                                      </p:tavLst>
                                    </p:anim>
                                    <p:anim calcmode="lin" valueType="num">
                                      <p:cBhvr additive="base">
                                        <p:cTn id="170" dur="500" fill="hold"/>
                                        <p:tgtEl>
                                          <p:spTgt spid="42"/>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43"/>
                                        </p:tgtEl>
                                        <p:attrNameLst>
                                          <p:attrName>style.visibility</p:attrName>
                                        </p:attrNameLst>
                                      </p:cBhvr>
                                      <p:to>
                                        <p:strVal val="visible"/>
                                      </p:to>
                                    </p:set>
                                    <p:anim calcmode="lin" valueType="num">
                                      <p:cBhvr additive="base">
                                        <p:cTn id="173" dur="500" fill="hold"/>
                                        <p:tgtEl>
                                          <p:spTgt spid="43"/>
                                        </p:tgtEl>
                                        <p:attrNameLst>
                                          <p:attrName>ppt_x</p:attrName>
                                        </p:attrNameLst>
                                      </p:cBhvr>
                                      <p:tavLst>
                                        <p:tav tm="0">
                                          <p:val>
                                            <p:strVal val="#ppt_x"/>
                                          </p:val>
                                        </p:tav>
                                        <p:tav tm="100000">
                                          <p:val>
                                            <p:strVal val="#ppt_x"/>
                                          </p:val>
                                        </p:tav>
                                      </p:tavLst>
                                    </p:anim>
                                    <p:anim calcmode="lin" valueType="num">
                                      <p:cBhvr additive="base">
                                        <p:cTn id="174" dur="500" fill="hold"/>
                                        <p:tgtEl>
                                          <p:spTgt spid="43"/>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44"/>
                                        </p:tgtEl>
                                        <p:attrNameLst>
                                          <p:attrName>style.visibility</p:attrName>
                                        </p:attrNameLst>
                                      </p:cBhvr>
                                      <p:to>
                                        <p:strVal val="visible"/>
                                      </p:to>
                                    </p:set>
                                    <p:anim calcmode="lin" valueType="num">
                                      <p:cBhvr additive="base">
                                        <p:cTn id="177" dur="500" fill="hold"/>
                                        <p:tgtEl>
                                          <p:spTgt spid="44"/>
                                        </p:tgtEl>
                                        <p:attrNameLst>
                                          <p:attrName>ppt_x</p:attrName>
                                        </p:attrNameLst>
                                      </p:cBhvr>
                                      <p:tavLst>
                                        <p:tav tm="0">
                                          <p:val>
                                            <p:strVal val="#ppt_x"/>
                                          </p:val>
                                        </p:tav>
                                        <p:tav tm="100000">
                                          <p:val>
                                            <p:strVal val="#ppt_x"/>
                                          </p:val>
                                        </p:tav>
                                      </p:tavLst>
                                    </p:anim>
                                    <p:anim calcmode="lin" valueType="num">
                                      <p:cBhvr additive="base">
                                        <p:cTn id="178" dur="500" fill="hold"/>
                                        <p:tgtEl>
                                          <p:spTgt spid="44"/>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anim calcmode="lin" valueType="num">
                                      <p:cBhvr additive="base">
                                        <p:cTn id="181" dur="500" fill="hold"/>
                                        <p:tgtEl>
                                          <p:spTgt spid="45"/>
                                        </p:tgtEl>
                                        <p:attrNameLst>
                                          <p:attrName>ppt_x</p:attrName>
                                        </p:attrNameLst>
                                      </p:cBhvr>
                                      <p:tavLst>
                                        <p:tav tm="0">
                                          <p:val>
                                            <p:strVal val="#ppt_x"/>
                                          </p:val>
                                        </p:tav>
                                        <p:tav tm="100000">
                                          <p:val>
                                            <p:strVal val="#ppt_x"/>
                                          </p:val>
                                        </p:tav>
                                      </p:tavLst>
                                    </p:anim>
                                    <p:anim calcmode="lin" valueType="num">
                                      <p:cBhvr additive="base">
                                        <p:cTn id="18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4" grpId="0"/>
      <p:bldP spid="15" grpId="0" animBg="1"/>
      <p:bldP spid="17" grpId="0" animBg="1"/>
      <p:bldP spid="18" grpId="0" animBg="1"/>
      <p:bldP spid="20" grpId="0"/>
      <p:bldP spid="22" grpId="0"/>
      <p:bldP spid="23" grpId="0" animBg="1"/>
      <p:bldP spid="25" grpId="0" animBg="1"/>
      <p:bldP spid="26" grpId="0" animBg="1"/>
      <p:bldP spid="30" grpId="0"/>
      <p:bldP spid="32" grpId="0"/>
      <p:bldP spid="33" grpId="0" animBg="1"/>
      <p:bldP spid="38" grpId="0"/>
      <p:bldP spid="39" grpId="0"/>
      <p:bldP spid="40" grpId="0" animBg="1"/>
      <p:bldP spid="43" grpId="0" animBg="1"/>
      <p:bldP spid="44" grpId="0"/>
      <p:bldP spid="4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374D-C6B3-F61E-3702-D6F77FF0771F}"/>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Define Daily rate and Create Journal with foreign Currency.</a:t>
            </a:r>
          </a:p>
        </p:txBody>
      </p:sp>
      <p:sp>
        <p:nvSpPr>
          <p:cNvPr id="3" name="Content Placeholder 2">
            <a:extLst>
              <a:ext uri="{FF2B5EF4-FFF2-40B4-BE49-F238E27FC236}">
                <a16:creationId xmlns:a16="http://schemas.microsoft.com/office/drawing/2014/main" id="{68C7B92E-3B2F-BBD4-2DAC-F647E1411ADE}"/>
              </a:ext>
            </a:extLst>
          </p:cNvPr>
          <p:cNvSpPr>
            <a:spLocks noGrp="1"/>
          </p:cNvSpPr>
          <p:nvPr>
            <p:ph idx="1"/>
          </p:nvPr>
        </p:nvSpPr>
        <p:spPr/>
        <p:txBody>
          <a:bodyPr/>
          <a:lstStyle/>
          <a:p>
            <a:r>
              <a:rPr lang="en-US" sz="1800" kern="100" dirty="0">
                <a:solidFill>
                  <a:srgbClr val="5D7373"/>
                </a:solidFill>
                <a:latin typeface="Calibri" panose="020F0502020204030204" pitchFamily="34" charset="0"/>
                <a:cs typeface="Arial" panose="020B0604020202020204" pitchFamily="34" charset="0"/>
              </a:rPr>
              <a:t>Setup</a:t>
            </a:r>
          </a:p>
          <a:p>
            <a:r>
              <a:rPr lang="en-US" sz="1800" kern="100" dirty="0">
                <a:solidFill>
                  <a:srgbClr val="5D7373"/>
                </a:solidFill>
                <a:latin typeface="Calibri" panose="020F0502020204030204" pitchFamily="34" charset="0"/>
                <a:cs typeface="Arial" panose="020B0604020202020204" pitchFamily="34" charset="0"/>
              </a:rPr>
              <a:t>Currencies</a:t>
            </a:r>
          </a:p>
          <a:p>
            <a:r>
              <a:rPr lang="en-US" sz="1800" kern="100" dirty="0">
                <a:solidFill>
                  <a:srgbClr val="5D7373"/>
                </a:solidFill>
                <a:latin typeface="Calibri" panose="020F0502020204030204" pitchFamily="34" charset="0"/>
                <a:cs typeface="Arial" panose="020B0604020202020204" pitchFamily="34" charset="0"/>
              </a:rPr>
              <a:t>Daily</a:t>
            </a:r>
          </a:p>
        </p:txBody>
      </p:sp>
      <p:pic>
        <p:nvPicPr>
          <p:cNvPr id="4" name="Picture 3">
            <a:extLst>
              <a:ext uri="{FF2B5EF4-FFF2-40B4-BE49-F238E27FC236}">
                <a16:creationId xmlns:a16="http://schemas.microsoft.com/office/drawing/2014/main" id="{A3108A79-6906-EDF7-5CDA-6945FAD1E2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75071" y="1825625"/>
            <a:ext cx="5274310" cy="2810510"/>
          </a:xfrm>
          <a:prstGeom prst="rect">
            <a:avLst/>
          </a:prstGeom>
        </p:spPr>
      </p:pic>
      <p:sp>
        <p:nvSpPr>
          <p:cNvPr id="5" name="Text Box 9">
            <a:extLst>
              <a:ext uri="{FF2B5EF4-FFF2-40B4-BE49-F238E27FC236}">
                <a16:creationId xmlns:a16="http://schemas.microsoft.com/office/drawing/2014/main" id="{01B98863-0B83-8544-AB82-D68F09FC21DA}"/>
              </a:ext>
            </a:extLst>
          </p:cNvPr>
          <p:cNvSpPr txBox="1"/>
          <p:nvPr/>
        </p:nvSpPr>
        <p:spPr>
          <a:xfrm>
            <a:off x="5378767" y="392239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B02F814-CFBF-231F-8F28-D9B1790C24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75071" y="1825624"/>
            <a:ext cx="5274310" cy="2810509"/>
          </a:xfrm>
          <a:prstGeom prst="rect">
            <a:avLst/>
          </a:prstGeom>
        </p:spPr>
      </p:pic>
      <p:sp>
        <p:nvSpPr>
          <p:cNvPr id="7" name="Rectangle: Rounded Corners 6">
            <a:extLst>
              <a:ext uri="{FF2B5EF4-FFF2-40B4-BE49-F238E27FC236}">
                <a16:creationId xmlns:a16="http://schemas.microsoft.com/office/drawing/2014/main" id="{13806AD4-6C96-E863-9B15-EB14B13D4DBF}"/>
              </a:ext>
            </a:extLst>
          </p:cNvPr>
          <p:cNvSpPr/>
          <p:nvPr/>
        </p:nvSpPr>
        <p:spPr>
          <a:xfrm>
            <a:off x="4168596" y="2325372"/>
            <a:ext cx="273243" cy="21282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ectangle: Rounded Corners 7">
            <a:extLst>
              <a:ext uri="{FF2B5EF4-FFF2-40B4-BE49-F238E27FC236}">
                <a16:creationId xmlns:a16="http://schemas.microsoft.com/office/drawing/2014/main" id="{92C36EA6-7069-1EAE-EE58-1C3A02BF2765}"/>
              </a:ext>
            </a:extLst>
          </p:cNvPr>
          <p:cNvSpPr/>
          <p:nvPr/>
        </p:nvSpPr>
        <p:spPr>
          <a:xfrm>
            <a:off x="4694749" y="2331596"/>
            <a:ext cx="273243" cy="21282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Rounded Corners 8">
            <a:extLst>
              <a:ext uri="{FF2B5EF4-FFF2-40B4-BE49-F238E27FC236}">
                <a16:creationId xmlns:a16="http://schemas.microsoft.com/office/drawing/2014/main" id="{26405BC8-9231-3C32-568D-6A5A6CDB886E}"/>
              </a:ext>
            </a:extLst>
          </p:cNvPr>
          <p:cNvSpPr/>
          <p:nvPr/>
        </p:nvSpPr>
        <p:spPr>
          <a:xfrm>
            <a:off x="7058494" y="2343144"/>
            <a:ext cx="584697" cy="18972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Rounded Corners 10">
            <a:extLst>
              <a:ext uri="{FF2B5EF4-FFF2-40B4-BE49-F238E27FC236}">
                <a16:creationId xmlns:a16="http://schemas.microsoft.com/office/drawing/2014/main" id="{CBABDA09-3429-541C-7A0E-266814B1BF3B}"/>
              </a:ext>
            </a:extLst>
          </p:cNvPr>
          <p:cNvSpPr/>
          <p:nvPr/>
        </p:nvSpPr>
        <p:spPr>
          <a:xfrm>
            <a:off x="7982833" y="2354691"/>
            <a:ext cx="703967" cy="18972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Rounded Corners 11">
            <a:extLst>
              <a:ext uri="{FF2B5EF4-FFF2-40B4-BE49-F238E27FC236}">
                <a16:creationId xmlns:a16="http://schemas.microsoft.com/office/drawing/2014/main" id="{1397BED4-7AD0-C8BD-89CD-5A21B3245BE4}"/>
              </a:ext>
            </a:extLst>
          </p:cNvPr>
          <p:cNvSpPr/>
          <p:nvPr/>
        </p:nvSpPr>
        <p:spPr>
          <a:xfrm>
            <a:off x="5240780" y="2354629"/>
            <a:ext cx="273243" cy="212821"/>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 Box 9">
            <a:extLst>
              <a:ext uri="{FF2B5EF4-FFF2-40B4-BE49-F238E27FC236}">
                <a16:creationId xmlns:a16="http://schemas.microsoft.com/office/drawing/2014/main" id="{5DA033C9-14C4-441C-EFC4-84EDCBF1A016}"/>
              </a:ext>
            </a:extLst>
          </p:cNvPr>
          <p:cNvSpPr txBox="1"/>
          <p:nvPr/>
        </p:nvSpPr>
        <p:spPr>
          <a:xfrm>
            <a:off x="4072892" y="203206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ar-EG"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2</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 Box 9">
            <a:extLst>
              <a:ext uri="{FF2B5EF4-FFF2-40B4-BE49-F238E27FC236}">
                <a16:creationId xmlns:a16="http://schemas.microsoft.com/office/drawing/2014/main" id="{684DCD27-9221-48BE-E216-68CBB6D0745C}"/>
              </a:ext>
            </a:extLst>
          </p:cNvPr>
          <p:cNvSpPr txBox="1"/>
          <p:nvPr/>
        </p:nvSpPr>
        <p:spPr>
          <a:xfrm>
            <a:off x="4600273" y="208377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3</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Text Box 9">
            <a:extLst>
              <a:ext uri="{FF2B5EF4-FFF2-40B4-BE49-F238E27FC236}">
                <a16:creationId xmlns:a16="http://schemas.microsoft.com/office/drawing/2014/main" id="{FF51B36B-41D8-5B1E-84BD-BC870C1FCCF5}"/>
              </a:ext>
            </a:extLst>
          </p:cNvPr>
          <p:cNvSpPr txBox="1"/>
          <p:nvPr/>
        </p:nvSpPr>
        <p:spPr>
          <a:xfrm>
            <a:off x="5147309" y="2106190"/>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4</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 name="Text Box 9">
            <a:extLst>
              <a:ext uri="{FF2B5EF4-FFF2-40B4-BE49-F238E27FC236}">
                <a16:creationId xmlns:a16="http://schemas.microsoft.com/office/drawing/2014/main" id="{E444AC9C-A306-BF8C-F022-E95020E3C751}"/>
              </a:ext>
            </a:extLst>
          </p:cNvPr>
          <p:cNvSpPr txBox="1"/>
          <p:nvPr/>
        </p:nvSpPr>
        <p:spPr>
          <a:xfrm>
            <a:off x="6032323" y="217431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Text Box 9">
            <a:extLst>
              <a:ext uri="{FF2B5EF4-FFF2-40B4-BE49-F238E27FC236}">
                <a16:creationId xmlns:a16="http://schemas.microsoft.com/office/drawing/2014/main" id="{D557DEDF-7CD6-C2D3-A070-1B2E3F0019BC}"/>
              </a:ext>
            </a:extLst>
          </p:cNvPr>
          <p:cNvSpPr txBox="1"/>
          <p:nvPr/>
        </p:nvSpPr>
        <p:spPr>
          <a:xfrm>
            <a:off x="6961477" y="2083779"/>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Text Box 9">
            <a:extLst>
              <a:ext uri="{FF2B5EF4-FFF2-40B4-BE49-F238E27FC236}">
                <a16:creationId xmlns:a16="http://schemas.microsoft.com/office/drawing/2014/main" id="{04B8A0C9-1B6E-87FA-4F29-4E1600EC1926}"/>
              </a:ext>
            </a:extLst>
          </p:cNvPr>
          <p:cNvSpPr txBox="1"/>
          <p:nvPr/>
        </p:nvSpPr>
        <p:spPr>
          <a:xfrm>
            <a:off x="7914916" y="2092684"/>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0B93AFF8-C6C4-7935-75D8-8C63A3CFCC99}"/>
              </a:ext>
            </a:extLst>
          </p:cNvPr>
          <p:cNvSpPr/>
          <p:nvPr/>
        </p:nvSpPr>
        <p:spPr>
          <a:xfrm>
            <a:off x="6067380" y="2388940"/>
            <a:ext cx="239083" cy="155478"/>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Rectangle: Rounded Corners 19">
            <a:extLst>
              <a:ext uri="{FF2B5EF4-FFF2-40B4-BE49-F238E27FC236}">
                <a16:creationId xmlns:a16="http://schemas.microsoft.com/office/drawing/2014/main" id="{B19D4F1E-488F-9A7D-DA19-6088C7ED0813}"/>
              </a:ext>
            </a:extLst>
          </p:cNvPr>
          <p:cNvSpPr/>
          <p:nvPr/>
        </p:nvSpPr>
        <p:spPr>
          <a:xfrm>
            <a:off x="5930758" y="4172854"/>
            <a:ext cx="1536030" cy="309694"/>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Text Box 9">
            <a:extLst>
              <a:ext uri="{FF2B5EF4-FFF2-40B4-BE49-F238E27FC236}">
                <a16:creationId xmlns:a16="http://schemas.microsoft.com/office/drawing/2014/main" id="{BDFD03EE-8EC5-861E-831E-A666D31B059A}"/>
              </a:ext>
            </a:extLst>
          </p:cNvPr>
          <p:cNvSpPr txBox="1"/>
          <p:nvPr/>
        </p:nvSpPr>
        <p:spPr>
          <a:xfrm>
            <a:off x="5864541" y="3922393"/>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effectLst/>
                <a:latin typeface="Calibri" panose="020F0502020204030204" pitchFamily="34" charset="0"/>
                <a:ea typeface="Calibri" panose="020F0502020204030204" pitchFamily="34" charset="0"/>
                <a:cs typeface="Arial" panose="020B0604020202020204" pitchFamily="34" charset="0"/>
              </a:rPr>
              <a:t>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F6F1EEB0-F66B-96FE-A62D-A80400CBA77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72892" y="1825622"/>
            <a:ext cx="5274310" cy="2810509"/>
          </a:xfrm>
          <a:prstGeom prst="rect">
            <a:avLst/>
          </a:prstGeom>
        </p:spPr>
      </p:pic>
      <p:pic>
        <p:nvPicPr>
          <p:cNvPr id="25" name="Picture 24">
            <a:extLst>
              <a:ext uri="{FF2B5EF4-FFF2-40B4-BE49-F238E27FC236}">
                <a16:creationId xmlns:a16="http://schemas.microsoft.com/office/drawing/2014/main" id="{F124C585-C100-9584-32BB-02009C5D9FF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61618" y="1825619"/>
            <a:ext cx="5285584" cy="2810510"/>
          </a:xfrm>
          <a:prstGeom prst="rect">
            <a:avLst/>
          </a:prstGeom>
        </p:spPr>
      </p:pic>
      <p:sp>
        <p:nvSpPr>
          <p:cNvPr id="26" name="Text Box 9">
            <a:extLst>
              <a:ext uri="{FF2B5EF4-FFF2-40B4-BE49-F238E27FC236}">
                <a16:creationId xmlns:a16="http://schemas.microsoft.com/office/drawing/2014/main" id="{8CD2C75C-B886-33BA-394E-09716F8EFFF1}"/>
              </a:ext>
            </a:extLst>
          </p:cNvPr>
          <p:cNvSpPr txBox="1"/>
          <p:nvPr/>
        </p:nvSpPr>
        <p:spPr>
          <a:xfrm>
            <a:off x="6885182" y="1830677"/>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latin typeface="Calibri" panose="020F0502020204030204" pitchFamily="34" charset="0"/>
                <a:ea typeface="Calibri" panose="020F0502020204030204" pitchFamily="34" charset="0"/>
                <a:cs typeface="Arial" panose="020B0604020202020204" pitchFamily="34" charset="0"/>
              </a:rPr>
              <a:t>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674E4BE2-EC0A-C4E8-8240-67D5BF52ADB6}"/>
              </a:ext>
            </a:extLst>
          </p:cNvPr>
          <p:cNvSpPr/>
          <p:nvPr/>
        </p:nvSpPr>
        <p:spPr>
          <a:xfrm>
            <a:off x="7111874" y="1916646"/>
            <a:ext cx="979445" cy="677756"/>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Rectangle: Rounded Corners 27">
            <a:extLst>
              <a:ext uri="{FF2B5EF4-FFF2-40B4-BE49-F238E27FC236}">
                <a16:creationId xmlns:a16="http://schemas.microsoft.com/office/drawing/2014/main" id="{BB58D088-C8B6-CDE8-2454-CC8E67EF24A1}"/>
              </a:ext>
            </a:extLst>
          </p:cNvPr>
          <p:cNvSpPr/>
          <p:nvPr/>
        </p:nvSpPr>
        <p:spPr>
          <a:xfrm>
            <a:off x="4063042" y="3035482"/>
            <a:ext cx="188084" cy="117647"/>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Rectangle: Rounded Corners 28">
            <a:extLst>
              <a:ext uri="{FF2B5EF4-FFF2-40B4-BE49-F238E27FC236}">
                <a16:creationId xmlns:a16="http://schemas.microsoft.com/office/drawing/2014/main" id="{6B8478F5-2858-71DD-8F20-87612EEBB0ED}"/>
              </a:ext>
            </a:extLst>
          </p:cNvPr>
          <p:cNvSpPr/>
          <p:nvPr/>
        </p:nvSpPr>
        <p:spPr>
          <a:xfrm>
            <a:off x="4105621" y="3153135"/>
            <a:ext cx="188084" cy="156595"/>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9">
            <a:extLst>
              <a:ext uri="{FF2B5EF4-FFF2-40B4-BE49-F238E27FC236}">
                <a16:creationId xmlns:a16="http://schemas.microsoft.com/office/drawing/2014/main" id="{3F399864-3A3D-8D80-E690-408BA5828FB8}"/>
              </a:ext>
            </a:extLst>
          </p:cNvPr>
          <p:cNvSpPr txBox="1"/>
          <p:nvPr/>
        </p:nvSpPr>
        <p:spPr>
          <a:xfrm>
            <a:off x="4056160" y="4055325"/>
            <a:ext cx="1434465" cy="713740"/>
          </a:xfrm>
          <a:prstGeom prst="rect">
            <a:avLst/>
          </a:prstGeom>
          <a:noFill/>
          <a:ln w="6350">
            <a:noFill/>
          </a:ln>
          <a:scene3d>
            <a:camera prst="obliqueBottomRight"/>
            <a:lightRig rig="threePt" dir="t"/>
          </a:scene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rtl="1">
              <a:lnSpc>
                <a:spcPct val="107000"/>
              </a:lnSpc>
              <a:spcAft>
                <a:spcPts val="800"/>
              </a:spcAft>
            </a:pPr>
            <a:r>
              <a:rPr lang="en-US" sz="1400" b="1" kern="100" dirty="0">
                <a:solidFill>
                  <a:srgbClr val="FD3265"/>
                </a:solidFill>
                <a:latin typeface="Calibri" panose="020F0502020204030204" pitchFamily="34" charset="0"/>
                <a:ea typeface="Calibri" panose="020F0502020204030204" pitchFamily="34" charset="0"/>
                <a:cs typeface="Arial" panose="020B0604020202020204" pitchFamily="34" charset="0"/>
              </a:rPr>
              <a:t>10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3FC17B58-6C4B-E326-2979-9BE3F368977C}"/>
              </a:ext>
            </a:extLst>
          </p:cNvPr>
          <p:cNvSpPr/>
          <p:nvPr/>
        </p:nvSpPr>
        <p:spPr>
          <a:xfrm>
            <a:off x="4293705" y="4283765"/>
            <a:ext cx="599288" cy="129210"/>
          </a:xfrm>
          <a:prstGeom prst="roundRect">
            <a:avLst/>
          </a:prstGeom>
          <a:noFill/>
          <a:ln>
            <a:solidFill>
              <a:srgbClr val="FF0000"/>
            </a:solidFill>
          </a:ln>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3" name="Straight Connector 32">
            <a:extLst>
              <a:ext uri="{FF2B5EF4-FFF2-40B4-BE49-F238E27FC236}">
                <a16:creationId xmlns:a16="http://schemas.microsoft.com/office/drawing/2014/main" id="{C93FEF0F-56B8-99DE-51C7-820E05AEA0B9}"/>
              </a:ext>
            </a:extLst>
          </p:cNvPr>
          <p:cNvCxnSpPr>
            <a:cxnSpLocks/>
          </p:cNvCxnSpPr>
          <p:nvPr/>
        </p:nvCxnSpPr>
        <p:spPr>
          <a:xfrm>
            <a:off x="5902794" y="3151065"/>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29B8BE-2F68-C084-8AB1-FEF5EC1BA6DF}"/>
              </a:ext>
            </a:extLst>
          </p:cNvPr>
          <p:cNvCxnSpPr>
            <a:cxnSpLocks/>
          </p:cNvCxnSpPr>
          <p:nvPr/>
        </p:nvCxnSpPr>
        <p:spPr>
          <a:xfrm>
            <a:off x="7299006" y="3151065"/>
            <a:ext cx="403669" cy="0"/>
          </a:xfrm>
          <a:prstGeom prst="line">
            <a:avLst/>
          </a:prstGeom>
          <a:ln>
            <a:solidFill>
              <a:srgbClr val="FF0000"/>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69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ppt_x"/>
                                          </p:val>
                                        </p:tav>
                                        <p:tav tm="100000">
                                          <p:val>
                                            <p:strVal val="#ppt_x"/>
                                          </p:val>
                                        </p:tav>
                                      </p:tavLst>
                                    </p:anim>
                                    <p:anim calcmode="lin" valueType="num">
                                      <p:cBhvr additive="base">
                                        <p:cTn id="70" dur="500" fill="hold"/>
                                        <p:tgtEl>
                                          <p:spTgt spid="1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ppt_x"/>
                                          </p:val>
                                        </p:tav>
                                        <p:tav tm="100000">
                                          <p:val>
                                            <p:strVal val="#ppt_x"/>
                                          </p:val>
                                        </p:tav>
                                      </p:tavLst>
                                    </p:anim>
                                    <p:anim calcmode="lin" valueType="num">
                                      <p:cBhvr additive="base">
                                        <p:cTn id="74" dur="500" fill="hold"/>
                                        <p:tgtEl>
                                          <p:spTgt spid="1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ppt_x"/>
                                          </p:val>
                                        </p:tav>
                                        <p:tav tm="100000">
                                          <p:val>
                                            <p:strVal val="#ppt_x"/>
                                          </p:val>
                                        </p:tav>
                                      </p:tavLst>
                                    </p:anim>
                                    <p:anim calcmode="lin" valueType="num">
                                      <p:cBhvr additive="base">
                                        <p:cTn id="82" dur="500" fill="hold"/>
                                        <p:tgtEl>
                                          <p:spTgt spid="1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additive="base">
                                        <p:cTn id="85" dur="500" fill="hold"/>
                                        <p:tgtEl>
                                          <p:spTgt spid="19"/>
                                        </p:tgtEl>
                                        <p:attrNameLst>
                                          <p:attrName>ppt_x</p:attrName>
                                        </p:attrNameLst>
                                      </p:cBhvr>
                                      <p:tavLst>
                                        <p:tav tm="0">
                                          <p:val>
                                            <p:strVal val="#ppt_x"/>
                                          </p:val>
                                        </p:tav>
                                        <p:tav tm="100000">
                                          <p:val>
                                            <p:strVal val="#ppt_x"/>
                                          </p:val>
                                        </p:tav>
                                      </p:tavLst>
                                    </p:anim>
                                    <p:anim calcmode="lin" valueType="num">
                                      <p:cBhvr additive="base">
                                        <p:cTn id="8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additive="base">
                                        <p:cTn id="95" dur="500" fill="hold"/>
                                        <p:tgtEl>
                                          <p:spTgt spid="21"/>
                                        </p:tgtEl>
                                        <p:attrNameLst>
                                          <p:attrName>ppt_x</p:attrName>
                                        </p:attrNameLst>
                                      </p:cBhvr>
                                      <p:tavLst>
                                        <p:tav tm="0">
                                          <p:val>
                                            <p:strVal val="#ppt_x"/>
                                          </p:val>
                                        </p:tav>
                                        <p:tav tm="100000">
                                          <p:val>
                                            <p:strVal val="#ppt_x"/>
                                          </p:val>
                                        </p:tav>
                                      </p:tavLst>
                                    </p:anim>
                                    <p:anim calcmode="lin" valueType="num">
                                      <p:cBhvr additive="base">
                                        <p:cTn id="9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22"/>
                                        </p:tgtEl>
                                        <p:attrNameLst>
                                          <p:attrName>style.visibility</p:attrName>
                                        </p:attrNameLst>
                                      </p:cBhvr>
                                      <p:to>
                                        <p:strVal val="visible"/>
                                      </p:to>
                                    </p:set>
                                    <p:anim calcmode="lin" valueType="num">
                                      <p:cBhvr additive="base">
                                        <p:cTn id="101" dur="500" fill="hold"/>
                                        <p:tgtEl>
                                          <p:spTgt spid="22"/>
                                        </p:tgtEl>
                                        <p:attrNameLst>
                                          <p:attrName>ppt_x</p:attrName>
                                        </p:attrNameLst>
                                      </p:cBhvr>
                                      <p:tavLst>
                                        <p:tav tm="0">
                                          <p:val>
                                            <p:strVal val="#ppt_x"/>
                                          </p:val>
                                        </p:tav>
                                        <p:tav tm="100000">
                                          <p:val>
                                            <p:strVal val="#ppt_x"/>
                                          </p:val>
                                        </p:tav>
                                      </p:tavLst>
                                    </p:anim>
                                    <p:anim calcmode="lin" valueType="num">
                                      <p:cBhvr additive="base">
                                        <p:cTn id="10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additive="base">
                                        <p:cTn id="107" dur="500" fill="hold"/>
                                        <p:tgtEl>
                                          <p:spTgt spid="25"/>
                                        </p:tgtEl>
                                        <p:attrNameLst>
                                          <p:attrName>ppt_x</p:attrName>
                                        </p:attrNameLst>
                                      </p:cBhvr>
                                      <p:tavLst>
                                        <p:tav tm="0">
                                          <p:val>
                                            <p:strVal val="#ppt_x"/>
                                          </p:val>
                                        </p:tav>
                                        <p:tav tm="100000">
                                          <p:val>
                                            <p:strVal val="#ppt_x"/>
                                          </p:val>
                                        </p:tav>
                                      </p:tavLst>
                                    </p:anim>
                                    <p:anim calcmode="lin" valueType="num">
                                      <p:cBhvr additive="base">
                                        <p:cTn id="108" dur="500" fill="hold"/>
                                        <p:tgtEl>
                                          <p:spTgt spid="25"/>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 calcmode="lin" valueType="num">
                                      <p:cBhvr additive="base">
                                        <p:cTn id="111" dur="500" fill="hold"/>
                                        <p:tgtEl>
                                          <p:spTgt spid="26"/>
                                        </p:tgtEl>
                                        <p:attrNameLst>
                                          <p:attrName>ppt_x</p:attrName>
                                        </p:attrNameLst>
                                      </p:cBhvr>
                                      <p:tavLst>
                                        <p:tav tm="0">
                                          <p:val>
                                            <p:strVal val="#ppt_x"/>
                                          </p:val>
                                        </p:tav>
                                        <p:tav tm="100000">
                                          <p:val>
                                            <p:strVal val="#ppt_x"/>
                                          </p:val>
                                        </p:tav>
                                      </p:tavLst>
                                    </p:anim>
                                    <p:anim calcmode="lin" valueType="num">
                                      <p:cBhvr additive="base">
                                        <p:cTn id="112" dur="500" fill="hold"/>
                                        <p:tgtEl>
                                          <p:spTgt spid="26"/>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anim calcmode="lin" valueType="num">
                                      <p:cBhvr additive="base">
                                        <p:cTn id="115" dur="500" fill="hold"/>
                                        <p:tgtEl>
                                          <p:spTgt spid="27"/>
                                        </p:tgtEl>
                                        <p:attrNameLst>
                                          <p:attrName>ppt_x</p:attrName>
                                        </p:attrNameLst>
                                      </p:cBhvr>
                                      <p:tavLst>
                                        <p:tav tm="0">
                                          <p:val>
                                            <p:strVal val="#ppt_x"/>
                                          </p:val>
                                        </p:tav>
                                        <p:tav tm="100000">
                                          <p:val>
                                            <p:strVal val="#ppt_x"/>
                                          </p:val>
                                        </p:tav>
                                      </p:tavLst>
                                    </p:anim>
                                    <p:anim calcmode="lin" valueType="num">
                                      <p:cBhvr additive="base">
                                        <p:cTn id="116" dur="500" fill="hold"/>
                                        <p:tgtEl>
                                          <p:spTgt spid="27"/>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28"/>
                                        </p:tgtEl>
                                        <p:attrNameLst>
                                          <p:attrName>style.visibility</p:attrName>
                                        </p:attrNameLst>
                                      </p:cBhvr>
                                      <p:to>
                                        <p:strVal val="visible"/>
                                      </p:to>
                                    </p:set>
                                    <p:anim calcmode="lin" valueType="num">
                                      <p:cBhvr additive="base">
                                        <p:cTn id="119" dur="500" fill="hold"/>
                                        <p:tgtEl>
                                          <p:spTgt spid="28"/>
                                        </p:tgtEl>
                                        <p:attrNameLst>
                                          <p:attrName>ppt_x</p:attrName>
                                        </p:attrNameLst>
                                      </p:cBhvr>
                                      <p:tavLst>
                                        <p:tav tm="0">
                                          <p:val>
                                            <p:strVal val="#ppt_x"/>
                                          </p:val>
                                        </p:tav>
                                        <p:tav tm="100000">
                                          <p:val>
                                            <p:strVal val="#ppt_x"/>
                                          </p:val>
                                        </p:tav>
                                      </p:tavLst>
                                    </p:anim>
                                    <p:anim calcmode="lin" valueType="num">
                                      <p:cBhvr additive="base">
                                        <p:cTn id="120" dur="500" fill="hold"/>
                                        <p:tgtEl>
                                          <p:spTgt spid="28"/>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29"/>
                                        </p:tgtEl>
                                        <p:attrNameLst>
                                          <p:attrName>style.visibility</p:attrName>
                                        </p:attrNameLst>
                                      </p:cBhvr>
                                      <p:to>
                                        <p:strVal val="visible"/>
                                      </p:to>
                                    </p:set>
                                    <p:anim calcmode="lin" valueType="num">
                                      <p:cBhvr additive="base">
                                        <p:cTn id="123" dur="500" fill="hold"/>
                                        <p:tgtEl>
                                          <p:spTgt spid="29"/>
                                        </p:tgtEl>
                                        <p:attrNameLst>
                                          <p:attrName>ppt_x</p:attrName>
                                        </p:attrNameLst>
                                      </p:cBhvr>
                                      <p:tavLst>
                                        <p:tav tm="0">
                                          <p:val>
                                            <p:strVal val="#ppt_x"/>
                                          </p:val>
                                        </p:tav>
                                        <p:tav tm="100000">
                                          <p:val>
                                            <p:strVal val="#ppt_x"/>
                                          </p:val>
                                        </p:tav>
                                      </p:tavLst>
                                    </p:anim>
                                    <p:anim calcmode="lin" valueType="num">
                                      <p:cBhvr additive="base">
                                        <p:cTn id="124" dur="500" fill="hold"/>
                                        <p:tgtEl>
                                          <p:spTgt spid="29"/>
                                        </p:tgtEl>
                                        <p:attrNameLst>
                                          <p:attrName>ppt_y</p:attrName>
                                        </p:attrNameLst>
                                      </p:cBhvr>
                                      <p:tavLst>
                                        <p:tav tm="0">
                                          <p:val>
                                            <p:strVal val="1+#ppt_h/2"/>
                                          </p:val>
                                        </p:tav>
                                        <p:tav tm="100000">
                                          <p:val>
                                            <p:strVal val="#ppt_y"/>
                                          </p:val>
                                        </p:tav>
                                      </p:tavLst>
                                    </p:anim>
                                  </p:childTnLst>
                                </p:cTn>
                              </p:par>
                            </p:childTnLst>
                          </p:cTn>
                        </p:par>
                        <p:par>
                          <p:cTn id="125" fill="hold">
                            <p:stCondLst>
                              <p:cond delay="500"/>
                            </p:stCondLst>
                            <p:childTnLst>
                              <p:par>
                                <p:cTn id="126" presetID="2" presetClass="entr" presetSubtype="4" fill="hold" nodeType="afterEffect">
                                  <p:stCondLst>
                                    <p:cond delay="0"/>
                                  </p:stCondLst>
                                  <p:childTnLst>
                                    <p:set>
                                      <p:cBhvr>
                                        <p:cTn id="127" dur="1" fill="hold">
                                          <p:stCondLst>
                                            <p:cond delay="0"/>
                                          </p:stCondLst>
                                        </p:cTn>
                                        <p:tgtEl>
                                          <p:spTgt spid="33"/>
                                        </p:tgtEl>
                                        <p:attrNameLst>
                                          <p:attrName>style.visibility</p:attrName>
                                        </p:attrNameLst>
                                      </p:cBhvr>
                                      <p:to>
                                        <p:strVal val="visible"/>
                                      </p:to>
                                    </p:set>
                                    <p:anim calcmode="lin" valueType="num">
                                      <p:cBhvr additive="base">
                                        <p:cTn id="128" dur="500" fill="hold"/>
                                        <p:tgtEl>
                                          <p:spTgt spid="33"/>
                                        </p:tgtEl>
                                        <p:attrNameLst>
                                          <p:attrName>ppt_x</p:attrName>
                                        </p:attrNameLst>
                                      </p:cBhvr>
                                      <p:tavLst>
                                        <p:tav tm="0">
                                          <p:val>
                                            <p:strVal val="#ppt_x"/>
                                          </p:val>
                                        </p:tav>
                                        <p:tav tm="100000">
                                          <p:val>
                                            <p:strVal val="#ppt_x"/>
                                          </p:val>
                                        </p:tav>
                                      </p:tavLst>
                                    </p:anim>
                                    <p:anim calcmode="lin" valueType="num">
                                      <p:cBhvr additive="base">
                                        <p:cTn id="129" dur="500" fill="hold"/>
                                        <p:tgtEl>
                                          <p:spTgt spid="33"/>
                                        </p:tgtEl>
                                        <p:attrNameLst>
                                          <p:attrName>ppt_y</p:attrName>
                                        </p:attrNameLst>
                                      </p:cBhvr>
                                      <p:tavLst>
                                        <p:tav tm="0">
                                          <p:val>
                                            <p:strVal val="1+#ppt_h/2"/>
                                          </p:val>
                                        </p:tav>
                                        <p:tav tm="100000">
                                          <p:val>
                                            <p:strVal val="#ppt_y"/>
                                          </p:val>
                                        </p:tav>
                                      </p:tavLst>
                                    </p:anim>
                                  </p:childTnLst>
                                </p:cTn>
                              </p:par>
                            </p:childTnLst>
                          </p:cTn>
                        </p:par>
                        <p:par>
                          <p:cTn id="130" fill="hold">
                            <p:stCondLst>
                              <p:cond delay="1000"/>
                            </p:stCondLst>
                            <p:childTnLst>
                              <p:par>
                                <p:cTn id="131" presetID="2" presetClass="entr" presetSubtype="4" fill="hold" nodeType="afterEffect">
                                  <p:stCondLst>
                                    <p:cond delay="0"/>
                                  </p:stCondLst>
                                  <p:childTnLst>
                                    <p:set>
                                      <p:cBhvr>
                                        <p:cTn id="132" dur="1" fill="hold">
                                          <p:stCondLst>
                                            <p:cond delay="0"/>
                                          </p:stCondLst>
                                        </p:cTn>
                                        <p:tgtEl>
                                          <p:spTgt spid="34"/>
                                        </p:tgtEl>
                                        <p:attrNameLst>
                                          <p:attrName>style.visibility</p:attrName>
                                        </p:attrNameLst>
                                      </p:cBhvr>
                                      <p:to>
                                        <p:strVal val="visible"/>
                                      </p:to>
                                    </p:set>
                                    <p:anim calcmode="lin" valueType="num">
                                      <p:cBhvr additive="base">
                                        <p:cTn id="133" dur="500" fill="hold"/>
                                        <p:tgtEl>
                                          <p:spTgt spid="34"/>
                                        </p:tgtEl>
                                        <p:attrNameLst>
                                          <p:attrName>ppt_x</p:attrName>
                                        </p:attrNameLst>
                                      </p:cBhvr>
                                      <p:tavLst>
                                        <p:tav tm="0">
                                          <p:val>
                                            <p:strVal val="#ppt_x"/>
                                          </p:val>
                                        </p:tav>
                                        <p:tav tm="100000">
                                          <p:val>
                                            <p:strVal val="#ppt_x"/>
                                          </p:val>
                                        </p:tav>
                                      </p:tavLst>
                                    </p:anim>
                                    <p:anim calcmode="lin" valueType="num">
                                      <p:cBhvr additive="base">
                                        <p:cTn id="13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32"/>
                                        </p:tgtEl>
                                        <p:attrNameLst>
                                          <p:attrName>style.visibility</p:attrName>
                                        </p:attrNameLst>
                                      </p:cBhvr>
                                      <p:to>
                                        <p:strVal val="visible"/>
                                      </p:to>
                                    </p:set>
                                    <p:anim calcmode="lin" valueType="num">
                                      <p:cBhvr additive="base">
                                        <p:cTn id="139" dur="500" fill="hold"/>
                                        <p:tgtEl>
                                          <p:spTgt spid="32"/>
                                        </p:tgtEl>
                                        <p:attrNameLst>
                                          <p:attrName>ppt_x</p:attrName>
                                        </p:attrNameLst>
                                      </p:cBhvr>
                                      <p:tavLst>
                                        <p:tav tm="0">
                                          <p:val>
                                            <p:strVal val="#ppt_x"/>
                                          </p:val>
                                        </p:tav>
                                        <p:tav tm="100000">
                                          <p:val>
                                            <p:strVal val="#ppt_x"/>
                                          </p:val>
                                        </p:tav>
                                      </p:tavLst>
                                    </p:anim>
                                    <p:anim calcmode="lin" valueType="num">
                                      <p:cBhvr additive="base">
                                        <p:cTn id="140" dur="500" fill="hold"/>
                                        <p:tgtEl>
                                          <p:spTgt spid="32"/>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30"/>
                                        </p:tgtEl>
                                        <p:attrNameLst>
                                          <p:attrName>style.visibility</p:attrName>
                                        </p:attrNameLst>
                                      </p:cBhvr>
                                      <p:to>
                                        <p:strVal val="visible"/>
                                      </p:to>
                                    </p:set>
                                    <p:anim calcmode="lin" valueType="num">
                                      <p:cBhvr additive="base">
                                        <p:cTn id="143" dur="500" fill="hold"/>
                                        <p:tgtEl>
                                          <p:spTgt spid="30"/>
                                        </p:tgtEl>
                                        <p:attrNameLst>
                                          <p:attrName>ppt_x</p:attrName>
                                        </p:attrNameLst>
                                      </p:cBhvr>
                                      <p:tavLst>
                                        <p:tav tm="0">
                                          <p:val>
                                            <p:strVal val="#ppt_x"/>
                                          </p:val>
                                        </p:tav>
                                        <p:tav tm="100000">
                                          <p:val>
                                            <p:strVal val="#ppt_x"/>
                                          </p:val>
                                        </p:tav>
                                      </p:tavLst>
                                    </p:anim>
                                    <p:anim calcmode="lin" valueType="num">
                                      <p:cBhvr additive="base">
                                        <p:cTn id="1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animBg="1"/>
      <p:bldP spid="8" grpId="0" animBg="1"/>
      <p:bldP spid="9" grpId="0" animBg="1"/>
      <p:bldP spid="11" grpId="0" animBg="1"/>
      <p:bldP spid="12" grpId="0" animBg="1"/>
      <p:bldP spid="13" grpId="0"/>
      <p:bldP spid="14" grpId="0"/>
      <p:bldP spid="15" grpId="0"/>
      <p:bldP spid="16" grpId="0"/>
      <p:bldP spid="17" grpId="0"/>
      <p:bldP spid="18" grpId="0"/>
      <p:bldP spid="19" grpId="0" animBg="1"/>
      <p:bldP spid="20" grpId="0" animBg="1"/>
      <p:bldP spid="21" grpId="0"/>
      <p:bldP spid="26" grpId="0"/>
      <p:bldP spid="27" grpId="0" animBg="1"/>
      <p:bldP spid="28" grpId="0" animBg="1"/>
      <p:bldP spid="29" grpId="0" animBg="1"/>
      <p:bldP spid="30" grpId="0"/>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42996" y="1338291"/>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Importance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987082" y="3010736"/>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OF USING ORACLE FOR</a:t>
            </a:r>
          </a:p>
        </p:txBody>
      </p:sp>
      <p:sp>
        <p:nvSpPr>
          <p:cNvPr id="58" name="TextBox 57">
            <a:extLst>
              <a:ext uri="{FF2B5EF4-FFF2-40B4-BE49-F238E27FC236}">
                <a16:creationId xmlns:a16="http://schemas.microsoft.com/office/drawing/2014/main" id="{79BCE1F0-A71E-4D4B-BE6A-A381604C28D2}"/>
              </a:ext>
            </a:extLst>
          </p:cNvPr>
          <p:cNvSpPr txBox="1"/>
          <p:nvPr/>
        </p:nvSpPr>
        <p:spPr>
          <a:xfrm>
            <a:off x="3987082" y="3759023"/>
            <a:ext cx="7278915" cy="523220"/>
          </a:xfrm>
          <a:prstGeom prst="rect">
            <a:avLst/>
          </a:prstGeom>
          <a:noFill/>
        </p:spPr>
        <p:txBody>
          <a:bodyPr wrap="square" rtlCol="0">
            <a:spAutoFit/>
          </a:bodyPr>
          <a:lstStyle/>
          <a:p>
            <a:pPr algn="ctr"/>
            <a:r>
              <a:rPr lang="en-US" sz="2800" dirty="0">
                <a:solidFill>
                  <a:srgbClr val="5D7373"/>
                </a:solidFill>
                <a:latin typeface="Tw Cen MT" panose="020B0602020104020603" pitchFamily="34" charset="0"/>
              </a:rPr>
              <a:t>ACCOUNT PAYABLE MANAGEMENT </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5</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7" grpId="0"/>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A3AD4-971B-B7DD-5499-4993C34FBAC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0F59497B-328E-AFAE-4B59-04D407D2EAA1}"/>
              </a:ext>
            </a:extLst>
          </p:cNvPr>
          <p:cNvGrpSpPr/>
          <p:nvPr/>
        </p:nvGrpSpPr>
        <p:grpSpPr>
          <a:xfrm>
            <a:off x="-11394082" y="-8724900"/>
            <a:ext cx="24867713" cy="19796552"/>
            <a:chOff x="-11394082" y="-8724900"/>
            <a:chExt cx="24867713" cy="19796552"/>
          </a:xfrm>
        </p:grpSpPr>
        <p:sp>
          <p:nvSpPr>
            <p:cNvPr id="9" name="Block Arc 8">
              <a:extLst>
                <a:ext uri="{FF2B5EF4-FFF2-40B4-BE49-F238E27FC236}">
                  <a16:creationId xmlns:a16="http://schemas.microsoft.com/office/drawing/2014/main" id="{84897C33-F0B1-AA2C-EA4A-7852E6DE36AD}"/>
                </a:ext>
              </a:extLst>
            </p:cNvPr>
            <p:cNvSpPr/>
            <p:nvPr/>
          </p:nvSpPr>
          <p:spPr>
            <a:xfrm>
              <a:off x="645259"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a:extLst>
                <a:ext uri="{FF2B5EF4-FFF2-40B4-BE49-F238E27FC236}">
                  <a16:creationId xmlns:a16="http://schemas.microsoft.com/office/drawing/2014/main" id="{4548E75C-2FB8-93ED-7393-55454F3B5321}"/>
                </a:ext>
              </a:extLst>
            </p:cNvPr>
            <p:cNvSpPr/>
            <p:nvPr/>
          </p:nvSpPr>
          <p:spPr>
            <a:xfrm flipV="1">
              <a:off x="-1914134"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id="{96B1E191-A9E7-8092-55EF-252A51CFFFE3}"/>
                </a:ext>
              </a:extLst>
            </p:cNvPr>
            <p:cNvSpPr/>
            <p:nvPr/>
          </p:nvSpPr>
          <p:spPr>
            <a:xfrm>
              <a:off x="721459" y="4621426"/>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lus Sign 12">
              <a:extLst>
                <a:ext uri="{FF2B5EF4-FFF2-40B4-BE49-F238E27FC236}">
                  <a16:creationId xmlns:a16="http://schemas.microsoft.com/office/drawing/2014/main" id="{37C9DFB1-000B-7346-1833-0B7434492ABC}"/>
                </a:ext>
              </a:extLst>
            </p:cNvPr>
            <p:cNvSpPr/>
            <p:nvPr/>
          </p:nvSpPr>
          <p:spPr>
            <a:xfrm>
              <a:off x="4060871" y="-12763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id="{701C4152-5820-ACCF-2406-23C954980435}"/>
                </a:ext>
              </a:extLst>
            </p:cNvPr>
            <p:cNvSpPr/>
            <p:nvPr/>
          </p:nvSpPr>
          <p:spPr>
            <a:xfrm>
              <a:off x="-8834689"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Block Arc 16">
              <a:extLst>
                <a:ext uri="{FF2B5EF4-FFF2-40B4-BE49-F238E27FC236}">
                  <a16:creationId xmlns:a16="http://schemas.microsoft.com/office/drawing/2014/main" id="{55DAACEB-1B43-639C-A7E1-4C82040818AE}"/>
                </a:ext>
              </a:extLst>
            </p:cNvPr>
            <p:cNvSpPr/>
            <p:nvPr/>
          </p:nvSpPr>
          <p:spPr>
            <a:xfrm flipV="1">
              <a:off x="-11394082"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a:extLst>
                <a:ext uri="{FF2B5EF4-FFF2-40B4-BE49-F238E27FC236}">
                  <a16:creationId xmlns:a16="http://schemas.microsoft.com/office/drawing/2014/main" id="{82CD6487-1856-8EF2-A96C-FA3E9F3410DA}"/>
                </a:ext>
              </a:extLst>
            </p:cNvPr>
            <p:cNvSpPr/>
            <p:nvPr/>
          </p:nvSpPr>
          <p:spPr>
            <a:xfrm>
              <a:off x="-8758489" y="-2274674"/>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lus Sign 18">
              <a:extLst>
                <a:ext uri="{FF2B5EF4-FFF2-40B4-BE49-F238E27FC236}">
                  <a16:creationId xmlns:a16="http://schemas.microsoft.com/office/drawing/2014/main" id="{5B1D49B1-B6D6-F31D-C5A6-0715AA9B2DD2}"/>
                </a:ext>
              </a:extLst>
            </p:cNvPr>
            <p:cNvSpPr/>
            <p:nvPr/>
          </p:nvSpPr>
          <p:spPr>
            <a:xfrm>
              <a:off x="-5419077" y="-81724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D9274086-9573-26C8-B67D-E94B39C6886E}"/>
              </a:ext>
            </a:extLst>
          </p:cNvPr>
          <p:cNvSpPr/>
          <p:nvPr/>
        </p:nvSpPr>
        <p:spPr>
          <a:xfrm>
            <a:off x="0" y="0"/>
            <a:ext cx="12192000" cy="6858000"/>
          </a:xfrm>
          <a:prstGeom prst="rect">
            <a:avLst/>
          </a:prstGeom>
          <a:solidFill>
            <a:schemeClr val="bg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4257F7CA-E09F-5DE7-1FFE-DB7F3127E821}"/>
              </a:ext>
            </a:extLst>
          </p:cNvPr>
          <p:cNvSpPr txBox="1"/>
          <p:nvPr/>
        </p:nvSpPr>
        <p:spPr>
          <a:xfrm>
            <a:off x="2303059" y="3326194"/>
            <a:ext cx="9888941" cy="1569660"/>
          </a:xfrm>
          <a:prstGeom prst="rect">
            <a:avLst/>
          </a:prstGeom>
          <a:noFill/>
        </p:spPr>
        <p:txBody>
          <a:bodyPr wrap="square" rtlCol="0">
            <a:spAutoFit/>
          </a:bodyPr>
          <a:lstStyle/>
          <a:p>
            <a:r>
              <a:rPr lang="en-US" sz="9600" b="1" i="1" dirty="0">
                <a:solidFill>
                  <a:srgbClr val="52CBBE"/>
                </a:solidFill>
                <a:latin typeface="Tw Cen MT" panose="020B0602020104020603" pitchFamily="34" charset="0"/>
              </a:rPr>
              <a:t>Do You Have Any Q  </a:t>
            </a:r>
            <a:endParaRPr lang="en-US" sz="9600" b="1" i="1" dirty="0">
              <a:solidFill>
                <a:schemeClr val="bg1"/>
              </a:solidFill>
              <a:latin typeface="Tw Cen MT" panose="020B0602020104020603" pitchFamily="34" charset="0"/>
            </a:endParaRPr>
          </a:p>
        </p:txBody>
      </p:sp>
      <p:sp>
        <p:nvSpPr>
          <p:cNvPr id="92" name="TextBox 91">
            <a:extLst>
              <a:ext uri="{FF2B5EF4-FFF2-40B4-BE49-F238E27FC236}">
                <a16:creationId xmlns:a16="http://schemas.microsoft.com/office/drawing/2014/main" id="{EA8C1A35-9CD3-E500-E3E7-D8EAE91B9E77}"/>
              </a:ext>
            </a:extLst>
          </p:cNvPr>
          <p:cNvSpPr txBox="1"/>
          <p:nvPr/>
        </p:nvSpPr>
        <p:spPr>
          <a:xfrm>
            <a:off x="2339961" y="1993344"/>
            <a:ext cx="6728504" cy="1862048"/>
          </a:xfrm>
          <a:prstGeom prst="rect">
            <a:avLst/>
          </a:prstGeom>
          <a:noFill/>
        </p:spPr>
        <p:txBody>
          <a:bodyPr wrap="square" rtlCol="0">
            <a:spAutoFit/>
          </a:bodyPr>
          <a:lstStyle/>
          <a:p>
            <a:r>
              <a:rPr lang="en-US" sz="11500" b="1" i="1" dirty="0">
                <a:solidFill>
                  <a:srgbClr val="FD3265"/>
                </a:solidFill>
                <a:latin typeface="Tw Cen MT" panose="020B0602020104020603" pitchFamily="34" charset="0"/>
              </a:rPr>
              <a:t>Thank You</a:t>
            </a:r>
          </a:p>
        </p:txBody>
      </p:sp>
      <p:grpSp>
        <p:nvGrpSpPr>
          <p:cNvPr id="90" name="Group 89">
            <a:extLst>
              <a:ext uri="{FF2B5EF4-FFF2-40B4-BE49-F238E27FC236}">
                <a16:creationId xmlns:a16="http://schemas.microsoft.com/office/drawing/2014/main" id="{4DF79575-9C66-84C8-84A3-1CD147877034}"/>
              </a:ext>
            </a:extLst>
          </p:cNvPr>
          <p:cNvGrpSpPr/>
          <p:nvPr/>
        </p:nvGrpSpPr>
        <p:grpSpPr>
          <a:xfrm>
            <a:off x="-6222976" y="-4849947"/>
            <a:ext cx="17678980" cy="11342285"/>
            <a:chOff x="-6261076" y="-5116647"/>
            <a:chExt cx="17678980" cy="11342285"/>
          </a:xfrm>
        </p:grpSpPr>
        <p:sp>
          <p:nvSpPr>
            <p:cNvPr id="20" name="Plus Sign 19">
              <a:extLst>
                <a:ext uri="{FF2B5EF4-FFF2-40B4-BE49-F238E27FC236}">
                  <a16:creationId xmlns:a16="http://schemas.microsoft.com/office/drawing/2014/main" id="{2B54DC12-BF57-99BC-69AD-6AF6128733A4}"/>
                </a:ext>
              </a:extLst>
            </p:cNvPr>
            <p:cNvSpPr/>
            <p:nvPr/>
          </p:nvSpPr>
          <p:spPr>
            <a:xfrm rot="2700000">
              <a:off x="5475517" y="3844656"/>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ock Arc 20">
              <a:extLst>
                <a:ext uri="{FF2B5EF4-FFF2-40B4-BE49-F238E27FC236}">
                  <a16:creationId xmlns:a16="http://schemas.microsoft.com/office/drawing/2014/main" id="{81A895E2-3876-90A4-6DD1-10C8AE5D408F}"/>
                </a:ext>
              </a:extLst>
            </p:cNvPr>
            <p:cNvSpPr/>
            <p:nvPr/>
          </p:nvSpPr>
          <p:spPr>
            <a:xfrm rot="16200000">
              <a:off x="3731980" y="259921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FE114B25-E686-40E9-9517-C3B69FE1A9E0}"/>
                </a:ext>
              </a:extLst>
            </p:cNvPr>
            <p:cNvSpPr/>
            <p:nvPr/>
          </p:nvSpPr>
          <p:spPr>
            <a:xfrm>
              <a:off x="8430418" y="370756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2D0DF861-6E1D-719D-8E5E-54E4EAD2F96C}"/>
                </a:ext>
              </a:extLst>
            </p:cNvPr>
            <p:cNvSpPr/>
            <p:nvPr/>
          </p:nvSpPr>
          <p:spPr>
            <a:xfrm>
              <a:off x="8505824" y="15571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04D9B85-F9DB-F452-0CDC-295E596DCE59}"/>
                </a:ext>
              </a:extLst>
            </p:cNvPr>
            <p:cNvGrpSpPr/>
            <p:nvPr/>
          </p:nvGrpSpPr>
          <p:grpSpPr>
            <a:xfrm>
              <a:off x="7238359" y="2553493"/>
              <a:ext cx="176213" cy="176213"/>
              <a:chOff x="7124699" y="2576294"/>
              <a:chExt cx="176213" cy="176213"/>
            </a:xfrm>
          </p:grpSpPr>
          <p:sp>
            <p:nvSpPr>
              <p:cNvPr id="24" name="Rectangle 23">
                <a:extLst>
                  <a:ext uri="{FF2B5EF4-FFF2-40B4-BE49-F238E27FC236}">
                    <a16:creationId xmlns:a16="http://schemas.microsoft.com/office/drawing/2014/main" id="{39C68C62-5350-9BC9-C942-04F7330FE4F3}"/>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00D7033-1511-BB41-8C51-4534989F251F}"/>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Block Arc 25">
              <a:extLst>
                <a:ext uri="{FF2B5EF4-FFF2-40B4-BE49-F238E27FC236}">
                  <a16:creationId xmlns:a16="http://schemas.microsoft.com/office/drawing/2014/main" id="{19EBC78D-5668-FA01-906C-01C2C2A8E8EE}"/>
                </a:ext>
              </a:extLst>
            </p:cNvPr>
            <p:cNvSpPr/>
            <p:nvPr/>
          </p:nvSpPr>
          <p:spPr>
            <a:xfrm rot="12064165">
              <a:off x="4874528" y="59377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lock Arc 27">
              <a:extLst>
                <a:ext uri="{FF2B5EF4-FFF2-40B4-BE49-F238E27FC236}">
                  <a16:creationId xmlns:a16="http://schemas.microsoft.com/office/drawing/2014/main" id="{28DD2F08-37D4-418E-AD95-FA54181107DF}"/>
                </a:ext>
              </a:extLst>
            </p:cNvPr>
            <p:cNvSpPr/>
            <p:nvPr/>
          </p:nvSpPr>
          <p:spPr>
            <a:xfrm rot="12064165">
              <a:off x="1061966" y="216408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28">
              <a:extLst>
                <a:ext uri="{FF2B5EF4-FFF2-40B4-BE49-F238E27FC236}">
                  <a16:creationId xmlns:a16="http://schemas.microsoft.com/office/drawing/2014/main" id="{BB2F1426-3F99-1E1F-7DA3-11D72BB124C8}"/>
                </a:ext>
              </a:extLst>
            </p:cNvPr>
            <p:cNvGrpSpPr/>
            <p:nvPr/>
          </p:nvGrpSpPr>
          <p:grpSpPr>
            <a:xfrm>
              <a:off x="9030365" y="5220493"/>
              <a:ext cx="176213" cy="176213"/>
              <a:chOff x="7124699" y="2576294"/>
              <a:chExt cx="176213" cy="176213"/>
            </a:xfrm>
          </p:grpSpPr>
          <p:sp>
            <p:nvSpPr>
              <p:cNvPr id="30" name="Rectangle 29">
                <a:extLst>
                  <a:ext uri="{FF2B5EF4-FFF2-40B4-BE49-F238E27FC236}">
                    <a16:creationId xmlns:a16="http://schemas.microsoft.com/office/drawing/2014/main" id="{C285D0EA-5476-F4B8-C64A-9C145C62D1B3}"/>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ECBD2C-6AE0-D75F-DE64-A09A0B22D9AB}"/>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6201836-16A2-6385-FFE7-EA7FA3D869CF}"/>
                </a:ext>
              </a:extLst>
            </p:cNvPr>
            <p:cNvGrpSpPr/>
            <p:nvPr/>
          </p:nvGrpSpPr>
          <p:grpSpPr>
            <a:xfrm>
              <a:off x="469046" y="5651606"/>
              <a:ext cx="176213" cy="176213"/>
              <a:chOff x="7124699" y="2576294"/>
              <a:chExt cx="176213" cy="176213"/>
            </a:xfrm>
          </p:grpSpPr>
          <p:sp>
            <p:nvSpPr>
              <p:cNvPr id="33" name="Rectangle 32">
                <a:extLst>
                  <a:ext uri="{FF2B5EF4-FFF2-40B4-BE49-F238E27FC236}">
                    <a16:creationId xmlns:a16="http://schemas.microsoft.com/office/drawing/2014/main" id="{B7FE4C7E-10FB-EE3F-EAC8-90D65549C32A}"/>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4998255-7642-F47D-7A9D-735DDC683AFE}"/>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58E45BAF-AF07-5CC1-1601-E8528E6DAAD4}"/>
                </a:ext>
              </a:extLst>
            </p:cNvPr>
            <p:cNvSpPr/>
            <p:nvPr/>
          </p:nvSpPr>
          <p:spPr>
            <a:xfrm>
              <a:off x="10123504" y="4129833"/>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rcle: Hollow 35">
              <a:extLst>
                <a:ext uri="{FF2B5EF4-FFF2-40B4-BE49-F238E27FC236}">
                  <a16:creationId xmlns:a16="http://schemas.microsoft.com/office/drawing/2014/main" id="{1062E12F-924E-7E33-F363-3955281BE802}"/>
                </a:ext>
              </a:extLst>
            </p:cNvPr>
            <p:cNvSpPr/>
            <p:nvPr/>
          </p:nvSpPr>
          <p:spPr>
            <a:xfrm>
              <a:off x="5548112" y="22353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Circle: Hollow 36">
              <a:extLst>
                <a:ext uri="{FF2B5EF4-FFF2-40B4-BE49-F238E27FC236}">
                  <a16:creationId xmlns:a16="http://schemas.microsoft.com/office/drawing/2014/main" id="{4840FA46-3151-D40E-5682-E276C1A8E192}"/>
                </a:ext>
              </a:extLst>
            </p:cNvPr>
            <p:cNvSpPr/>
            <p:nvPr/>
          </p:nvSpPr>
          <p:spPr>
            <a:xfrm>
              <a:off x="330224" y="3955249"/>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ircle: Hollow 38">
              <a:extLst>
                <a:ext uri="{FF2B5EF4-FFF2-40B4-BE49-F238E27FC236}">
                  <a16:creationId xmlns:a16="http://schemas.microsoft.com/office/drawing/2014/main" id="{2D98002F-922B-D511-A104-BFC4E66E995A}"/>
                </a:ext>
              </a:extLst>
            </p:cNvPr>
            <p:cNvSpPr/>
            <p:nvPr/>
          </p:nvSpPr>
          <p:spPr>
            <a:xfrm>
              <a:off x="1992113" y="92901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0" name="Group 39">
              <a:extLst>
                <a:ext uri="{FF2B5EF4-FFF2-40B4-BE49-F238E27FC236}">
                  <a16:creationId xmlns:a16="http://schemas.microsoft.com/office/drawing/2014/main" id="{38592458-46EC-4FD0-A61C-E034EC3AA6E2}"/>
                </a:ext>
              </a:extLst>
            </p:cNvPr>
            <p:cNvGrpSpPr/>
            <p:nvPr/>
          </p:nvGrpSpPr>
          <p:grpSpPr>
            <a:xfrm>
              <a:off x="2264959" y="3373222"/>
              <a:ext cx="176213" cy="176213"/>
              <a:chOff x="7124699" y="2576294"/>
              <a:chExt cx="176213" cy="176213"/>
            </a:xfrm>
          </p:grpSpPr>
          <p:sp>
            <p:nvSpPr>
              <p:cNvPr id="41" name="Rectangle 40">
                <a:extLst>
                  <a:ext uri="{FF2B5EF4-FFF2-40B4-BE49-F238E27FC236}">
                    <a16:creationId xmlns:a16="http://schemas.microsoft.com/office/drawing/2014/main" id="{74E145DC-91B6-FBAA-1355-A04843A1172C}"/>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7E6A5A9-7D0A-8C37-9CBC-F2D7E188BBB1}"/>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Circle: Hollow 44">
              <a:extLst>
                <a:ext uri="{FF2B5EF4-FFF2-40B4-BE49-F238E27FC236}">
                  <a16:creationId xmlns:a16="http://schemas.microsoft.com/office/drawing/2014/main" id="{550E2C93-2E35-98D5-561F-4F671AEF91F9}"/>
                </a:ext>
              </a:extLst>
            </p:cNvPr>
            <p:cNvSpPr/>
            <p:nvPr/>
          </p:nvSpPr>
          <p:spPr>
            <a:xfrm>
              <a:off x="3110931" y="45131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Plus Sign 45">
              <a:extLst>
                <a:ext uri="{FF2B5EF4-FFF2-40B4-BE49-F238E27FC236}">
                  <a16:creationId xmlns:a16="http://schemas.microsoft.com/office/drawing/2014/main" id="{C188D300-655A-0750-E5DA-2060226394EA}"/>
                </a:ext>
              </a:extLst>
            </p:cNvPr>
            <p:cNvSpPr/>
            <p:nvPr/>
          </p:nvSpPr>
          <p:spPr>
            <a:xfrm rot="2700000">
              <a:off x="11112500" y="582767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lus Sign 47">
              <a:extLst>
                <a:ext uri="{FF2B5EF4-FFF2-40B4-BE49-F238E27FC236}">
                  <a16:creationId xmlns:a16="http://schemas.microsoft.com/office/drawing/2014/main" id="{3A461CDD-AE9D-3F52-3FE4-1A0239C4FC9E}"/>
                </a:ext>
              </a:extLst>
            </p:cNvPr>
            <p:cNvSpPr/>
            <p:nvPr/>
          </p:nvSpPr>
          <p:spPr>
            <a:xfrm rot="2700000">
              <a:off x="3835400" y="70322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lus Sign 49">
              <a:extLst>
                <a:ext uri="{FF2B5EF4-FFF2-40B4-BE49-F238E27FC236}">
                  <a16:creationId xmlns:a16="http://schemas.microsoft.com/office/drawing/2014/main" id="{5645892D-F4CA-DA5A-02AD-0881C7EAABCF}"/>
                </a:ext>
              </a:extLst>
            </p:cNvPr>
            <p:cNvSpPr/>
            <p:nvPr/>
          </p:nvSpPr>
          <p:spPr>
            <a:xfrm rot="2700000">
              <a:off x="10083806" y="1929678"/>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Block Arc 50">
              <a:extLst>
                <a:ext uri="{FF2B5EF4-FFF2-40B4-BE49-F238E27FC236}">
                  <a16:creationId xmlns:a16="http://schemas.microsoft.com/office/drawing/2014/main" id="{4513ABF1-F905-4B6A-15FB-A301606330A1}"/>
                </a:ext>
              </a:extLst>
            </p:cNvPr>
            <p:cNvSpPr/>
            <p:nvPr/>
          </p:nvSpPr>
          <p:spPr>
            <a:xfrm rot="16200000">
              <a:off x="1591125" y="465298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Block Arc 51">
              <a:extLst>
                <a:ext uri="{FF2B5EF4-FFF2-40B4-BE49-F238E27FC236}">
                  <a16:creationId xmlns:a16="http://schemas.microsoft.com/office/drawing/2014/main" id="{53EA0EE9-3080-3EAB-EA6B-3B8A35A708B9}"/>
                </a:ext>
              </a:extLst>
            </p:cNvPr>
            <p:cNvSpPr/>
            <p:nvPr/>
          </p:nvSpPr>
          <p:spPr>
            <a:xfrm rot="16200000">
              <a:off x="7084793" y="54004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BE6B9372-9F98-7AA0-4C54-FC9854E47648}"/>
                </a:ext>
              </a:extLst>
            </p:cNvPr>
            <p:cNvSpPr/>
            <p:nvPr/>
          </p:nvSpPr>
          <p:spPr>
            <a:xfrm>
              <a:off x="6669767" y="105637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Block Arc 53">
              <a:extLst>
                <a:ext uri="{FF2B5EF4-FFF2-40B4-BE49-F238E27FC236}">
                  <a16:creationId xmlns:a16="http://schemas.microsoft.com/office/drawing/2014/main" id="{8415146A-7EC1-0FA9-19CC-B69D11047532}"/>
                </a:ext>
              </a:extLst>
            </p:cNvPr>
            <p:cNvSpPr/>
            <p:nvPr/>
          </p:nvSpPr>
          <p:spPr>
            <a:xfrm rot="12064165">
              <a:off x="5321910" y="25545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91FA9EF9-6DB5-1615-18FB-07BD53529529}"/>
                </a:ext>
              </a:extLst>
            </p:cNvPr>
            <p:cNvSpPr/>
            <p:nvPr/>
          </p:nvSpPr>
          <p:spPr>
            <a:xfrm>
              <a:off x="2489646" y="61799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Block Arc 55">
              <a:extLst>
                <a:ext uri="{FF2B5EF4-FFF2-40B4-BE49-F238E27FC236}">
                  <a16:creationId xmlns:a16="http://schemas.microsoft.com/office/drawing/2014/main" id="{E5C5BCAD-9D65-7584-FFE3-C0B3474F808B}"/>
                </a:ext>
              </a:extLst>
            </p:cNvPr>
            <p:cNvSpPr/>
            <p:nvPr/>
          </p:nvSpPr>
          <p:spPr>
            <a:xfrm rot="12064165">
              <a:off x="11250998" y="42236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Plus Sign 56">
              <a:extLst>
                <a:ext uri="{FF2B5EF4-FFF2-40B4-BE49-F238E27FC236}">
                  <a16:creationId xmlns:a16="http://schemas.microsoft.com/office/drawing/2014/main" id="{4C1A3E4C-CBFE-3B29-1FDE-6B89762F5303}"/>
                </a:ext>
              </a:extLst>
            </p:cNvPr>
            <p:cNvSpPr/>
            <p:nvPr/>
          </p:nvSpPr>
          <p:spPr>
            <a:xfrm rot="2700000">
              <a:off x="-1115783" y="-1527444"/>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Block Arc 57">
              <a:extLst>
                <a:ext uri="{FF2B5EF4-FFF2-40B4-BE49-F238E27FC236}">
                  <a16:creationId xmlns:a16="http://schemas.microsoft.com/office/drawing/2014/main" id="{1B4C50A7-2BF5-7D39-D964-895AA1A3AC97}"/>
                </a:ext>
              </a:extLst>
            </p:cNvPr>
            <p:cNvSpPr/>
            <p:nvPr/>
          </p:nvSpPr>
          <p:spPr>
            <a:xfrm rot="16200000">
              <a:off x="-2859320" y="-2772888"/>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Circle: Hollow 58">
              <a:extLst>
                <a:ext uri="{FF2B5EF4-FFF2-40B4-BE49-F238E27FC236}">
                  <a16:creationId xmlns:a16="http://schemas.microsoft.com/office/drawing/2014/main" id="{E49B5CBB-B503-EB8D-AB39-6271E5B308B4}"/>
                </a:ext>
              </a:extLst>
            </p:cNvPr>
            <p:cNvSpPr/>
            <p:nvPr/>
          </p:nvSpPr>
          <p:spPr>
            <a:xfrm>
              <a:off x="1839118" y="-166453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665913BA-8B47-AB1F-00E5-31EA7C688B46}"/>
                </a:ext>
              </a:extLst>
            </p:cNvPr>
            <p:cNvSpPr/>
            <p:nvPr/>
          </p:nvSpPr>
          <p:spPr>
            <a:xfrm>
              <a:off x="1914524" y="-381498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E569B22B-DE87-57FB-8510-239225D0CCDB}"/>
                </a:ext>
              </a:extLst>
            </p:cNvPr>
            <p:cNvGrpSpPr/>
            <p:nvPr/>
          </p:nvGrpSpPr>
          <p:grpSpPr>
            <a:xfrm>
              <a:off x="647059" y="-2818607"/>
              <a:ext cx="176213" cy="176213"/>
              <a:chOff x="7124699" y="2576294"/>
              <a:chExt cx="176213" cy="176213"/>
            </a:xfrm>
          </p:grpSpPr>
          <p:sp>
            <p:nvSpPr>
              <p:cNvPr id="62" name="Rectangle 61">
                <a:extLst>
                  <a:ext uri="{FF2B5EF4-FFF2-40B4-BE49-F238E27FC236}">
                    <a16:creationId xmlns:a16="http://schemas.microsoft.com/office/drawing/2014/main" id="{74D044ED-5374-7884-67F8-0F49C6CA9AA7}"/>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BB36564-A3F4-AA2A-2FA6-03815AC4CB70}"/>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Block Arc 63">
              <a:extLst>
                <a:ext uri="{FF2B5EF4-FFF2-40B4-BE49-F238E27FC236}">
                  <a16:creationId xmlns:a16="http://schemas.microsoft.com/office/drawing/2014/main" id="{96482C62-B842-BCF3-9C3A-A6E79E619FA6}"/>
                </a:ext>
              </a:extLst>
            </p:cNvPr>
            <p:cNvSpPr/>
            <p:nvPr/>
          </p:nvSpPr>
          <p:spPr>
            <a:xfrm rot="12064165">
              <a:off x="-1716772" y="5656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Block Arc 64">
              <a:extLst>
                <a:ext uri="{FF2B5EF4-FFF2-40B4-BE49-F238E27FC236}">
                  <a16:creationId xmlns:a16="http://schemas.microsoft.com/office/drawing/2014/main" id="{87BE8B59-45D7-7587-288A-02AAD007F5D2}"/>
                </a:ext>
              </a:extLst>
            </p:cNvPr>
            <p:cNvSpPr/>
            <p:nvPr/>
          </p:nvSpPr>
          <p:spPr>
            <a:xfrm rot="12064165">
              <a:off x="-5529334" y="-320802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ectangle 66">
              <a:extLst>
                <a:ext uri="{FF2B5EF4-FFF2-40B4-BE49-F238E27FC236}">
                  <a16:creationId xmlns:a16="http://schemas.microsoft.com/office/drawing/2014/main" id="{EA535672-5048-592B-14E5-D5F006CE0E3F}"/>
                </a:ext>
              </a:extLst>
            </p:cNvPr>
            <p:cNvSpPr/>
            <p:nvPr/>
          </p:nvSpPr>
          <p:spPr>
            <a:xfrm>
              <a:off x="2439065" y="-15160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B7713E8-E93B-FFBE-1568-4444E526E785}"/>
                </a:ext>
              </a:extLst>
            </p:cNvPr>
            <p:cNvGrpSpPr/>
            <p:nvPr/>
          </p:nvGrpSpPr>
          <p:grpSpPr>
            <a:xfrm>
              <a:off x="-6122254" y="279506"/>
              <a:ext cx="176213" cy="176213"/>
              <a:chOff x="7124699" y="2576294"/>
              <a:chExt cx="176213" cy="176213"/>
            </a:xfrm>
          </p:grpSpPr>
          <p:sp>
            <p:nvSpPr>
              <p:cNvPr id="70" name="Rectangle 69">
                <a:extLst>
                  <a:ext uri="{FF2B5EF4-FFF2-40B4-BE49-F238E27FC236}">
                    <a16:creationId xmlns:a16="http://schemas.microsoft.com/office/drawing/2014/main" id="{B2CE4975-23F6-1EC3-E87D-9ABFEEA5AFFB}"/>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05C7315-4FF6-E566-8D14-F8E870BA341D}"/>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197AB9B5-E9B0-B288-D293-125A77CC75C8}"/>
                </a:ext>
              </a:extLst>
            </p:cNvPr>
            <p:cNvSpPr/>
            <p:nvPr/>
          </p:nvSpPr>
          <p:spPr>
            <a:xfrm>
              <a:off x="3532204" y="-124226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ircle: Hollow 72">
              <a:extLst>
                <a:ext uri="{FF2B5EF4-FFF2-40B4-BE49-F238E27FC236}">
                  <a16:creationId xmlns:a16="http://schemas.microsoft.com/office/drawing/2014/main" id="{8120DF54-F96E-5FD7-8FCE-C43AD71C547B}"/>
                </a:ext>
              </a:extLst>
            </p:cNvPr>
            <p:cNvSpPr/>
            <p:nvPr/>
          </p:nvSpPr>
          <p:spPr>
            <a:xfrm>
              <a:off x="-1043188" y="-31367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Circle: Hollow 73">
              <a:extLst>
                <a:ext uri="{FF2B5EF4-FFF2-40B4-BE49-F238E27FC236}">
                  <a16:creationId xmlns:a16="http://schemas.microsoft.com/office/drawing/2014/main" id="{17FEB5DD-96E1-0C44-4006-4C62057EAEB8}"/>
                </a:ext>
              </a:extLst>
            </p:cNvPr>
            <p:cNvSpPr/>
            <p:nvPr/>
          </p:nvSpPr>
          <p:spPr>
            <a:xfrm>
              <a:off x="-6261076" y="-1416851"/>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ircle: Hollow 74">
              <a:extLst>
                <a:ext uri="{FF2B5EF4-FFF2-40B4-BE49-F238E27FC236}">
                  <a16:creationId xmlns:a16="http://schemas.microsoft.com/office/drawing/2014/main" id="{BE0C8622-CC9F-140A-8C32-81F80C6C39CD}"/>
                </a:ext>
              </a:extLst>
            </p:cNvPr>
            <p:cNvSpPr/>
            <p:nvPr/>
          </p:nvSpPr>
          <p:spPr>
            <a:xfrm>
              <a:off x="-4599187" y="-444308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6" name="Group 75">
              <a:extLst>
                <a:ext uri="{FF2B5EF4-FFF2-40B4-BE49-F238E27FC236}">
                  <a16:creationId xmlns:a16="http://schemas.microsoft.com/office/drawing/2014/main" id="{66E9D3B3-B272-16F9-A771-498C37141576}"/>
                </a:ext>
              </a:extLst>
            </p:cNvPr>
            <p:cNvGrpSpPr/>
            <p:nvPr/>
          </p:nvGrpSpPr>
          <p:grpSpPr>
            <a:xfrm>
              <a:off x="-4326341" y="-1998878"/>
              <a:ext cx="176213" cy="176213"/>
              <a:chOff x="7124699" y="2576294"/>
              <a:chExt cx="176213" cy="176213"/>
            </a:xfrm>
          </p:grpSpPr>
          <p:sp>
            <p:nvSpPr>
              <p:cNvPr id="77" name="Rectangle 76">
                <a:extLst>
                  <a:ext uri="{FF2B5EF4-FFF2-40B4-BE49-F238E27FC236}">
                    <a16:creationId xmlns:a16="http://schemas.microsoft.com/office/drawing/2014/main" id="{34DA3714-21A5-AE8D-78DB-9E909EC83F35}"/>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59DBF35-FB1F-1131-71E7-199E57B71715}"/>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Block Arc 78">
              <a:extLst>
                <a:ext uri="{FF2B5EF4-FFF2-40B4-BE49-F238E27FC236}">
                  <a16:creationId xmlns:a16="http://schemas.microsoft.com/office/drawing/2014/main" id="{9F1AC18B-24B4-0B4E-B94B-748BC2C5E393}"/>
                </a:ext>
              </a:extLst>
            </p:cNvPr>
            <p:cNvSpPr/>
            <p:nvPr/>
          </p:nvSpPr>
          <p:spPr>
            <a:xfrm rot="16200000">
              <a:off x="-6132291" y="-444929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Circle: Hollow 79">
              <a:extLst>
                <a:ext uri="{FF2B5EF4-FFF2-40B4-BE49-F238E27FC236}">
                  <a16:creationId xmlns:a16="http://schemas.microsoft.com/office/drawing/2014/main" id="{BEEE3C63-9A30-1584-EC82-F6F74633EF18}"/>
                </a:ext>
              </a:extLst>
            </p:cNvPr>
            <p:cNvSpPr/>
            <p:nvPr/>
          </p:nvSpPr>
          <p:spPr>
            <a:xfrm>
              <a:off x="-3480369" y="-8589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Plus Sign 81">
              <a:extLst>
                <a:ext uri="{FF2B5EF4-FFF2-40B4-BE49-F238E27FC236}">
                  <a16:creationId xmlns:a16="http://schemas.microsoft.com/office/drawing/2014/main" id="{B64F4DDF-0B20-5F15-B8A4-D1C8DAC4C66F}"/>
                </a:ext>
              </a:extLst>
            </p:cNvPr>
            <p:cNvSpPr/>
            <p:nvPr/>
          </p:nvSpPr>
          <p:spPr>
            <a:xfrm rot="2700000">
              <a:off x="-2755900" y="-4668879"/>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Plus Sign 82">
              <a:extLst>
                <a:ext uri="{FF2B5EF4-FFF2-40B4-BE49-F238E27FC236}">
                  <a16:creationId xmlns:a16="http://schemas.microsoft.com/office/drawing/2014/main" id="{13DD7A5E-2B86-7BF8-B03B-D9A5FEF0EE2F}"/>
                </a:ext>
              </a:extLst>
            </p:cNvPr>
            <p:cNvSpPr/>
            <p:nvPr/>
          </p:nvSpPr>
          <p:spPr>
            <a:xfrm rot="2700000">
              <a:off x="3492506" y="-3442422"/>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Block Arc 83">
              <a:extLst>
                <a:ext uri="{FF2B5EF4-FFF2-40B4-BE49-F238E27FC236}">
                  <a16:creationId xmlns:a16="http://schemas.microsoft.com/office/drawing/2014/main" id="{9B4F91E2-97FD-9594-23B9-2F312845E6CC}"/>
                </a:ext>
              </a:extLst>
            </p:cNvPr>
            <p:cNvSpPr/>
            <p:nvPr/>
          </p:nvSpPr>
          <p:spPr>
            <a:xfrm rot="16200000">
              <a:off x="-5000175" y="-71911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Block Arc 84">
              <a:extLst>
                <a:ext uri="{FF2B5EF4-FFF2-40B4-BE49-F238E27FC236}">
                  <a16:creationId xmlns:a16="http://schemas.microsoft.com/office/drawing/2014/main" id="{B4400674-4E76-3D21-071D-A484295B1211}"/>
                </a:ext>
              </a:extLst>
            </p:cNvPr>
            <p:cNvSpPr/>
            <p:nvPr/>
          </p:nvSpPr>
          <p:spPr>
            <a:xfrm rot="16200000">
              <a:off x="493493" y="283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8F00EC6A-EC3C-8E62-4699-7B4344D308F5}"/>
                </a:ext>
              </a:extLst>
            </p:cNvPr>
            <p:cNvSpPr/>
            <p:nvPr/>
          </p:nvSpPr>
          <p:spPr>
            <a:xfrm>
              <a:off x="78467" y="-431572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Block Arc 86">
              <a:extLst>
                <a:ext uri="{FF2B5EF4-FFF2-40B4-BE49-F238E27FC236}">
                  <a16:creationId xmlns:a16="http://schemas.microsoft.com/office/drawing/2014/main" id="{DA3E0B1C-6FAD-E582-9054-333686BEA463}"/>
                </a:ext>
              </a:extLst>
            </p:cNvPr>
            <p:cNvSpPr/>
            <p:nvPr/>
          </p:nvSpPr>
          <p:spPr>
            <a:xfrm rot="12064165">
              <a:off x="-1269390" y="-511664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a:extLst>
                <a:ext uri="{FF2B5EF4-FFF2-40B4-BE49-F238E27FC236}">
                  <a16:creationId xmlns:a16="http://schemas.microsoft.com/office/drawing/2014/main" id="{D8829791-8702-01F2-8D17-970A0C0D0DA7}"/>
                </a:ext>
              </a:extLst>
            </p:cNvPr>
            <p:cNvSpPr/>
            <p:nvPr/>
          </p:nvSpPr>
          <p:spPr>
            <a:xfrm>
              <a:off x="-4101654" y="8078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Block Arc 88">
              <a:extLst>
                <a:ext uri="{FF2B5EF4-FFF2-40B4-BE49-F238E27FC236}">
                  <a16:creationId xmlns:a16="http://schemas.microsoft.com/office/drawing/2014/main" id="{9AF7ED99-6359-F877-B83A-F8C817A65992}"/>
                </a:ext>
              </a:extLst>
            </p:cNvPr>
            <p:cNvSpPr/>
            <p:nvPr/>
          </p:nvSpPr>
          <p:spPr>
            <a:xfrm rot="12064165">
              <a:off x="4659698" y="-494973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66800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48000" decel="48000" autoRev="1" fill="hold" nodeType="clickEffect">
                                  <p:stCondLst>
                                    <p:cond delay="0"/>
                                  </p:stCondLst>
                                  <p:childTnLst>
                                    <p:animMotion origin="layout" path="M 3.54167E-6 -4.81481E-6 L 0.77994 0.99329 " pathEditMode="relative" rAng="0" ptsTypes="AA">
                                      <p:cBhvr>
                                        <p:cTn id="6" dur="2500" fill="hold"/>
                                        <p:tgtEl>
                                          <p:spTgt spid="4"/>
                                        </p:tgtEl>
                                        <p:attrNameLst>
                                          <p:attrName>ppt_x</p:attrName>
                                          <p:attrName>ppt_y</p:attrName>
                                        </p:attrNameLst>
                                      </p:cBhvr>
                                      <p:rCtr x="38997" y="49653"/>
                                    </p:animMotion>
                                  </p:childTnLst>
                                </p:cTn>
                              </p:par>
                              <p:par>
                                <p:cTn id="7" presetID="42" presetClass="path" presetSubtype="0" accel="50000" decel="50000" autoRev="1" fill="hold" nodeType="withEffect">
                                  <p:stCondLst>
                                    <p:cond delay="0"/>
                                  </p:stCondLst>
                                  <p:childTnLst>
                                    <p:animMotion origin="layout" path="M -3.33333E-6 4.07407E-6 L 0.55131 0.72824 " pathEditMode="relative" rAng="0" ptsTypes="AA">
                                      <p:cBhvr>
                                        <p:cTn id="8" dur="3000" fill="hold"/>
                                        <p:tgtEl>
                                          <p:spTgt spid="90"/>
                                        </p:tgtEl>
                                        <p:attrNameLst>
                                          <p:attrName>ppt_x</p:attrName>
                                          <p:attrName>ppt_y</p:attrName>
                                        </p:attrNameLst>
                                      </p:cBhvr>
                                      <p:rCtr x="27565" y="36412"/>
                                    </p:animMotion>
                                  </p:childTnLst>
                                </p:cTn>
                              </p:par>
                              <p:par>
                                <p:cTn id="9" presetID="2" presetClass="entr" presetSubtype="1" decel="100000" fill="hold" grpId="0" nodeType="withEffect">
                                  <p:stCondLst>
                                    <p:cond delay="125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750" fill="hold"/>
                                        <p:tgtEl>
                                          <p:spTgt spid="92"/>
                                        </p:tgtEl>
                                        <p:attrNameLst>
                                          <p:attrName>ppt_x</p:attrName>
                                        </p:attrNameLst>
                                      </p:cBhvr>
                                      <p:tavLst>
                                        <p:tav tm="0">
                                          <p:val>
                                            <p:strVal val="#ppt_x"/>
                                          </p:val>
                                        </p:tav>
                                        <p:tav tm="100000">
                                          <p:val>
                                            <p:strVal val="#ppt_x"/>
                                          </p:val>
                                        </p:tav>
                                      </p:tavLst>
                                    </p:anim>
                                    <p:anim calcmode="lin" valueType="num">
                                      <p:cBhvr additive="base">
                                        <p:cTn id="12" dur="75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25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750" fill="hold"/>
                                        <p:tgtEl>
                                          <p:spTgt spid="91"/>
                                        </p:tgtEl>
                                        <p:attrNameLst>
                                          <p:attrName>ppt_x</p:attrName>
                                        </p:attrNameLst>
                                      </p:cBhvr>
                                      <p:tavLst>
                                        <p:tav tm="0">
                                          <p:val>
                                            <p:strVal val="#ppt_x"/>
                                          </p:val>
                                        </p:tav>
                                        <p:tav tm="100000">
                                          <p:val>
                                            <p:strVal val="#ppt_x"/>
                                          </p:val>
                                        </p:tav>
                                      </p:tavLst>
                                    </p:anim>
                                    <p:anim calcmode="lin" valueType="num">
                                      <p:cBhvr additive="base">
                                        <p:cTn id="16" dur="750" fill="hold"/>
                                        <p:tgtEl>
                                          <p:spTgt spid="91"/>
                                        </p:tgtEl>
                                        <p:attrNameLst>
                                          <p:attrName>ppt_y</p:attrName>
                                        </p:attrNameLst>
                                      </p:cBhvr>
                                      <p:tavLst>
                                        <p:tav tm="0">
                                          <p:val>
                                            <p:strVal val="1+#ppt_h/2"/>
                                          </p:val>
                                        </p:tav>
                                        <p:tav tm="100000">
                                          <p:val>
                                            <p:strVal val="#ppt_y"/>
                                          </p:val>
                                        </p:tav>
                                      </p:tavLst>
                                    </p:anim>
                                  </p:childTnLst>
                                </p:cTn>
                              </p:par>
                              <p:par>
                                <p:cTn id="17" presetID="2" presetClass="exit" presetSubtype="4" accel="100000" fill="hold" grpId="1" nodeType="withEffect">
                                  <p:stCondLst>
                                    <p:cond delay="4000"/>
                                  </p:stCondLst>
                                  <p:childTnLst>
                                    <p:anim calcmode="lin" valueType="num">
                                      <p:cBhvr additive="base">
                                        <p:cTn id="18" dur="500"/>
                                        <p:tgtEl>
                                          <p:spTgt spid="91"/>
                                        </p:tgtEl>
                                        <p:attrNameLst>
                                          <p:attrName>ppt_x</p:attrName>
                                        </p:attrNameLst>
                                      </p:cBhvr>
                                      <p:tavLst>
                                        <p:tav tm="0">
                                          <p:val>
                                            <p:strVal val="ppt_x"/>
                                          </p:val>
                                        </p:tav>
                                        <p:tav tm="100000">
                                          <p:val>
                                            <p:strVal val="ppt_x"/>
                                          </p:val>
                                        </p:tav>
                                      </p:tavLst>
                                    </p:anim>
                                    <p:anim calcmode="lin" valueType="num">
                                      <p:cBhvr additive="base">
                                        <p:cTn id="19" dur="500"/>
                                        <p:tgtEl>
                                          <p:spTgt spid="91"/>
                                        </p:tgtEl>
                                        <p:attrNameLst>
                                          <p:attrName>ppt_y</p:attrName>
                                        </p:attrNameLst>
                                      </p:cBhvr>
                                      <p:tavLst>
                                        <p:tav tm="0">
                                          <p:val>
                                            <p:strVal val="ppt_y"/>
                                          </p:val>
                                        </p:tav>
                                        <p:tav tm="100000">
                                          <p:val>
                                            <p:strVal val="1+ppt_h/2"/>
                                          </p:val>
                                        </p:tav>
                                      </p:tavLst>
                                    </p:anim>
                                    <p:set>
                                      <p:cBhvr>
                                        <p:cTn id="20" dur="1" fill="hold">
                                          <p:stCondLst>
                                            <p:cond delay="499"/>
                                          </p:stCondLst>
                                        </p:cTn>
                                        <p:tgtEl>
                                          <p:spTgt spid="91"/>
                                        </p:tgtEl>
                                        <p:attrNameLst>
                                          <p:attrName>style.visibility</p:attrName>
                                        </p:attrNameLst>
                                      </p:cBhvr>
                                      <p:to>
                                        <p:strVal val="hidden"/>
                                      </p:to>
                                    </p:set>
                                  </p:childTnLst>
                                </p:cTn>
                              </p:par>
                              <p:par>
                                <p:cTn id="21" presetID="2" presetClass="exit" presetSubtype="1" accel="100000" fill="hold" grpId="1" nodeType="withEffect">
                                  <p:stCondLst>
                                    <p:cond delay="4000"/>
                                  </p:stCondLst>
                                  <p:childTnLst>
                                    <p:anim calcmode="lin" valueType="num">
                                      <p:cBhvr additive="base">
                                        <p:cTn id="22" dur="500"/>
                                        <p:tgtEl>
                                          <p:spTgt spid="92"/>
                                        </p:tgtEl>
                                        <p:attrNameLst>
                                          <p:attrName>ppt_x</p:attrName>
                                        </p:attrNameLst>
                                      </p:cBhvr>
                                      <p:tavLst>
                                        <p:tav tm="0">
                                          <p:val>
                                            <p:strVal val="ppt_x"/>
                                          </p:val>
                                        </p:tav>
                                        <p:tav tm="100000">
                                          <p:val>
                                            <p:strVal val="ppt_x"/>
                                          </p:val>
                                        </p:tav>
                                      </p:tavLst>
                                    </p:anim>
                                    <p:anim calcmode="lin" valueType="num">
                                      <p:cBhvr additive="base">
                                        <p:cTn id="23" dur="500"/>
                                        <p:tgtEl>
                                          <p:spTgt spid="92"/>
                                        </p:tgtEl>
                                        <p:attrNameLst>
                                          <p:attrName>ppt_y</p:attrName>
                                        </p:attrNameLst>
                                      </p:cBhvr>
                                      <p:tavLst>
                                        <p:tav tm="0">
                                          <p:val>
                                            <p:strVal val="ppt_y"/>
                                          </p:val>
                                        </p:tav>
                                        <p:tav tm="100000">
                                          <p:val>
                                            <p:strVal val="0-ppt_h/2"/>
                                          </p:val>
                                        </p:tav>
                                      </p:tavLst>
                                    </p:anim>
                                    <p:set>
                                      <p:cBhvr>
                                        <p:cTn id="24"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92" grpId="0"/>
      <p:bldP spid="92"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4D3B-2349-CBBE-E2C9-BD9138529116}"/>
              </a:ext>
            </a:extLst>
          </p:cNvPr>
          <p:cNvSpPr>
            <a:spLocks noGrp="1"/>
          </p:cNvSpPr>
          <p:nvPr>
            <p:ph type="title"/>
          </p:nvPr>
        </p:nvSpPr>
        <p:spPr/>
        <p:txBody>
          <a:bodyPr/>
          <a:lstStyle/>
          <a:p>
            <a:r>
              <a:rPr lang="en-US" b="1" i="1" dirty="0">
                <a:solidFill>
                  <a:srgbClr val="FD3265"/>
                </a:solidFill>
                <a:latin typeface="Tw Cen MT" panose="020B0602020104020603" pitchFamily="34" charset="0"/>
              </a:rPr>
              <a:t>Payment Terms</a:t>
            </a:r>
            <a:br>
              <a:rPr lang="en-US" b="1" dirty="0"/>
            </a:br>
            <a:endParaRPr lang="en-US" dirty="0"/>
          </a:p>
        </p:txBody>
      </p:sp>
      <p:sp>
        <p:nvSpPr>
          <p:cNvPr id="3" name="Content Placeholder 2">
            <a:extLst>
              <a:ext uri="{FF2B5EF4-FFF2-40B4-BE49-F238E27FC236}">
                <a16:creationId xmlns:a16="http://schemas.microsoft.com/office/drawing/2014/main" id="{B1D507C3-C6D5-B8BB-AB91-03E606057D7E}"/>
              </a:ext>
            </a:extLst>
          </p:cNvPr>
          <p:cNvSpPr>
            <a:spLocks noGrp="1"/>
          </p:cNvSpPr>
          <p:nvPr>
            <p:ph idx="1"/>
          </p:nvPr>
        </p:nvSpPr>
        <p:spPr/>
        <p:txBody>
          <a:bodyPr>
            <a:normAutofit fontScale="25000" lnSpcReduction="20000"/>
          </a:bodyPr>
          <a:lstStyle/>
          <a:p>
            <a:r>
              <a:rPr lang="en-US" sz="8000" b="1" dirty="0">
                <a:solidFill>
                  <a:srgbClr val="5D7373"/>
                </a:solidFill>
                <a:latin typeface="Tw Cen MT" panose="020B0602020104020603" pitchFamily="34" charset="0"/>
              </a:rPr>
              <a:t>Refer to the conditions agreed upon between a buyer and a supplier regarding when and how payments should be made for goods or services. These terms specify the due date, any discounts for early payment, late payment penalties, and the accepted payment methods.</a:t>
            </a:r>
          </a:p>
          <a:p>
            <a:endParaRPr lang="en-US" sz="4800" dirty="0"/>
          </a:p>
          <a:p>
            <a:r>
              <a:rPr lang="en-US" sz="8000" b="1" dirty="0">
                <a:solidFill>
                  <a:srgbClr val="52CBBE"/>
                </a:solidFill>
                <a:latin typeface="Tw Cen MT" panose="020B0602020104020603" pitchFamily="34" charset="0"/>
              </a:rPr>
              <a:t>Common Payment Terms Examples:</a:t>
            </a:r>
          </a:p>
          <a:p>
            <a:pPr>
              <a:buFont typeface="Arial" panose="020B0604020202020204" pitchFamily="34" charset="0"/>
              <a:buChar char="•"/>
            </a:pPr>
            <a:r>
              <a:rPr lang="en-US" sz="8000" b="1" dirty="0">
                <a:solidFill>
                  <a:srgbClr val="5D7373"/>
                </a:solidFill>
                <a:latin typeface="Tw Cen MT" panose="020B0602020104020603" pitchFamily="34" charset="0"/>
              </a:rPr>
              <a:t>Net 30: Payment is due within 30 days of the invoice date.</a:t>
            </a:r>
          </a:p>
          <a:p>
            <a:pPr>
              <a:buFont typeface="Arial" panose="020B0604020202020204" pitchFamily="34" charset="0"/>
              <a:buChar char="•"/>
            </a:pPr>
            <a:endParaRPr lang="en-US" sz="8000" b="1" dirty="0">
              <a:solidFill>
                <a:srgbClr val="5D7373"/>
              </a:solidFill>
              <a:latin typeface="Tw Cen MT" panose="020B0602020104020603" pitchFamily="34" charset="0"/>
            </a:endParaRPr>
          </a:p>
          <a:p>
            <a:pPr>
              <a:buFont typeface="Arial" panose="020B0604020202020204" pitchFamily="34" charset="0"/>
              <a:buChar char="•"/>
            </a:pPr>
            <a:r>
              <a:rPr lang="en-US" sz="8000" b="1" dirty="0">
                <a:solidFill>
                  <a:srgbClr val="52CBBE"/>
                </a:solidFill>
                <a:latin typeface="Tw Cen MT" panose="020B0602020104020603" pitchFamily="34" charset="0"/>
              </a:rPr>
              <a:t>Due on Receipt: </a:t>
            </a:r>
            <a:r>
              <a:rPr lang="en-US" sz="8000" b="1" dirty="0">
                <a:solidFill>
                  <a:srgbClr val="5D7373"/>
                </a:solidFill>
                <a:latin typeface="Tw Cen MT" panose="020B0602020104020603" pitchFamily="34" charset="0"/>
              </a:rPr>
              <a:t>Payment is required immediately upon receiving the invoice.</a:t>
            </a:r>
          </a:p>
          <a:p>
            <a:pPr>
              <a:buFont typeface="Arial" panose="020B0604020202020204" pitchFamily="34" charset="0"/>
              <a:buChar char="•"/>
            </a:pPr>
            <a:endParaRPr lang="en-US" sz="8000" b="1" dirty="0">
              <a:solidFill>
                <a:srgbClr val="5D7373"/>
              </a:solidFill>
              <a:latin typeface="Tw Cen MT" panose="020B0602020104020603" pitchFamily="34" charset="0"/>
            </a:endParaRPr>
          </a:p>
          <a:p>
            <a:r>
              <a:rPr lang="en-US" sz="8000" b="1" dirty="0">
                <a:solidFill>
                  <a:srgbClr val="5D7373"/>
                </a:solidFill>
                <a:latin typeface="Tw Cen MT" panose="020B0602020104020603" pitchFamily="34" charset="0"/>
              </a:rPr>
              <a:t>Payment terms help manage cash flow, set clear expectations, and ensure smooth financial transactions between businesses.</a:t>
            </a:r>
          </a:p>
          <a:p>
            <a:endParaRPr lang="en-US" dirty="0"/>
          </a:p>
        </p:txBody>
      </p:sp>
      <p:sp>
        <p:nvSpPr>
          <p:cNvPr id="5" name="Action Button: Return 4">
            <a:hlinkClick r:id="rId2" action="ppaction://hlinksldjump"/>
            <a:extLst>
              <a:ext uri="{FF2B5EF4-FFF2-40B4-BE49-F238E27FC236}">
                <a16:creationId xmlns:a16="http://schemas.microsoft.com/office/drawing/2014/main" id="{12EBE59E-7675-53C4-09BB-F2656228A77E}"/>
              </a:ext>
            </a:extLst>
          </p:cNvPr>
          <p:cNvSpPr/>
          <p:nvPr/>
        </p:nvSpPr>
        <p:spPr>
          <a:xfrm>
            <a:off x="11830050" y="6429375"/>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55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70FB-AF96-45AF-5B78-A1E1CE02B3F1}"/>
              </a:ext>
            </a:extLst>
          </p:cNvPr>
          <p:cNvSpPr>
            <a:spLocks noGrp="1"/>
          </p:cNvSpPr>
          <p:nvPr>
            <p:ph type="title"/>
          </p:nvPr>
        </p:nvSpPr>
        <p:spPr/>
        <p:txBody>
          <a:bodyPr/>
          <a:lstStyle/>
          <a:p>
            <a:r>
              <a:rPr lang="en-US" b="1" i="1" dirty="0">
                <a:solidFill>
                  <a:srgbClr val="FD3265"/>
                </a:solidFill>
                <a:latin typeface="Tw Cen MT" panose="020B0602020104020603" pitchFamily="34" charset="0"/>
              </a:rPr>
              <a:t>Distribution Set</a:t>
            </a:r>
          </a:p>
        </p:txBody>
      </p:sp>
      <p:sp>
        <p:nvSpPr>
          <p:cNvPr id="3" name="Content Placeholder 2">
            <a:extLst>
              <a:ext uri="{FF2B5EF4-FFF2-40B4-BE49-F238E27FC236}">
                <a16:creationId xmlns:a16="http://schemas.microsoft.com/office/drawing/2014/main" id="{7567EF2E-D294-B80C-D555-B21AF3A90D31}"/>
              </a:ext>
            </a:extLst>
          </p:cNvPr>
          <p:cNvSpPr>
            <a:spLocks noGrp="1"/>
          </p:cNvSpPr>
          <p:nvPr>
            <p:ph idx="1"/>
          </p:nvPr>
        </p:nvSpPr>
        <p:spPr/>
        <p:txBody>
          <a:bodyPr>
            <a:normAutofit fontScale="62500" lnSpcReduction="20000"/>
          </a:bodyPr>
          <a:lstStyle/>
          <a:p>
            <a:r>
              <a:rPr lang="en-US" sz="5000" b="1" dirty="0">
                <a:solidFill>
                  <a:srgbClr val="5D7373"/>
                </a:solidFill>
                <a:latin typeface="Tw Cen MT" panose="020B0602020104020603" pitchFamily="34" charset="0"/>
              </a:rPr>
              <a:t>is a predefined template that automatically allocates invoice amounts across multiple accounting distributions. It helps streamline the invoice entry process by ensuring consistent and accurate financial postings.</a:t>
            </a:r>
          </a:p>
          <a:p>
            <a:endParaRPr lang="en-US" sz="4000" dirty="0">
              <a:solidFill>
                <a:srgbClr val="52CBBE"/>
              </a:solidFill>
            </a:endParaRPr>
          </a:p>
          <a:p>
            <a:endParaRPr lang="en-US" sz="4500" b="1" dirty="0">
              <a:solidFill>
                <a:srgbClr val="5D7373"/>
              </a:solidFill>
              <a:latin typeface="Tw Cen MT" panose="020B0602020104020603" pitchFamily="34" charset="0"/>
            </a:endParaRPr>
          </a:p>
          <a:p>
            <a:r>
              <a:rPr lang="en-US" sz="4500" b="1" dirty="0">
                <a:solidFill>
                  <a:srgbClr val="52CBBE"/>
                </a:solidFill>
                <a:latin typeface="Tw Cen MT" panose="020B0602020104020603" pitchFamily="34" charset="0"/>
              </a:rPr>
              <a:t>Types of Distribution Sets:</a:t>
            </a:r>
          </a:p>
          <a:p>
            <a:r>
              <a:rPr lang="en-US" sz="4500" b="1" dirty="0">
                <a:solidFill>
                  <a:srgbClr val="5D7373"/>
                </a:solidFill>
                <a:latin typeface="Tw Cen MT" panose="020B0602020104020603" pitchFamily="34" charset="0"/>
              </a:rPr>
              <a:t>Full Distribution Set: Automatically assigns specific amounts or percentages to accounts.</a:t>
            </a:r>
          </a:p>
          <a:p>
            <a:r>
              <a:rPr lang="en-US" sz="4500" b="1" dirty="0">
                <a:solidFill>
                  <a:srgbClr val="5D7373"/>
                </a:solidFill>
                <a:latin typeface="Tw Cen MT" panose="020B0602020104020603" pitchFamily="34" charset="0"/>
              </a:rPr>
              <a:t>Skeleton Distribution Set: Provides account coding without pre-assigned amounts, allowing flexibility to enter values manually.</a:t>
            </a:r>
          </a:p>
          <a:p>
            <a:endParaRPr lang="en-US" dirty="0"/>
          </a:p>
        </p:txBody>
      </p:sp>
      <p:sp>
        <p:nvSpPr>
          <p:cNvPr id="4" name="Action Button: Return 3">
            <a:hlinkClick r:id="rId2" action="ppaction://hlinksldjump"/>
            <a:extLst>
              <a:ext uri="{FF2B5EF4-FFF2-40B4-BE49-F238E27FC236}">
                <a16:creationId xmlns:a16="http://schemas.microsoft.com/office/drawing/2014/main" id="{E58F4712-AE47-A793-87C2-C81324296617}"/>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04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C0784-E6E7-3827-4AD7-65878EEB51DB}"/>
              </a:ext>
            </a:extLst>
          </p:cNvPr>
          <p:cNvSpPr>
            <a:spLocks noGrp="1"/>
          </p:cNvSpPr>
          <p:nvPr>
            <p:ph type="title"/>
          </p:nvPr>
        </p:nvSpPr>
        <p:spPr/>
        <p:txBody>
          <a:bodyPr/>
          <a:lstStyle/>
          <a:p>
            <a:r>
              <a:rPr lang="en-US" b="1" i="1" dirty="0">
                <a:solidFill>
                  <a:srgbClr val="FD3265"/>
                </a:solidFill>
                <a:latin typeface="Tw Cen MT" panose="020B0602020104020603" pitchFamily="34" charset="0"/>
              </a:rPr>
              <a:t>Withholding Tax Code</a:t>
            </a:r>
            <a:br>
              <a:rPr lang="en-US" b="1" dirty="0"/>
            </a:br>
            <a:endParaRPr lang="en-US" dirty="0"/>
          </a:p>
        </p:txBody>
      </p:sp>
      <p:sp>
        <p:nvSpPr>
          <p:cNvPr id="3" name="Content Placeholder 2">
            <a:extLst>
              <a:ext uri="{FF2B5EF4-FFF2-40B4-BE49-F238E27FC236}">
                <a16:creationId xmlns:a16="http://schemas.microsoft.com/office/drawing/2014/main" id="{42261579-2B30-AAED-9E65-13DA1DDDC5FA}"/>
              </a:ext>
            </a:extLst>
          </p:cNvPr>
          <p:cNvSpPr>
            <a:spLocks noGrp="1"/>
          </p:cNvSpPr>
          <p:nvPr>
            <p:ph idx="1"/>
          </p:nvPr>
        </p:nvSpPr>
        <p:spPr/>
        <p:txBody>
          <a:bodyPr>
            <a:normAutofit/>
          </a:bodyPr>
          <a:lstStyle/>
          <a:p>
            <a:pPr marL="0" indent="0">
              <a:buNone/>
            </a:pPr>
            <a:r>
              <a:rPr lang="en-US" sz="3600" b="1" dirty="0">
                <a:solidFill>
                  <a:srgbClr val="5D7373"/>
                </a:solidFill>
                <a:latin typeface="Tw Cen MT" panose="020B0602020104020603" pitchFamily="34" charset="0"/>
              </a:rPr>
              <a:t>Is a predefined code that determines the tax percentage or amount that must be deducted from supplier payments before processing. It ensures compliance with tax regulations by automatically calculating and applying withholding tax.</a:t>
            </a:r>
            <a:br>
              <a:rPr lang="en-US" sz="2400" b="1" dirty="0">
                <a:solidFill>
                  <a:srgbClr val="5D7373"/>
                </a:solidFill>
                <a:latin typeface="Tw Cen MT" panose="020B0602020104020603" pitchFamily="34" charset="0"/>
              </a:rPr>
            </a:br>
            <a:endParaRPr lang="en-US" sz="2400" b="1" dirty="0">
              <a:solidFill>
                <a:srgbClr val="5D7373"/>
              </a:solidFill>
              <a:latin typeface="Tw Cen MT" panose="020B0602020104020603" pitchFamily="34" charset="0"/>
            </a:endParaRPr>
          </a:p>
          <a:p>
            <a:endParaRPr lang="en-US" dirty="0"/>
          </a:p>
        </p:txBody>
      </p:sp>
      <p:sp>
        <p:nvSpPr>
          <p:cNvPr id="4" name="Action Button: Return 3">
            <a:hlinkClick r:id="rId2" action="ppaction://hlinksldjump"/>
            <a:extLst>
              <a:ext uri="{FF2B5EF4-FFF2-40B4-BE49-F238E27FC236}">
                <a16:creationId xmlns:a16="http://schemas.microsoft.com/office/drawing/2014/main" id="{6F022BF1-4AF2-DCBC-1340-65012A9EE706}"/>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12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D989-DFD1-2E20-3FF2-1657EBCD83CE}"/>
              </a:ext>
            </a:extLst>
          </p:cNvPr>
          <p:cNvSpPr>
            <a:spLocks noGrp="1"/>
          </p:cNvSpPr>
          <p:nvPr>
            <p:ph type="title"/>
          </p:nvPr>
        </p:nvSpPr>
        <p:spPr/>
        <p:txBody>
          <a:bodyPr/>
          <a:lstStyle/>
          <a:p>
            <a:r>
              <a:rPr lang="en-US" b="1" i="1" dirty="0">
                <a:solidFill>
                  <a:srgbClr val="FD3265"/>
                </a:solidFill>
                <a:latin typeface="Tw Cen MT" panose="020B0602020104020603" pitchFamily="34" charset="0"/>
              </a:rPr>
              <a:t>Withholding Tax Group</a:t>
            </a:r>
            <a:br>
              <a:rPr lang="en-US" b="1" dirty="0"/>
            </a:br>
            <a:endParaRPr lang="en-US" dirty="0"/>
          </a:p>
        </p:txBody>
      </p:sp>
      <p:sp>
        <p:nvSpPr>
          <p:cNvPr id="3" name="Content Placeholder 2">
            <a:extLst>
              <a:ext uri="{FF2B5EF4-FFF2-40B4-BE49-F238E27FC236}">
                <a16:creationId xmlns:a16="http://schemas.microsoft.com/office/drawing/2014/main" id="{0A0F7471-508E-F6F0-60EF-34CD6DC67E1C}"/>
              </a:ext>
            </a:extLst>
          </p:cNvPr>
          <p:cNvSpPr>
            <a:spLocks noGrp="1"/>
          </p:cNvSpPr>
          <p:nvPr>
            <p:ph idx="1"/>
          </p:nvPr>
        </p:nvSpPr>
        <p:spPr/>
        <p:txBody>
          <a:bodyPr>
            <a:normAutofit/>
          </a:bodyPr>
          <a:lstStyle/>
          <a:p>
            <a:pPr marL="0" indent="0">
              <a:buNone/>
            </a:pPr>
            <a:r>
              <a:rPr lang="en-US" sz="3600" b="1" dirty="0">
                <a:solidFill>
                  <a:srgbClr val="5D7373"/>
                </a:solidFill>
                <a:latin typeface="Tw Cen MT" panose="020B0602020104020603" pitchFamily="34" charset="0"/>
              </a:rPr>
              <a:t>Is a collection of multiple Withholding Tax Codes applied together to a supplier or transaction. It allows businesses to apply multiple tax rates at the same time, simplifying tax deduction and compliance.</a:t>
            </a:r>
            <a:br>
              <a:rPr lang="en-US" sz="3000" b="1" dirty="0">
                <a:solidFill>
                  <a:srgbClr val="5D7373"/>
                </a:solidFill>
                <a:latin typeface="Tw Cen MT" panose="020B0602020104020603" pitchFamily="34" charset="0"/>
              </a:rPr>
            </a:br>
            <a:endParaRPr lang="en-US" sz="3000" b="1" dirty="0">
              <a:solidFill>
                <a:srgbClr val="5D7373"/>
              </a:solidFill>
              <a:latin typeface="Tw Cen MT" panose="020B0602020104020603" pitchFamily="34" charset="0"/>
            </a:endParaRPr>
          </a:p>
          <a:p>
            <a:endParaRPr lang="en-US" dirty="0"/>
          </a:p>
        </p:txBody>
      </p:sp>
      <p:sp>
        <p:nvSpPr>
          <p:cNvPr id="4" name="Action Button: Return 3">
            <a:hlinkClick r:id="rId2" action="ppaction://hlinksldjump"/>
            <a:extLst>
              <a:ext uri="{FF2B5EF4-FFF2-40B4-BE49-F238E27FC236}">
                <a16:creationId xmlns:a16="http://schemas.microsoft.com/office/drawing/2014/main" id="{08544C63-909B-6DD7-2E68-1463C89F98E0}"/>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76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BEA4-8A3B-02A8-2FE2-FF72CD148E83}"/>
              </a:ext>
            </a:extLst>
          </p:cNvPr>
          <p:cNvSpPr>
            <a:spLocks noGrp="1"/>
          </p:cNvSpPr>
          <p:nvPr>
            <p:ph type="title"/>
          </p:nvPr>
        </p:nvSpPr>
        <p:spPr/>
        <p:txBody>
          <a:bodyPr/>
          <a:lstStyle/>
          <a:p>
            <a:r>
              <a:rPr lang="en-US" b="1" i="1" dirty="0">
                <a:solidFill>
                  <a:srgbClr val="FD3265"/>
                </a:solidFill>
                <a:latin typeface="Tw Cen MT" panose="020B0602020104020603" pitchFamily="34" charset="0"/>
              </a:rPr>
              <a:t>Recurring Invoice</a:t>
            </a:r>
          </a:p>
        </p:txBody>
      </p:sp>
      <p:sp>
        <p:nvSpPr>
          <p:cNvPr id="3" name="Content Placeholder 2">
            <a:extLst>
              <a:ext uri="{FF2B5EF4-FFF2-40B4-BE49-F238E27FC236}">
                <a16:creationId xmlns:a16="http://schemas.microsoft.com/office/drawing/2014/main" id="{0D6CCD8C-2290-7832-5CD1-A1E517336CFF}"/>
              </a:ext>
            </a:extLst>
          </p:cNvPr>
          <p:cNvSpPr>
            <a:spLocks noGrp="1"/>
          </p:cNvSpPr>
          <p:nvPr>
            <p:ph idx="1"/>
          </p:nvPr>
        </p:nvSpPr>
        <p:spPr/>
        <p:txBody>
          <a:bodyPr/>
          <a:lstStyle/>
          <a:p>
            <a:r>
              <a:rPr lang="en-US" sz="3600" b="1" dirty="0">
                <a:solidFill>
                  <a:srgbClr val="5D7373"/>
                </a:solidFill>
                <a:latin typeface="Tw Cen MT" panose="020B0602020104020603" pitchFamily="34" charset="0"/>
              </a:rPr>
              <a:t>Is an invoice that is automatically generated at regular intervals for expenses that occur repeatedly, such as rent, subscriptions, or utility bills. Instead of manually entering the same invoice every period, Oracle allows businesses to set up a recurring schedule.</a:t>
            </a:r>
          </a:p>
          <a:p>
            <a:endParaRPr lang="en-US" sz="2200" b="1" dirty="0">
              <a:solidFill>
                <a:srgbClr val="5D7373"/>
              </a:solidFill>
              <a:latin typeface="Tw Cen MT" panose="020B0602020104020603" pitchFamily="34" charset="0"/>
            </a:endParaRPr>
          </a:p>
          <a:p>
            <a:endParaRPr lang="en-US" sz="2200" b="1" dirty="0">
              <a:solidFill>
                <a:srgbClr val="5D7373"/>
              </a:solidFill>
              <a:latin typeface="Tw Cen MT" panose="020B0602020104020603" pitchFamily="34" charset="0"/>
            </a:endParaRPr>
          </a:p>
        </p:txBody>
      </p:sp>
      <p:sp>
        <p:nvSpPr>
          <p:cNvPr id="4" name="Action Button: Return 3">
            <a:hlinkClick r:id="rId2" action="ppaction://hlinksldjump"/>
            <a:extLst>
              <a:ext uri="{FF2B5EF4-FFF2-40B4-BE49-F238E27FC236}">
                <a16:creationId xmlns:a16="http://schemas.microsoft.com/office/drawing/2014/main" id="{CB768FDF-47B9-AD1A-E047-B17FC817BA77}"/>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440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6F3E942-89A3-79A2-3FE6-BB5A0D2BDD7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F0C9103-FF34-2947-6FAC-7F0EDBCADCC7}"/>
              </a:ext>
            </a:extLst>
          </p:cNvPr>
          <p:cNvGrpSpPr/>
          <p:nvPr/>
        </p:nvGrpSpPr>
        <p:grpSpPr>
          <a:xfrm>
            <a:off x="838200" y="658689"/>
            <a:ext cx="4085492" cy="584775"/>
            <a:chOff x="1028202" y="797073"/>
            <a:chExt cx="2770074" cy="584775"/>
          </a:xfrm>
        </p:grpSpPr>
        <p:sp>
          <p:nvSpPr>
            <p:cNvPr id="5" name="TextBox 4">
              <a:extLst>
                <a:ext uri="{FF2B5EF4-FFF2-40B4-BE49-F238E27FC236}">
                  <a16:creationId xmlns:a16="http://schemas.microsoft.com/office/drawing/2014/main" id="{6E5ECFD4-E814-16C0-B456-0A997DD226D3}"/>
                </a:ext>
              </a:extLst>
            </p:cNvPr>
            <p:cNvSpPr txBox="1"/>
            <p:nvPr/>
          </p:nvSpPr>
          <p:spPr>
            <a:xfrm>
              <a:off x="1028202" y="797073"/>
              <a:ext cx="724812" cy="584775"/>
            </a:xfrm>
            <a:prstGeom prst="rect">
              <a:avLst/>
            </a:prstGeom>
            <a:noFill/>
          </p:spPr>
          <p:txBody>
            <a:bodyPr wrap="square" rtlCol="0">
              <a:spAutoFit/>
            </a:bodyPr>
            <a:lstStyle/>
            <a:p>
              <a:r>
                <a:rPr lang="en-US" sz="3200" dirty="0">
                  <a:solidFill>
                    <a:srgbClr val="385723"/>
                  </a:solidFill>
                  <a:latin typeface="Tw Cen MT" panose="020B0602020104020603" pitchFamily="34" charset="0"/>
                </a:rPr>
                <a:t>04</a:t>
              </a:r>
              <a:endParaRPr lang="en-US" sz="2400" dirty="0">
                <a:solidFill>
                  <a:srgbClr val="385723"/>
                </a:solidFill>
                <a:latin typeface="Tw Cen MT" panose="020B0602020104020603" pitchFamily="34" charset="0"/>
              </a:endParaRPr>
            </a:p>
          </p:txBody>
        </p:sp>
        <p:sp>
          <p:nvSpPr>
            <p:cNvPr id="6" name="TextBox 5">
              <a:extLst>
                <a:ext uri="{FF2B5EF4-FFF2-40B4-BE49-F238E27FC236}">
                  <a16:creationId xmlns:a16="http://schemas.microsoft.com/office/drawing/2014/main" id="{EB29F3AA-55A9-B3F1-2E12-45182AACC0E2}"/>
                </a:ext>
              </a:extLst>
            </p:cNvPr>
            <p:cNvSpPr txBox="1"/>
            <p:nvPr/>
          </p:nvSpPr>
          <p:spPr>
            <a:xfrm>
              <a:off x="1753013" y="797073"/>
              <a:ext cx="2045263" cy="584775"/>
            </a:xfrm>
            <a:prstGeom prst="rect">
              <a:avLst/>
            </a:prstGeom>
            <a:noFill/>
          </p:spPr>
          <p:txBody>
            <a:bodyPr wrap="square" rtlCol="0">
              <a:spAutoFit/>
            </a:bodyPr>
            <a:lstStyle/>
            <a:p>
              <a:r>
                <a:rPr lang="en-US" sz="3200" dirty="0">
                  <a:solidFill>
                    <a:srgbClr val="385723"/>
                  </a:solidFill>
                  <a:latin typeface="Tw Cen MT" panose="020B0602020104020603" pitchFamily="34" charset="0"/>
                </a:rPr>
                <a:t>Clearing</a:t>
              </a:r>
            </a:p>
          </p:txBody>
        </p:sp>
      </p:grpSp>
      <p:sp>
        <p:nvSpPr>
          <p:cNvPr id="8" name="TextBox 7">
            <a:extLst>
              <a:ext uri="{FF2B5EF4-FFF2-40B4-BE49-F238E27FC236}">
                <a16:creationId xmlns:a16="http://schemas.microsoft.com/office/drawing/2014/main" id="{FEF06E62-BB83-BB9D-F6CA-101F4210E2A2}"/>
              </a:ext>
            </a:extLst>
          </p:cNvPr>
          <p:cNvSpPr txBox="1"/>
          <p:nvPr/>
        </p:nvSpPr>
        <p:spPr>
          <a:xfrm>
            <a:off x="838200" y="2113560"/>
            <a:ext cx="8536912" cy="1588127"/>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US" sz="3600" kern="100" dirty="0">
                <a:solidFill>
                  <a:srgbClr val="5D7373"/>
                </a:solidFill>
                <a:latin typeface="Calibri" panose="020F0502020204030204" pitchFamily="34" charset="0"/>
                <a:cs typeface="Arial" panose="020B0604020202020204" pitchFamily="34" charset="0"/>
              </a:rPr>
              <a:t>a report showing only the transactions that have been fully processed and finalized, with no pending items.</a:t>
            </a:r>
          </a:p>
        </p:txBody>
      </p:sp>
      <p:sp>
        <p:nvSpPr>
          <p:cNvPr id="3" name="Action Button: Return 2">
            <a:hlinkClick r:id="rId2" action="ppaction://hlinksldjump"/>
            <a:extLst>
              <a:ext uri="{FF2B5EF4-FFF2-40B4-BE49-F238E27FC236}">
                <a16:creationId xmlns:a16="http://schemas.microsoft.com/office/drawing/2014/main" id="{ECC4EA6E-DDE1-AB30-C580-7A8568468C04}"/>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26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FC36-4234-E4FF-2C7B-4B5E544CAF1F}"/>
              </a:ext>
            </a:extLst>
          </p:cNvPr>
          <p:cNvSpPr>
            <a:spLocks noGrp="1"/>
          </p:cNvSpPr>
          <p:nvPr>
            <p:ph idx="1"/>
          </p:nvPr>
        </p:nvSpPr>
        <p:spPr/>
        <p:txBody>
          <a:bodyPr>
            <a:normAutofit/>
          </a:bodyPr>
          <a:lstStyle/>
          <a:p>
            <a:pPr marL="342900" indent="-342900">
              <a:lnSpc>
                <a:spcPct val="107000"/>
              </a:lnSpc>
              <a:spcAft>
                <a:spcPts val="800"/>
              </a:spcAft>
            </a:pPr>
            <a:r>
              <a:rPr lang="en-US" sz="3600" kern="100" dirty="0">
                <a:solidFill>
                  <a:srgbClr val="5D7373"/>
                </a:solidFill>
                <a:latin typeface="Calibri" panose="020F0502020204030204" pitchFamily="34" charset="0"/>
                <a:cs typeface="Arial" panose="020B0604020202020204" pitchFamily="34" charset="0"/>
              </a:rPr>
              <a:t> A Set of financial statements and analyses generated during the period-end closing process.</a:t>
            </a:r>
            <a:endParaRPr lang="ar-EG" sz="3600" kern="100" dirty="0">
              <a:solidFill>
                <a:srgbClr val="5D7373"/>
              </a:solidFill>
              <a:latin typeface="Calibri" panose="020F0502020204030204" pitchFamily="34" charset="0"/>
              <a:cs typeface="Arial" panose="020B0604020202020204" pitchFamily="34" charset="0"/>
            </a:endParaRPr>
          </a:p>
          <a:p>
            <a:pPr marL="342900" indent="-342900">
              <a:lnSpc>
                <a:spcPct val="107000"/>
              </a:lnSpc>
              <a:spcAft>
                <a:spcPts val="800"/>
              </a:spcAft>
            </a:pPr>
            <a:r>
              <a:rPr lang="en-US" sz="3600" kern="100" dirty="0">
                <a:solidFill>
                  <a:srgbClr val="5D7373"/>
                </a:solidFill>
                <a:latin typeface="Calibri" panose="020F0502020204030204" pitchFamily="34" charset="0"/>
                <a:cs typeface="Arial" panose="020B0604020202020204" pitchFamily="34" charset="0"/>
              </a:rPr>
              <a:t> These reports summarize and provide detailed insights into the account payable activities for a specific period, ensuring that all transactions have been accounted for and reconciled.</a:t>
            </a:r>
          </a:p>
        </p:txBody>
      </p:sp>
      <p:grpSp>
        <p:nvGrpSpPr>
          <p:cNvPr id="4" name="Group 3">
            <a:extLst>
              <a:ext uri="{FF2B5EF4-FFF2-40B4-BE49-F238E27FC236}">
                <a16:creationId xmlns:a16="http://schemas.microsoft.com/office/drawing/2014/main" id="{F0A45E3B-1642-6C1A-A3BA-97B865009201}"/>
              </a:ext>
            </a:extLst>
          </p:cNvPr>
          <p:cNvGrpSpPr/>
          <p:nvPr/>
        </p:nvGrpSpPr>
        <p:grpSpPr>
          <a:xfrm>
            <a:off x="838200" y="681037"/>
            <a:ext cx="2670110" cy="584775"/>
            <a:chOff x="1630140" y="1877203"/>
            <a:chExt cx="1995323" cy="584775"/>
          </a:xfrm>
        </p:grpSpPr>
        <p:sp>
          <p:nvSpPr>
            <p:cNvPr id="5" name="TextBox 4">
              <a:extLst>
                <a:ext uri="{FF2B5EF4-FFF2-40B4-BE49-F238E27FC236}">
                  <a16:creationId xmlns:a16="http://schemas.microsoft.com/office/drawing/2014/main" id="{65AAB19B-26F1-D842-11CE-2113D70CD092}"/>
                </a:ext>
              </a:extLst>
            </p:cNvPr>
            <p:cNvSpPr txBox="1"/>
            <p:nvPr/>
          </p:nvSpPr>
          <p:spPr>
            <a:xfrm>
              <a:off x="1630140" y="1877203"/>
              <a:ext cx="724812" cy="584775"/>
            </a:xfrm>
            <a:prstGeom prst="rect">
              <a:avLst/>
            </a:prstGeom>
            <a:noFill/>
          </p:spPr>
          <p:txBody>
            <a:bodyPr wrap="square" rtlCol="0">
              <a:spAutoFit/>
            </a:bodyPr>
            <a:lstStyle/>
            <a:p>
              <a:r>
                <a:rPr lang="en-US" sz="3200" dirty="0">
                  <a:solidFill>
                    <a:srgbClr val="00B0F0"/>
                  </a:solidFill>
                  <a:latin typeface="Tw Cen MT" panose="020B0602020104020603" pitchFamily="34" charset="0"/>
                </a:rPr>
                <a:t>05</a:t>
              </a:r>
            </a:p>
          </p:txBody>
        </p:sp>
        <p:sp>
          <p:nvSpPr>
            <p:cNvPr id="6" name="TextBox 5">
              <a:extLst>
                <a:ext uri="{FF2B5EF4-FFF2-40B4-BE49-F238E27FC236}">
                  <a16:creationId xmlns:a16="http://schemas.microsoft.com/office/drawing/2014/main" id="{3D93CEE2-281C-7CCB-4E4E-238569FB0EB5}"/>
                </a:ext>
              </a:extLst>
            </p:cNvPr>
            <p:cNvSpPr txBox="1"/>
            <p:nvPr/>
          </p:nvSpPr>
          <p:spPr>
            <a:xfrm>
              <a:off x="2238143" y="1877203"/>
              <a:ext cx="1387320" cy="584775"/>
            </a:xfrm>
            <a:prstGeom prst="rect">
              <a:avLst/>
            </a:prstGeom>
            <a:noFill/>
          </p:spPr>
          <p:txBody>
            <a:bodyPr wrap="square" rtlCol="0">
              <a:spAutoFit/>
            </a:bodyPr>
            <a:lstStyle/>
            <a:p>
              <a:r>
                <a:rPr lang="en-US" sz="3200" dirty="0">
                  <a:solidFill>
                    <a:srgbClr val="00B0F0"/>
                  </a:solidFill>
                  <a:latin typeface="Tw Cen MT" panose="020B0602020104020603" pitchFamily="34" charset="0"/>
                </a:rPr>
                <a:t>Closing</a:t>
              </a:r>
            </a:p>
          </p:txBody>
        </p:sp>
      </p:grpSp>
      <p:sp>
        <p:nvSpPr>
          <p:cNvPr id="7" name="Action Button: Return 6">
            <a:hlinkClick r:id="rId2" action="ppaction://hlinksldjump"/>
            <a:extLst>
              <a:ext uri="{FF2B5EF4-FFF2-40B4-BE49-F238E27FC236}">
                <a16:creationId xmlns:a16="http://schemas.microsoft.com/office/drawing/2014/main" id="{CD75A881-FD0B-8D55-3643-869FFEA43903}"/>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32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9C99-17DE-E705-D3C5-5A37E29FCB6E}"/>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Create Accounting</a:t>
            </a:r>
          </a:p>
        </p:txBody>
      </p:sp>
      <p:sp>
        <p:nvSpPr>
          <p:cNvPr id="3" name="Content Placeholder 2">
            <a:extLst>
              <a:ext uri="{FF2B5EF4-FFF2-40B4-BE49-F238E27FC236}">
                <a16:creationId xmlns:a16="http://schemas.microsoft.com/office/drawing/2014/main" id="{01D167D9-C275-5C24-3B23-0E2AF497D438}"/>
              </a:ext>
            </a:extLst>
          </p:cNvPr>
          <p:cNvSpPr>
            <a:spLocks noGrp="1"/>
          </p:cNvSpPr>
          <p:nvPr>
            <p:ph idx="1"/>
          </p:nvPr>
        </p:nvSpPr>
        <p:spPr/>
        <p:txBody>
          <a:bodyPr>
            <a:normAutofit/>
          </a:bodyPr>
          <a:lstStyle/>
          <a:p>
            <a:pPr marL="0" indent="0">
              <a:buNone/>
            </a:pPr>
            <a:r>
              <a:rPr lang="en-US" sz="3600" kern="100" dirty="0">
                <a:solidFill>
                  <a:srgbClr val="5D7373"/>
                </a:solidFill>
                <a:latin typeface="Calibri" panose="020F0502020204030204" pitchFamily="34" charset="0"/>
                <a:cs typeface="Arial" panose="020B0604020202020204" pitchFamily="34" charset="0"/>
              </a:rPr>
              <a:t>Create Accounting</a:t>
            </a:r>
            <a:br>
              <a:rPr lang="en-US" sz="3600" kern="100" dirty="0">
                <a:solidFill>
                  <a:srgbClr val="5D7373"/>
                </a:solidFill>
                <a:latin typeface="Calibri" panose="020F0502020204030204" pitchFamily="34" charset="0"/>
                <a:cs typeface="Arial" panose="020B0604020202020204" pitchFamily="34" charset="0"/>
              </a:rPr>
            </a:br>
            <a:r>
              <a:rPr lang="en-US" sz="3600" kern="100" dirty="0">
                <a:solidFill>
                  <a:srgbClr val="5D7373"/>
                </a:solidFill>
                <a:latin typeface="Calibri" panose="020F0502020204030204" pitchFamily="34" charset="0"/>
                <a:cs typeface="Arial" panose="020B0604020202020204" pitchFamily="34" charset="0"/>
              </a:rPr>
              <a:t>is an essential report that provides a detailed summary of the journal entries created during the accounting process for transactions recorded in the Accounts Payable (AP) module. It is typically run after the completion of transactions and before posting to the General Ledger (GL) to ensure the proper recording of financial data</a:t>
            </a:r>
            <a:r>
              <a:rPr lang="en-US" sz="3600" kern="100" dirty="0">
                <a:solidFill>
                  <a:srgbClr val="5D7373"/>
                </a:solidFill>
                <a:latin typeface="Calibri" panose="020F050202020403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a:t>
            </a:r>
            <a:r>
              <a:rPr lang="en-US" sz="3600" kern="100" dirty="0">
                <a:solidFill>
                  <a:srgbClr val="0563C1"/>
                </a:solidFill>
                <a:latin typeface="Calibri" panose="020F050202020403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 </a:t>
            </a:r>
            <a:endParaRPr lang="en-US" sz="3600" kern="100" dirty="0">
              <a:solidFill>
                <a:srgbClr val="5D7373"/>
              </a:solidFill>
              <a:latin typeface="Calibri" panose="020F0502020204030204" pitchFamily="34" charset="0"/>
              <a:cs typeface="Arial" panose="020B0604020202020204" pitchFamily="34" charset="0"/>
            </a:endParaRPr>
          </a:p>
        </p:txBody>
      </p:sp>
      <p:sp>
        <p:nvSpPr>
          <p:cNvPr id="5" name="Action Button: Return 4">
            <a:hlinkClick r:id="rId2" action="ppaction://hlinksldjump"/>
            <a:extLst>
              <a:ext uri="{FF2B5EF4-FFF2-40B4-BE49-F238E27FC236}">
                <a16:creationId xmlns:a16="http://schemas.microsoft.com/office/drawing/2014/main" id="{A5748A63-2EF3-9DC2-706E-4D8BA013CEAC}"/>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6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E077-7FEF-C1E0-A868-780D51F581DC}"/>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Transfer Journal Entries to GL</a:t>
            </a:r>
          </a:p>
        </p:txBody>
      </p:sp>
      <p:sp>
        <p:nvSpPr>
          <p:cNvPr id="3" name="Content Placeholder 2">
            <a:extLst>
              <a:ext uri="{FF2B5EF4-FFF2-40B4-BE49-F238E27FC236}">
                <a16:creationId xmlns:a16="http://schemas.microsoft.com/office/drawing/2014/main" id="{A35489AF-D118-398C-FDCA-E68FB3D30EC1}"/>
              </a:ext>
            </a:extLst>
          </p:cNvPr>
          <p:cNvSpPr>
            <a:spLocks noGrp="1"/>
          </p:cNvSpPr>
          <p:nvPr>
            <p:ph idx="1"/>
          </p:nvPr>
        </p:nvSpPr>
        <p:spPr/>
        <p:txBody>
          <a:bodyPr/>
          <a:lstStyle/>
          <a:p>
            <a:pPr marL="0" indent="0">
              <a:buNone/>
            </a:pPr>
            <a:r>
              <a:rPr lang="en-US" sz="3600" kern="100" dirty="0">
                <a:solidFill>
                  <a:srgbClr val="5D7373"/>
                </a:solidFill>
                <a:latin typeface="Calibri" panose="020F0502020204030204" pitchFamily="34" charset="0"/>
                <a:cs typeface="Arial" panose="020B0604020202020204" pitchFamily="34" charset="0"/>
              </a:rPr>
              <a:t>is a report generated during the process of transferring accounting entries from the subledger (such as Accounts Payable) to the General Ledger (GL). This report provides details about the journal entries that have been successfully transferred or are pending transfer to the GL, ensuring that the financial data is accurately reflected in the General Ledger.</a:t>
            </a:r>
          </a:p>
        </p:txBody>
      </p:sp>
      <p:sp>
        <p:nvSpPr>
          <p:cNvPr id="5" name="Action Button: Return 4">
            <a:extLst>
              <a:ext uri="{FF2B5EF4-FFF2-40B4-BE49-F238E27FC236}">
                <a16:creationId xmlns:a16="http://schemas.microsoft.com/office/drawing/2014/main" id="{168FCEA5-97FF-87CE-CDA2-E193F1C821FC}"/>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32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3" cy="6858000"/>
            <a:chOff x="213096" y="0"/>
            <a:chExt cx="11447503"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5</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sp>
        <p:nvSpPr>
          <p:cNvPr id="86" name="TextBox 85">
            <a:extLst>
              <a:ext uri="{FF2B5EF4-FFF2-40B4-BE49-F238E27FC236}">
                <a16:creationId xmlns:a16="http://schemas.microsoft.com/office/drawing/2014/main" id="{944799B2-E7B9-4C01-A37D-BB60C6C75D12}"/>
              </a:ext>
            </a:extLst>
          </p:cNvPr>
          <p:cNvSpPr txBox="1"/>
          <p:nvPr/>
        </p:nvSpPr>
        <p:spPr>
          <a:xfrm>
            <a:off x="3658284" y="3040048"/>
            <a:ext cx="6791601" cy="1384995"/>
          </a:xfrm>
          <a:prstGeom prst="rect">
            <a:avLst/>
          </a:prstGeom>
          <a:noFill/>
        </p:spPr>
        <p:txBody>
          <a:bodyPr wrap="square" rtlCol="0">
            <a:spAutoFit/>
          </a:bodyPr>
          <a:lstStyle/>
          <a:p>
            <a:pPr algn="ctr"/>
            <a:r>
              <a:rPr lang="en-US" sz="2800" dirty="0">
                <a:solidFill>
                  <a:srgbClr val="5D7373"/>
                </a:solidFill>
                <a:latin typeface="Tw Cen MT" panose="020B0602020104020603" pitchFamily="34" charset="0"/>
              </a:rPr>
              <a:t>The Oracle Accounts Payables system helps businesses automate and efficiently manage the payment process through :</a:t>
            </a:r>
          </a:p>
        </p:txBody>
      </p:sp>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500" fill="hold"/>
                                        <p:tgtEl>
                                          <p:spTgt spid="86"/>
                                        </p:tgtEl>
                                        <p:attrNameLst>
                                          <p:attrName>ppt_w</p:attrName>
                                        </p:attrNameLst>
                                      </p:cBhvr>
                                      <p:tavLst>
                                        <p:tav tm="0">
                                          <p:val>
                                            <p:fltVal val="0"/>
                                          </p:val>
                                        </p:tav>
                                        <p:tav tm="100000">
                                          <p:val>
                                            <p:strVal val="#ppt_w"/>
                                          </p:val>
                                        </p:tav>
                                      </p:tavLst>
                                    </p:anim>
                                    <p:anim calcmode="lin" valueType="num">
                                      <p:cBhvr>
                                        <p:cTn id="8" dur="500" fill="hold"/>
                                        <p:tgtEl>
                                          <p:spTgt spid="86"/>
                                        </p:tgtEl>
                                        <p:attrNameLst>
                                          <p:attrName>ppt_h</p:attrName>
                                        </p:attrNameLst>
                                      </p:cBhvr>
                                      <p:tavLst>
                                        <p:tav tm="0">
                                          <p:val>
                                            <p:fltVal val="0"/>
                                          </p:val>
                                        </p:tav>
                                        <p:tav tm="100000">
                                          <p:val>
                                            <p:strVal val="#ppt_h"/>
                                          </p:val>
                                        </p:tav>
                                      </p:tavLst>
                                    </p:anim>
                                    <p:animEffect transition="in" filter="fade">
                                      <p:cBhvr>
                                        <p:cTn id="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6539E-A8BC-BFF2-F844-24D8886D4A4C}"/>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Subledger Period Close Exceptions Report</a:t>
            </a:r>
          </a:p>
        </p:txBody>
      </p:sp>
      <p:sp>
        <p:nvSpPr>
          <p:cNvPr id="3" name="Content Placeholder 2">
            <a:extLst>
              <a:ext uri="{FF2B5EF4-FFF2-40B4-BE49-F238E27FC236}">
                <a16:creationId xmlns:a16="http://schemas.microsoft.com/office/drawing/2014/main" id="{C0376FE0-BE12-D5CD-C4EC-01EB948719E2}"/>
              </a:ext>
            </a:extLst>
          </p:cNvPr>
          <p:cNvSpPr>
            <a:spLocks noGrp="1"/>
          </p:cNvSpPr>
          <p:nvPr>
            <p:ph idx="1"/>
          </p:nvPr>
        </p:nvSpPr>
        <p:spPr/>
        <p:txBody>
          <a:bodyPr/>
          <a:lstStyle/>
          <a:p>
            <a:pPr marL="0" indent="0">
              <a:buNone/>
            </a:pPr>
            <a:r>
              <a:rPr lang="en-US" sz="3600" kern="100" dirty="0">
                <a:solidFill>
                  <a:srgbClr val="5D7373"/>
                </a:solidFill>
                <a:latin typeface="Calibri" panose="020F0502020204030204" pitchFamily="34" charset="0"/>
                <a:cs typeface="Arial" panose="020B0604020202020204" pitchFamily="34" charset="0"/>
              </a:rPr>
              <a:t>Is a report generated during the period-end closing process in the subledger modules (such as Accounts Payable, Accounts Receivable, and others). It identifies any discrepancies, errors, or issues that prevent the subledger from closing successfully, ensuring that all transactions are properly accounted for before transferring them to the General Ledger (GL).</a:t>
            </a:r>
          </a:p>
        </p:txBody>
      </p:sp>
      <p:sp>
        <p:nvSpPr>
          <p:cNvPr id="5" name="Action Button: Return 4">
            <a:hlinkClick r:id="rId2" action="ppaction://hlinksldjump"/>
            <a:extLst>
              <a:ext uri="{FF2B5EF4-FFF2-40B4-BE49-F238E27FC236}">
                <a16:creationId xmlns:a16="http://schemas.microsoft.com/office/drawing/2014/main" id="{F88861FD-BB9E-5430-FE8F-2C8CD7B13D65}"/>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29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B52D-62D5-5080-D2F0-38C71EE427B0}"/>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Period Close Exceptions Report (XML)</a:t>
            </a:r>
            <a:br>
              <a:rPr lang="en-US" dirty="0"/>
            </a:br>
            <a:endParaRPr lang="en-US" dirty="0"/>
          </a:p>
        </p:txBody>
      </p:sp>
      <p:sp>
        <p:nvSpPr>
          <p:cNvPr id="3" name="Content Placeholder 2">
            <a:extLst>
              <a:ext uri="{FF2B5EF4-FFF2-40B4-BE49-F238E27FC236}">
                <a16:creationId xmlns:a16="http://schemas.microsoft.com/office/drawing/2014/main" id="{55E4FF35-96C5-F25D-CA49-717836D9BD70}"/>
              </a:ext>
            </a:extLst>
          </p:cNvPr>
          <p:cNvSpPr>
            <a:spLocks noGrp="1"/>
          </p:cNvSpPr>
          <p:nvPr>
            <p:ph idx="1"/>
          </p:nvPr>
        </p:nvSpPr>
        <p:spPr/>
        <p:txBody>
          <a:bodyPr/>
          <a:lstStyle/>
          <a:p>
            <a:pPr marL="0" indent="0">
              <a:buNone/>
            </a:pPr>
            <a:r>
              <a:rPr lang="en-US" sz="3600" kern="100" dirty="0">
                <a:solidFill>
                  <a:srgbClr val="5D7373"/>
                </a:solidFill>
                <a:latin typeface="Calibri" panose="020F0502020204030204" pitchFamily="34" charset="0"/>
                <a:cs typeface="Arial" panose="020B0604020202020204" pitchFamily="34" charset="0"/>
              </a:rPr>
              <a:t>is an electronic version of the Subledger Period Close Exceptions Report. It provides the same information about discrepancies or errors that prevent the subledger from closing successfully but in an XML format, which is useful for automated processing, integrations, and external reporting purposes.</a:t>
            </a:r>
          </a:p>
        </p:txBody>
      </p:sp>
      <p:sp>
        <p:nvSpPr>
          <p:cNvPr id="5" name="Action Button: Return 4">
            <a:extLst>
              <a:ext uri="{FF2B5EF4-FFF2-40B4-BE49-F238E27FC236}">
                <a16:creationId xmlns:a16="http://schemas.microsoft.com/office/drawing/2014/main" id="{BF46C967-6653-B77C-4A2D-BC072F8115CF}"/>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73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8A96-0D2E-F00E-521F-E933075AF771}"/>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Invoice Register</a:t>
            </a:r>
          </a:p>
        </p:txBody>
      </p:sp>
      <p:sp>
        <p:nvSpPr>
          <p:cNvPr id="3" name="Content Placeholder 2">
            <a:extLst>
              <a:ext uri="{FF2B5EF4-FFF2-40B4-BE49-F238E27FC236}">
                <a16:creationId xmlns:a16="http://schemas.microsoft.com/office/drawing/2014/main" id="{5FE848E5-1521-A7DE-0468-ED4422E74361}"/>
              </a:ext>
            </a:extLst>
          </p:cNvPr>
          <p:cNvSpPr>
            <a:spLocks noGrp="1"/>
          </p:cNvSpPr>
          <p:nvPr>
            <p:ph idx="1"/>
          </p:nvPr>
        </p:nvSpPr>
        <p:spPr/>
        <p:txBody>
          <a:bodyPr/>
          <a:lstStyle/>
          <a:p>
            <a:pPr marL="0" indent="0">
              <a:buNone/>
            </a:pPr>
            <a:r>
              <a:rPr lang="en-US" sz="3600" kern="100" dirty="0">
                <a:solidFill>
                  <a:srgbClr val="5D7373"/>
                </a:solidFill>
                <a:latin typeface="Calibri" panose="020F0502020204030204" pitchFamily="34" charset="0"/>
                <a:cs typeface="Arial" panose="020B0604020202020204" pitchFamily="34" charset="0"/>
              </a:rPr>
              <a:t>Is a standard report in Oracle Financials R12 Accounts Payable (AP) that provides a detailed listing of all invoices entered into the system within a specified period. This report helps businesses track, review, and reconcile invoices before financial closing and reporting.</a:t>
            </a:r>
          </a:p>
        </p:txBody>
      </p:sp>
      <p:sp>
        <p:nvSpPr>
          <p:cNvPr id="5" name="Action Button: Return 4">
            <a:hlinkClick r:id="rId2" action="ppaction://hlinksldjump"/>
            <a:extLst>
              <a:ext uri="{FF2B5EF4-FFF2-40B4-BE49-F238E27FC236}">
                <a16:creationId xmlns:a16="http://schemas.microsoft.com/office/drawing/2014/main" id="{871D6447-CEBE-3CC6-38B1-B0211AB5D7B9}"/>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08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17AC-4671-F716-303E-8E333F796D95}"/>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Invoice Validation</a:t>
            </a:r>
          </a:p>
        </p:txBody>
      </p:sp>
      <p:sp>
        <p:nvSpPr>
          <p:cNvPr id="3" name="Content Placeholder 2">
            <a:extLst>
              <a:ext uri="{FF2B5EF4-FFF2-40B4-BE49-F238E27FC236}">
                <a16:creationId xmlns:a16="http://schemas.microsoft.com/office/drawing/2014/main" id="{EBED9972-348C-E54C-0518-E225F4B479CC}"/>
              </a:ext>
            </a:extLst>
          </p:cNvPr>
          <p:cNvSpPr>
            <a:spLocks noGrp="1"/>
          </p:cNvSpPr>
          <p:nvPr>
            <p:ph idx="1"/>
          </p:nvPr>
        </p:nvSpPr>
        <p:spPr/>
        <p:txBody>
          <a:bodyPr/>
          <a:lstStyle/>
          <a:p>
            <a:pPr marL="0" indent="0">
              <a:buNone/>
            </a:pPr>
            <a:r>
              <a:rPr lang="en-US" sz="3600" kern="100" dirty="0">
                <a:solidFill>
                  <a:srgbClr val="5D7373"/>
                </a:solidFill>
                <a:latin typeface="Calibri" panose="020F0502020204030204" pitchFamily="34" charset="0"/>
                <a:cs typeface="Arial" panose="020B0604020202020204" pitchFamily="34" charset="0"/>
              </a:rPr>
              <a:t>Is a process in Oracle R12 Accounts Payable (AP) that ensures all invoices entered into the system meet predefined accounting and business rules before they are approved for payment. This process checks for errors, inconsistencies, and missing information to prevent incorrect payments and maintain financial accuracy.</a:t>
            </a:r>
          </a:p>
        </p:txBody>
      </p:sp>
      <p:sp>
        <p:nvSpPr>
          <p:cNvPr id="5" name="Action Button: Return 4">
            <a:hlinkClick r:id="rId2" action="ppaction://hlinksldjump"/>
            <a:extLst>
              <a:ext uri="{FF2B5EF4-FFF2-40B4-BE49-F238E27FC236}">
                <a16:creationId xmlns:a16="http://schemas.microsoft.com/office/drawing/2014/main" id="{4AE8161D-2C72-45BF-33E1-EBF0D2DD7F8B}"/>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01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4DC9-D715-1BA1-8B3D-DEA97D72891A}"/>
              </a:ext>
            </a:extLst>
          </p:cNvPr>
          <p:cNvSpPr>
            <a:spLocks noGrp="1"/>
          </p:cNvSpPr>
          <p:nvPr>
            <p:ph type="title"/>
          </p:nvPr>
        </p:nvSpPr>
        <p:spPr/>
        <p:txBody>
          <a:bodyPr/>
          <a:lstStyle/>
          <a:p>
            <a:r>
              <a:rPr lang="en-US" altLang="en-US" sz="3200" b="1" i="1" dirty="0">
                <a:solidFill>
                  <a:srgbClr val="FD3265"/>
                </a:solidFill>
                <a:latin typeface="Tw Cen MT" panose="020B0602020104020603" pitchFamily="34" charset="0"/>
                <a:ea typeface="+mn-ea"/>
                <a:cs typeface="+mn-cs"/>
              </a:rPr>
              <a:t>Invoice History Report</a:t>
            </a:r>
            <a:endParaRPr lang="en-US" sz="3200" b="1" i="1" dirty="0">
              <a:solidFill>
                <a:srgbClr val="FD3265"/>
              </a:solidFill>
              <a:latin typeface="Tw Cen MT" panose="020B0602020104020603" pitchFamily="34" charset="0"/>
              <a:ea typeface="+mn-ea"/>
              <a:cs typeface="+mn-cs"/>
            </a:endParaRPr>
          </a:p>
        </p:txBody>
      </p:sp>
      <p:sp>
        <p:nvSpPr>
          <p:cNvPr id="3" name="Content Placeholder 2">
            <a:extLst>
              <a:ext uri="{FF2B5EF4-FFF2-40B4-BE49-F238E27FC236}">
                <a16:creationId xmlns:a16="http://schemas.microsoft.com/office/drawing/2014/main" id="{D9163B1C-EA9B-E58C-5E5F-81F863865339}"/>
              </a:ext>
            </a:extLst>
          </p:cNvPr>
          <p:cNvSpPr>
            <a:spLocks noGrp="1"/>
          </p:cNvSpPr>
          <p:nvPr>
            <p:ph idx="1"/>
          </p:nvPr>
        </p:nvSpPr>
        <p:spPr/>
        <p:txBody>
          <a:bodyPr/>
          <a:lstStyle/>
          <a:p>
            <a:r>
              <a:rPr lang="en-US" sz="3600" kern="100" dirty="0">
                <a:solidFill>
                  <a:srgbClr val="5D7373"/>
                </a:solidFill>
                <a:latin typeface="Calibri" panose="020F0502020204030204" pitchFamily="34" charset="0"/>
                <a:cs typeface="Arial" panose="020B0604020202020204" pitchFamily="34" charset="0"/>
              </a:rPr>
              <a:t>Provides a detailed audit trail of all activities and changes related to invoices within a specified period. It helps track the lifecycle of an invoice, including creation, approvals, modifications, holds, and payments.</a:t>
            </a:r>
            <a:r>
              <a:rPr lang="en-US" altLang="en-US" sz="3600" kern="100" dirty="0">
                <a:solidFill>
                  <a:srgbClr val="5D7373"/>
                </a:solidFill>
                <a:latin typeface="Calibri" panose="020F0502020204030204" pitchFamily="34" charset="0"/>
                <a:cs typeface="Arial" panose="020B0604020202020204" pitchFamily="34" charset="0"/>
              </a:rPr>
              <a:t> </a:t>
            </a:r>
          </a:p>
          <a:p>
            <a:endParaRPr lang="en-US" dirty="0"/>
          </a:p>
        </p:txBody>
      </p:sp>
      <p:sp>
        <p:nvSpPr>
          <p:cNvPr id="5" name="Action Button: Return 4">
            <a:extLst>
              <a:ext uri="{FF2B5EF4-FFF2-40B4-BE49-F238E27FC236}">
                <a16:creationId xmlns:a16="http://schemas.microsoft.com/office/drawing/2014/main" id="{47381FDF-282C-818F-D5A0-4E4C02B22A04}"/>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499A-0F71-CB2A-5952-F77F8BAD7C4D}"/>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Supplier Statement</a:t>
            </a:r>
          </a:p>
        </p:txBody>
      </p:sp>
      <p:sp>
        <p:nvSpPr>
          <p:cNvPr id="3" name="Content Placeholder 2">
            <a:extLst>
              <a:ext uri="{FF2B5EF4-FFF2-40B4-BE49-F238E27FC236}">
                <a16:creationId xmlns:a16="http://schemas.microsoft.com/office/drawing/2014/main" id="{4779BE88-62BE-64A2-1B18-B4E3C38FBC07}"/>
              </a:ext>
            </a:extLst>
          </p:cNvPr>
          <p:cNvSpPr>
            <a:spLocks noGrp="1"/>
          </p:cNvSpPr>
          <p:nvPr>
            <p:ph idx="1"/>
          </p:nvPr>
        </p:nvSpPr>
        <p:spPr/>
        <p:txBody>
          <a:bodyPr/>
          <a:lstStyle/>
          <a:p>
            <a:pPr marL="0" indent="0">
              <a:buNone/>
            </a:pPr>
            <a:r>
              <a:rPr lang="en-US" sz="3600" kern="100" dirty="0">
                <a:solidFill>
                  <a:srgbClr val="5D7373"/>
                </a:solidFill>
                <a:latin typeface="Calibri" panose="020F0502020204030204" pitchFamily="34" charset="0"/>
                <a:cs typeface="Arial" panose="020B0604020202020204" pitchFamily="34" charset="0"/>
              </a:rPr>
              <a:t>A detailed summary of transactions between a company and a supplier within a specific period. It helps track outstanding balances, payments made, and pending invoices, ensuring reconciliation between the supplier's records and the company's financial records. This report is critical for finance teams and accounts payable departments to maintain transparency, avoid payment delays, and strengthen supplier relationships.</a:t>
            </a:r>
          </a:p>
          <a:p>
            <a:endParaRPr lang="en-US" dirty="0"/>
          </a:p>
        </p:txBody>
      </p:sp>
      <p:sp>
        <p:nvSpPr>
          <p:cNvPr id="5" name="Action Button: Return 4">
            <a:hlinkClick r:id="rId2" action="ppaction://hlinksldjump"/>
            <a:extLst>
              <a:ext uri="{FF2B5EF4-FFF2-40B4-BE49-F238E27FC236}">
                <a16:creationId xmlns:a16="http://schemas.microsoft.com/office/drawing/2014/main" id="{6B5179A0-A0C8-C974-16CD-A6D3B3DC8D92}"/>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81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02F9-6968-47ED-F047-40B63CABFB01}"/>
              </a:ext>
            </a:extLst>
          </p:cNvPr>
          <p:cNvSpPr>
            <a:spLocks noGrp="1"/>
          </p:cNvSpPr>
          <p:nvPr>
            <p:ph type="title"/>
          </p:nvPr>
        </p:nvSpPr>
        <p:spPr/>
        <p:txBody>
          <a:bodyPr/>
          <a:lstStyle/>
          <a:p>
            <a:r>
              <a:rPr lang="en-US" sz="3200" b="1" i="1" dirty="0">
                <a:solidFill>
                  <a:srgbClr val="FD3265"/>
                </a:solidFill>
                <a:latin typeface="Tw Cen MT" panose="020B0602020104020603" pitchFamily="34" charset="0"/>
                <a:ea typeface="+mn-ea"/>
                <a:cs typeface="+mn-cs"/>
              </a:rPr>
              <a:t>Supplier Payment History</a:t>
            </a:r>
          </a:p>
        </p:txBody>
      </p:sp>
      <p:sp>
        <p:nvSpPr>
          <p:cNvPr id="3" name="Content Placeholder 2">
            <a:extLst>
              <a:ext uri="{FF2B5EF4-FFF2-40B4-BE49-F238E27FC236}">
                <a16:creationId xmlns:a16="http://schemas.microsoft.com/office/drawing/2014/main" id="{52C5008B-4222-87CC-E64F-1C2CEE2B732A}"/>
              </a:ext>
            </a:extLst>
          </p:cNvPr>
          <p:cNvSpPr>
            <a:spLocks noGrp="1"/>
          </p:cNvSpPr>
          <p:nvPr>
            <p:ph idx="1"/>
          </p:nvPr>
        </p:nvSpPr>
        <p:spPr/>
        <p:txBody>
          <a:bodyPr/>
          <a:lstStyle/>
          <a:p>
            <a:pPr marL="0" indent="0">
              <a:buNone/>
            </a:pPr>
            <a:r>
              <a:rPr lang="en-US" sz="3600" kern="100" dirty="0">
                <a:solidFill>
                  <a:srgbClr val="5D7373"/>
                </a:solidFill>
                <a:latin typeface="Calibri" panose="020F0502020204030204" pitchFamily="34" charset="0"/>
                <a:cs typeface="Arial" panose="020B0604020202020204" pitchFamily="34" charset="0"/>
              </a:rPr>
              <a:t>provides a detailed record of all payments made to a supplier over a specific period. It helps businesses track payment transactions, reconcile supplier accounts, and ensure that all invoices have been settled correctly</a:t>
            </a:r>
          </a:p>
        </p:txBody>
      </p:sp>
      <p:sp>
        <p:nvSpPr>
          <p:cNvPr id="5" name="Action Button: Return 4">
            <a:hlinkClick r:id="rId2" action="ppaction://hlinksldjump"/>
            <a:extLst>
              <a:ext uri="{FF2B5EF4-FFF2-40B4-BE49-F238E27FC236}">
                <a16:creationId xmlns:a16="http://schemas.microsoft.com/office/drawing/2014/main" id="{25AAB80D-3365-6B5E-5724-3A1E83431CF3}"/>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043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4340-5FC1-0042-71EC-F86DC12F3ECF}"/>
              </a:ext>
            </a:extLst>
          </p:cNvPr>
          <p:cNvSpPr>
            <a:spLocks noGrp="1"/>
          </p:cNvSpPr>
          <p:nvPr>
            <p:ph type="title"/>
          </p:nvPr>
        </p:nvSpPr>
        <p:spPr/>
        <p:txBody>
          <a:bodyPr/>
          <a:lstStyle/>
          <a:p>
            <a:r>
              <a:rPr lang="en-US" altLang="en-US" sz="3200" b="1" i="1" dirty="0">
                <a:solidFill>
                  <a:srgbClr val="FD3265"/>
                </a:solidFill>
                <a:latin typeface="Tw Cen MT" panose="020B0602020104020603" pitchFamily="34" charset="0"/>
                <a:ea typeface="+mn-ea"/>
                <a:cs typeface="+mn-cs"/>
              </a:rPr>
              <a:t>Invoice Aging Report</a:t>
            </a:r>
            <a:endParaRPr lang="en-US" sz="3200" b="1" i="1" dirty="0">
              <a:solidFill>
                <a:srgbClr val="FD3265"/>
              </a:solidFill>
              <a:latin typeface="Tw Cen MT" panose="020B0602020104020603" pitchFamily="34" charset="0"/>
              <a:ea typeface="+mn-ea"/>
              <a:cs typeface="+mn-cs"/>
            </a:endParaRPr>
          </a:p>
        </p:txBody>
      </p:sp>
      <p:sp>
        <p:nvSpPr>
          <p:cNvPr id="3" name="Content Placeholder 2">
            <a:extLst>
              <a:ext uri="{FF2B5EF4-FFF2-40B4-BE49-F238E27FC236}">
                <a16:creationId xmlns:a16="http://schemas.microsoft.com/office/drawing/2014/main" id="{8E31BEBD-A7EA-103A-BC29-FFF351AC8FEA}"/>
              </a:ext>
            </a:extLst>
          </p:cNvPr>
          <p:cNvSpPr>
            <a:spLocks noGrp="1"/>
          </p:cNvSpPr>
          <p:nvPr>
            <p:ph idx="1"/>
          </p:nvPr>
        </p:nvSpPr>
        <p:spPr/>
        <p:txBody>
          <a:bodyPr/>
          <a:lstStyle/>
          <a:p>
            <a:pPr marL="0" indent="0">
              <a:buNone/>
            </a:pPr>
            <a:r>
              <a:rPr lang="en-US" sz="3600" kern="100" dirty="0">
                <a:solidFill>
                  <a:srgbClr val="5D7373"/>
                </a:solidFill>
                <a:latin typeface="Calibri" panose="020F0502020204030204" pitchFamily="34" charset="0"/>
                <a:cs typeface="Arial" panose="020B0604020202020204" pitchFamily="34" charset="0"/>
              </a:rPr>
              <a:t>provides a detailed analysis of outstanding supplier invoices by categorizing them based on their due dates. This report helps businesses track overdue invoices, prioritize payments, and manage cash flow effectively.</a:t>
            </a:r>
          </a:p>
        </p:txBody>
      </p:sp>
      <p:sp>
        <p:nvSpPr>
          <p:cNvPr id="5" name="Action Button: Return 4">
            <a:hlinkClick r:id="rId2" action="ppaction://hlinksldjump"/>
            <a:extLst>
              <a:ext uri="{FF2B5EF4-FFF2-40B4-BE49-F238E27FC236}">
                <a16:creationId xmlns:a16="http://schemas.microsoft.com/office/drawing/2014/main" id="{85DD3D17-531F-9E3E-6A99-C0C5A52BD4D3}"/>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13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10F7-CF96-5CEC-F804-1C478F6FA589}"/>
              </a:ext>
            </a:extLst>
          </p:cNvPr>
          <p:cNvSpPr>
            <a:spLocks noGrp="1"/>
          </p:cNvSpPr>
          <p:nvPr>
            <p:ph type="title"/>
          </p:nvPr>
        </p:nvSpPr>
        <p:spPr/>
        <p:txBody>
          <a:bodyPr/>
          <a:lstStyle/>
          <a:p>
            <a:r>
              <a:rPr lang="en-US" sz="4300" b="1" i="1" dirty="0">
                <a:solidFill>
                  <a:srgbClr val="FD3265"/>
                </a:solidFill>
                <a:latin typeface="Tw Cen MT" panose="020B0602020104020603" pitchFamily="34" charset="0"/>
                <a:ea typeface="+mn-ea"/>
                <a:cs typeface="+mn-cs"/>
              </a:rPr>
              <a:t>Reverse Journal</a:t>
            </a:r>
          </a:p>
        </p:txBody>
      </p:sp>
      <p:sp>
        <p:nvSpPr>
          <p:cNvPr id="3" name="Content Placeholder 2">
            <a:extLst>
              <a:ext uri="{FF2B5EF4-FFF2-40B4-BE49-F238E27FC236}">
                <a16:creationId xmlns:a16="http://schemas.microsoft.com/office/drawing/2014/main" id="{ADAD842D-37F0-FFA2-D546-A11C1C486DEE}"/>
              </a:ext>
            </a:extLst>
          </p:cNvPr>
          <p:cNvSpPr>
            <a:spLocks noGrp="1"/>
          </p:cNvSpPr>
          <p:nvPr>
            <p:ph idx="1"/>
          </p:nvPr>
        </p:nvSpPr>
        <p:spPr/>
        <p:txBody>
          <a:bodyPr>
            <a:normAutofit/>
          </a:bodyPr>
          <a:lstStyle/>
          <a:p>
            <a:r>
              <a:rPr lang="en-US" sz="2400" b="1" dirty="0">
                <a:solidFill>
                  <a:srgbClr val="5D7373"/>
                </a:solidFill>
                <a:latin typeface="Tw Cen MT" panose="020B0602020104020603" pitchFamily="34" charset="0"/>
              </a:rPr>
              <a:t>means creating an opposite (negative) entry to nullify a previously recorded transaction. This is commonly used for adjustments, accruals, and error corrections. Oracle allows two types of journal reversals:</a:t>
            </a:r>
          </a:p>
          <a:p>
            <a:r>
              <a:rPr lang="en-US" sz="2400" b="1" dirty="0">
                <a:solidFill>
                  <a:srgbClr val="5D7373"/>
                </a:solidFill>
                <a:latin typeface="Tw Cen MT" panose="020B0602020104020603" pitchFamily="34" charset="0"/>
              </a:rPr>
              <a:t>Switch Dr/Cr (Switch Debit &amp; Credit)</a:t>
            </a:r>
          </a:p>
          <a:p>
            <a:pPr>
              <a:buFont typeface="Arial" panose="020B0604020202020204" pitchFamily="34" charset="0"/>
              <a:buChar char="•"/>
            </a:pPr>
            <a:r>
              <a:rPr lang="en-US" sz="2400" b="1" dirty="0">
                <a:solidFill>
                  <a:srgbClr val="5D7373"/>
                </a:solidFill>
                <a:latin typeface="Tw Cen MT" panose="020B0602020104020603" pitchFamily="34" charset="0"/>
              </a:rPr>
              <a:t>How it works: This method swaps the debits and credits in the journal entry.</a:t>
            </a:r>
          </a:p>
          <a:p>
            <a:r>
              <a:rPr lang="en-US" sz="2400" b="1" dirty="0">
                <a:solidFill>
                  <a:srgbClr val="5D7373"/>
                </a:solidFill>
                <a:latin typeface="Tw Cen MT" panose="020B0602020104020603" pitchFamily="34" charset="0"/>
              </a:rPr>
              <a:t>Change Sign</a:t>
            </a:r>
          </a:p>
          <a:p>
            <a:pPr>
              <a:buFont typeface="Arial" panose="020B0604020202020204" pitchFamily="34" charset="0"/>
              <a:buChar char="•"/>
            </a:pPr>
            <a:r>
              <a:rPr lang="en-US" sz="2400" b="1" dirty="0">
                <a:solidFill>
                  <a:srgbClr val="5D7373"/>
                </a:solidFill>
                <a:latin typeface="Tw Cen MT" panose="020B0602020104020603" pitchFamily="34" charset="0"/>
              </a:rPr>
              <a:t>How it works: This method simply negates the original amounts, keeping debits as debits and credits as credits but changing their values to negative.</a:t>
            </a:r>
          </a:p>
          <a:p>
            <a:endParaRPr lang="en-US" dirty="0"/>
          </a:p>
        </p:txBody>
      </p:sp>
      <p:sp>
        <p:nvSpPr>
          <p:cNvPr id="4" name="Action Button: Return 3">
            <a:hlinkClick r:id="rId2" action="ppaction://hlinksldjump"/>
            <a:extLst>
              <a:ext uri="{FF2B5EF4-FFF2-40B4-BE49-F238E27FC236}">
                <a16:creationId xmlns:a16="http://schemas.microsoft.com/office/drawing/2014/main" id="{E69E63B4-430D-F828-5F86-86AACC12807E}"/>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07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6E18-B06C-CD9A-62A5-D6EF4F27441B}"/>
              </a:ext>
            </a:extLst>
          </p:cNvPr>
          <p:cNvSpPr>
            <a:spLocks noGrp="1"/>
          </p:cNvSpPr>
          <p:nvPr>
            <p:ph type="title"/>
          </p:nvPr>
        </p:nvSpPr>
        <p:spPr/>
        <p:txBody>
          <a:bodyPr/>
          <a:lstStyle/>
          <a:p>
            <a:r>
              <a:rPr lang="en-US" sz="4300" b="1" i="1" dirty="0">
                <a:solidFill>
                  <a:srgbClr val="FD3265"/>
                </a:solidFill>
                <a:latin typeface="Tw Cen MT" panose="020B0602020104020603" pitchFamily="34" charset="0"/>
                <a:ea typeface="+mn-ea"/>
                <a:cs typeface="+mn-cs"/>
              </a:rPr>
              <a:t>Auto Copy Batch</a:t>
            </a:r>
          </a:p>
        </p:txBody>
      </p:sp>
      <p:sp>
        <p:nvSpPr>
          <p:cNvPr id="3" name="Content Placeholder 2">
            <a:extLst>
              <a:ext uri="{FF2B5EF4-FFF2-40B4-BE49-F238E27FC236}">
                <a16:creationId xmlns:a16="http://schemas.microsoft.com/office/drawing/2014/main" id="{BC703AA4-FD90-50E7-DE14-5E9A7EB8B6D8}"/>
              </a:ext>
            </a:extLst>
          </p:cNvPr>
          <p:cNvSpPr>
            <a:spLocks noGrp="1"/>
          </p:cNvSpPr>
          <p:nvPr>
            <p:ph idx="1"/>
          </p:nvPr>
        </p:nvSpPr>
        <p:spPr/>
        <p:txBody>
          <a:bodyPr/>
          <a:lstStyle/>
          <a:p>
            <a:r>
              <a:rPr lang="en-US" sz="2400" b="1" dirty="0">
                <a:solidFill>
                  <a:srgbClr val="5D7373"/>
                </a:solidFill>
                <a:latin typeface="Tw Cen MT" panose="020B0602020104020603" pitchFamily="34" charset="0"/>
              </a:rPr>
              <a:t>Is a feature in Oracle that allows users to duplicate a group of journal entries or transactions from a previous period and apply them to a new period. This is useful for repetitive financial entries, such as monthly expenses, payroll, or accruals.</a:t>
            </a:r>
          </a:p>
          <a:p>
            <a:endParaRPr lang="en-US" sz="2400" b="1" dirty="0">
              <a:solidFill>
                <a:srgbClr val="5D7373"/>
              </a:solidFill>
              <a:latin typeface="Tw Cen MT" panose="020B0602020104020603" pitchFamily="34" charset="0"/>
            </a:endParaRPr>
          </a:p>
          <a:p>
            <a:endParaRPr lang="en-US" dirty="0"/>
          </a:p>
        </p:txBody>
      </p:sp>
      <p:sp>
        <p:nvSpPr>
          <p:cNvPr id="4" name="Action Button: Return 3">
            <a:hlinkClick r:id="rId2" action="ppaction://hlinksldjump"/>
            <a:extLst>
              <a:ext uri="{FF2B5EF4-FFF2-40B4-BE49-F238E27FC236}">
                <a16:creationId xmlns:a16="http://schemas.microsoft.com/office/drawing/2014/main" id="{2E29FAAF-2F13-F03B-6CD8-28559C447A20}"/>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45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3" cy="6858000"/>
            <a:chOff x="213096" y="0"/>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2" cy="6858000"/>
            <a:chOff x="718505" y="-1"/>
            <a:chExt cx="8692332"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5</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sp>
        <p:nvSpPr>
          <p:cNvPr id="2" name="TextBox 1">
            <a:extLst>
              <a:ext uri="{FF2B5EF4-FFF2-40B4-BE49-F238E27FC236}">
                <a16:creationId xmlns:a16="http://schemas.microsoft.com/office/drawing/2014/main" id="{09AC1D01-CD84-0ADF-8816-0F34957C76D7}"/>
              </a:ext>
            </a:extLst>
          </p:cNvPr>
          <p:cNvSpPr txBox="1"/>
          <p:nvPr/>
        </p:nvSpPr>
        <p:spPr>
          <a:xfrm>
            <a:off x="3521807" y="3035717"/>
            <a:ext cx="6791601" cy="954107"/>
          </a:xfrm>
          <a:prstGeom prst="rect">
            <a:avLst/>
          </a:prstGeom>
          <a:noFill/>
        </p:spPr>
        <p:txBody>
          <a:bodyPr wrap="square" rtlCol="0">
            <a:spAutoFit/>
          </a:bodyPr>
          <a:lstStyle/>
          <a:p>
            <a:pPr algn="ctr"/>
            <a:r>
              <a:rPr lang="en-US" sz="2800" dirty="0">
                <a:solidFill>
                  <a:srgbClr val="5D7373"/>
                </a:solidFill>
                <a:latin typeface="Tw Cen MT" panose="020B0602020104020603" pitchFamily="34" charset="0"/>
              </a:rPr>
              <a:t>Accelerating invoice entry and processing to reduce time and effort.</a:t>
            </a:r>
          </a:p>
        </p:txBody>
      </p:sp>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A01-27DF-2FAC-58D8-FC753389E00F}"/>
              </a:ext>
            </a:extLst>
          </p:cNvPr>
          <p:cNvSpPr>
            <a:spLocks noGrp="1"/>
          </p:cNvSpPr>
          <p:nvPr>
            <p:ph type="title"/>
          </p:nvPr>
        </p:nvSpPr>
        <p:spPr/>
        <p:txBody>
          <a:bodyPr/>
          <a:lstStyle/>
          <a:p>
            <a:r>
              <a:rPr lang="en-US" sz="4300" b="1" i="1" dirty="0">
                <a:solidFill>
                  <a:srgbClr val="FD3265"/>
                </a:solidFill>
                <a:latin typeface="Tw Cen MT" panose="020B0602020104020603" pitchFamily="34" charset="0"/>
                <a:ea typeface="+mn-ea"/>
                <a:cs typeface="+mn-cs"/>
              </a:rPr>
              <a:t>Recurring Journal</a:t>
            </a:r>
          </a:p>
        </p:txBody>
      </p:sp>
      <p:sp>
        <p:nvSpPr>
          <p:cNvPr id="3" name="Content Placeholder 2">
            <a:extLst>
              <a:ext uri="{FF2B5EF4-FFF2-40B4-BE49-F238E27FC236}">
                <a16:creationId xmlns:a16="http://schemas.microsoft.com/office/drawing/2014/main" id="{59CF6E8B-E44F-66A7-F913-57D9206837D4}"/>
              </a:ext>
            </a:extLst>
          </p:cNvPr>
          <p:cNvSpPr>
            <a:spLocks noGrp="1"/>
          </p:cNvSpPr>
          <p:nvPr>
            <p:ph idx="1"/>
          </p:nvPr>
        </p:nvSpPr>
        <p:spPr/>
        <p:txBody>
          <a:bodyPr/>
          <a:lstStyle/>
          <a:p>
            <a:r>
              <a:rPr lang="en-US" sz="2400" b="1" dirty="0">
                <a:solidFill>
                  <a:srgbClr val="5D7373"/>
                </a:solidFill>
                <a:latin typeface="Tw Cen MT" panose="020B0602020104020603" pitchFamily="34" charset="0"/>
              </a:rPr>
              <a:t>Is a journal entry that is automatically generated periodically (e.g., monthly, quarterly) for repeated financial transactions. Instead of manually entering the same journal each period, Oracle allows users to set up Recurring Journals to save time and reduce errors.</a:t>
            </a:r>
          </a:p>
        </p:txBody>
      </p:sp>
      <p:sp>
        <p:nvSpPr>
          <p:cNvPr id="4" name="Action Button: Return 3">
            <a:hlinkClick r:id="rId2" action="ppaction://hlinksldjump"/>
            <a:extLst>
              <a:ext uri="{FF2B5EF4-FFF2-40B4-BE49-F238E27FC236}">
                <a16:creationId xmlns:a16="http://schemas.microsoft.com/office/drawing/2014/main" id="{ADC30E11-859B-9A53-75ED-5F1D62E79DCE}"/>
              </a:ext>
            </a:extLst>
          </p:cNvPr>
          <p:cNvSpPr/>
          <p:nvPr/>
        </p:nvSpPr>
        <p:spPr>
          <a:xfrm>
            <a:off x="11830050" y="6419850"/>
            <a:ext cx="361950" cy="438150"/>
          </a:xfrm>
          <a:prstGeom prst="actionButtonReturn">
            <a:avLst/>
          </a:prstGeom>
          <a:solidFill>
            <a:srgbClr val="4CC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541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ar-EG" sz="3600" b="1" dirty="0">
                  <a:solidFill>
                    <a:srgbClr val="F0EEF0"/>
                  </a:solidFill>
                  <a:latin typeface="Tw Cen MT" panose="020B0602020104020603" pitchFamily="34" charset="0"/>
                </a:rPr>
                <a:t>*</a:t>
              </a:r>
              <a:endParaRPr lang="en-US" sz="36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ar-EG" sz="3600" b="1" dirty="0">
                  <a:solidFill>
                    <a:srgbClr val="F0EEF0"/>
                  </a:solidFill>
                  <a:latin typeface="Tw Cen MT" panose="020B0602020104020603" pitchFamily="34" charset="0"/>
                </a:rPr>
                <a:t>1</a:t>
              </a:r>
              <a:endParaRPr lang="en-US" sz="3600" b="1"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189611"/>
              <a:ext cx="1992086" cy="646331"/>
            </a:xfrm>
            <a:prstGeom prst="rect">
              <a:avLst/>
            </a:prstGeom>
            <a:noFill/>
          </p:spPr>
          <p:txBody>
            <a:bodyPr wrap="square" rtlCol="0">
              <a:spAutoFit/>
            </a:bodyPr>
            <a:lstStyle/>
            <a:p>
              <a:pPr algn="ctr"/>
              <a:r>
                <a:rPr lang="ar-EG" sz="3600" b="1" dirty="0">
                  <a:solidFill>
                    <a:srgbClr val="F0EEF0"/>
                  </a:solidFill>
                  <a:latin typeface="Tw Cen MT" panose="020B0602020104020603" pitchFamily="34" charset="0"/>
                </a:rPr>
                <a:t>2</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ar-EG" sz="3600" b="1" dirty="0">
                  <a:solidFill>
                    <a:srgbClr val="F0EEF0"/>
                  </a:solidFill>
                  <a:latin typeface="Tw Cen MT" panose="020B0602020104020603" pitchFamily="34" charset="0"/>
                </a:rPr>
                <a:t>3</a:t>
              </a:r>
              <a:endParaRPr lang="en-US" sz="3600" b="1" dirty="0">
                <a:solidFill>
                  <a:srgbClr val="F0EEF0"/>
                </a:solidFill>
                <a:latin typeface="Tw Cen MT" panose="020B0602020104020603" pitchFamily="34" charset="0"/>
              </a:endParaRP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189609"/>
              <a:ext cx="1992086" cy="646331"/>
            </a:xfrm>
            <a:prstGeom prst="rect">
              <a:avLst/>
            </a:prstGeom>
            <a:noFill/>
          </p:spPr>
          <p:txBody>
            <a:bodyPr wrap="square" rtlCol="0">
              <a:spAutoFit/>
            </a:bodyPr>
            <a:lstStyle/>
            <a:p>
              <a:pPr algn="ctr"/>
              <a:r>
                <a:rPr lang="ar-EG" sz="3600" b="1" dirty="0">
                  <a:solidFill>
                    <a:srgbClr val="F0EEF0"/>
                  </a:solidFill>
                  <a:latin typeface="Tw Cen MT" panose="020B0602020104020603" pitchFamily="34" charset="0"/>
                </a:rPr>
                <a:t>4</a:t>
              </a: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ar-EG" sz="3600" b="1" dirty="0">
                  <a:solidFill>
                    <a:srgbClr val="F0EEF0"/>
                  </a:solidFill>
                  <a:latin typeface="Tw Cen MT" panose="020B0602020104020603" pitchFamily="34" charset="0"/>
                </a:rPr>
                <a:t>5</a:t>
              </a:r>
              <a:endParaRPr lang="en-US" sz="36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sp>
        <p:nvSpPr>
          <p:cNvPr id="5" name="TextBox 4">
            <a:extLst>
              <a:ext uri="{FF2B5EF4-FFF2-40B4-BE49-F238E27FC236}">
                <a16:creationId xmlns:a16="http://schemas.microsoft.com/office/drawing/2014/main" id="{40C676A5-D18B-E3CB-5317-DC24B54D2899}"/>
              </a:ext>
            </a:extLst>
          </p:cNvPr>
          <p:cNvSpPr txBox="1"/>
          <p:nvPr/>
        </p:nvSpPr>
        <p:spPr>
          <a:xfrm>
            <a:off x="2475032" y="2920778"/>
            <a:ext cx="6791601" cy="1384995"/>
          </a:xfrm>
          <a:prstGeom prst="rect">
            <a:avLst/>
          </a:prstGeom>
          <a:noFill/>
        </p:spPr>
        <p:txBody>
          <a:bodyPr wrap="square" rtlCol="0">
            <a:spAutoFit/>
          </a:bodyPr>
          <a:lstStyle/>
          <a:p>
            <a:pPr algn="ctr"/>
            <a:r>
              <a:rPr lang="en-US" sz="2800" dirty="0">
                <a:solidFill>
                  <a:srgbClr val="5D7373"/>
                </a:solidFill>
                <a:latin typeface="Tw Cen MT" panose="020B0602020104020603" pitchFamily="34" charset="0"/>
              </a:rPr>
              <a:t>Enhancing data accuracy and minimizing human errors through integration with other systems like Procurement and Inventory.</a:t>
            </a:r>
          </a:p>
        </p:txBody>
      </p:sp>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ar-EG" sz="3600" b="1" dirty="0">
                  <a:solidFill>
                    <a:srgbClr val="F0EEF0"/>
                  </a:solidFill>
                  <a:latin typeface="Tw Cen MT" panose="020B0602020104020603" pitchFamily="34" charset="0"/>
                </a:rPr>
                <a:t>*</a:t>
              </a:r>
              <a:endParaRPr lang="en-US" sz="36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chemeClr val="bg1">
                <a:lumMod val="85000"/>
              </a:schemeClr>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5</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sp>
        <p:nvSpPr>
          <p:cNvPr id="2" name="TextBox 1">
            <a:extLst>
              <a:ext uri="{FF2B5EF4-FFF2-40B4-BE49-F238E27FC236}">
                <a16:creationId xmlns:a16="http://schemas.microsoft.com/office/drawing/2014/main" id="{D5F7EE9F-4912-14B6-BC06-4C5E157BB679}"/>
              </a:ext>
            </a:extLst>
          </p:cNvPr>
          <p:cNvSpPr txBox="1"/>
          <p:nvPr/>
        </p:nvSpPr>
        <p:spPr>
          <a:xfrm>
            <a:off x="2275829" y="2820273"/>
            <a:ext cx="6791601" cy="954107"/>
          </a:xfrm>
          <a:prstGeom prst="rect">
            <a:avLst/>
          </a:prstGeom>
          <a:noFill/>
        </p:spPr>
        <p:txBody>
          <a:bodyPr wrap="square" rtlCol="0">
            <a:spAutoFit/>
          </a:bodyPr>
          <a:lstStyle/>
          <a:p>
            <a:pPr algn="ctr"/>
            <a:r>
              <a:rPr lang="en-US" sz="2800" dirty="0">
                <a:solidFill>
                  <a:srgbClr val="5D7373"/>
                </a:solidFill>
                <a:latin typeface="Tw Cen MT" panose="020B0602020104020603" pitchFamily="34" charset="0"/>
              </a:rPr>
              <a:t>Providing detailed reports and analytics to support financial decision-making.</a:t>
            </a:r>
          </a:p>
        </p:txBody>
      </p:sp>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0.9|1.7|1.9|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3578</TotalTime>
  <Words>2572</Words>
  <Application>Microsoft Office PowerPoint</Application>
  <PresentationFormat>Widescreen</PresentationFormat>
  <Paragraphs>756</Paragraphs>
  <Slides>70</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Aptos</vt:lpstr>
      <vt:lpstr>Arial</vt:lpstr>
      <vt:lpstr>Calibri</vt:lpstr>
      <vt:lpstr>Calibri Light</vt:lpstr>
      <vt:lpstr>Century Gothic</vt:lpstr>
      <vt:lpstr>Symbol</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payment terms</vt:lpstr>
      <vt:lpstr>Making Distribution Set</vt:lpstr>
      <vt:lpstr>Making withholding </vt:lpstr>
      <vt:lpstr>PowerPoint Presentation</vt:lpstr>
      <vt:lpstr>PowerPoint Presentation</vt:lpstr>
      <vt:lpstr>Adding  Tax, Distribution set and Terms To The Supplier</vt:lpstr>
      <vt:lpstr>PowerPoint Presentation</vt:lpstr>
      <vt:lpstr>1.Create invoice  </vt:lpstr>
      <vt:lpstr>2- Debit Memo invoice </vt:lpstr>
      <vt:lpstr>Mixed Invoice</vt:lpstr>
      <vt:lpstr>3- Prepayment invoice </vt:lpstr>
      <vt:lpstr>4- Quick invoice </vt:lpstr>
      <vt:lpstr>5- Credit Memo Using Quick invoice </vt:lpstr>
      <vt:lpstr>Special Calander</vt:lpstr>
      <vt:lpstr>Recuring Invoice</vt:lpstr>
      <vt:lpstr>1.Create Bank Account </vt:lpstr>
      <vt:lpstr>Create bank branch</vt:lpstr>
      <vt:lpstr>Create bank Account</vt:lpstr>
      <vt:lpstr>To add payment documents</vt:lpstr>
      <vt:lpstr>To pay invoices </vt:lpstr>
      <vt:lpstr>PowerPoint Presentation</vt:lpstr>
      <vt:lpstr>Paying Prepayment Invoice</vt:lpstr>
      <vt:lpstr>PowerPoint Presentation</vt:lpstr>
      <vt:lpstr>1- Create Accounting  </vt:lpstr>
      <vt:lpstr>Subledger Period Close Exceptions Report</vt:lpstr>
      <vt:lpstr>Invoice Register</vt:lpstr>
      <vt:lpstr>Invoice Validation</vt:lpstr>
      <vt:lpstr>Supplier Statement</vt:lpstr>
      <vt:lpstr>Supplier Payment History</vt:lpstr>
      <vt:lpstr>Invoice Aging Report</vt:lpstr>
      <vt:lpstr>PowerPoint Presentation</vt:lpstr>
      <vt:lpstr>Reverse Journals</vt:lpstr>
      <vt:lpstr>Auto Copy entry</vt:lpstr>
      <vt:lpstr>Recurring Journal</vt:lpstr>
      <vt:lpstr>Define Daily rate and Create Journal with foreign Currency.</vt:lpstr>
      <vt:lpstr>PowerPoint Presentation</vt:lpstr>
      <vt:lpstr>Payment Terms </vt:lpstr>
      <vt:lpstr>Distribution Set</vt:lpstr>
      <vt:lpstr>Withholding Tax Code </vt:lpstr>
      <vt:lpstr>Withholding Tax Group </vt:lpstr>
      <vt:lpstr>Recurring Invoice</vt:lpstr>
      <vt:lpstr>PowerPoint Presentation</vt:lpstr>
      <vt:lpstr>PowerPoint Presentation</vt:lpstr>
      <vt:lpstr>Create Accounting</vt:lpstr>
      <vt:lpstr>Transfer Journal Entries to GL</vt:lpstr>
      <vt:lpstr>Subledger Period Close Exceptions Report</vt:lpstr>
      <vt:lpstr>Period Close Exceptions Report (XML) </vt:lpstr>
      <vt:lpstr>Invoice Register</vt:lpstr>
      <vt:lpstr>Invoice Validation</vt:lpstr>
      <vt:lpstr>Invoice History Report</vt:lpstr>
      <vt:lpstr>Supplier Statement</vt:lpstr>
      <vt:lpstr>Supplier Payment History</vt:lpstr>
      <vt:lpstr>Invoice Aging Report</vt:lpstr>
      <vt:lpstr>Reverse Journal</vt:lpstr>
      <vt:lpstr>Auto Copy Batch</vt:lpstr>
      <vt:lpstr>Recurring Journal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Moatamed</dc:creator>
  <cp:lastModifiedBy>دارين اشرف احمد الشرقاوى</cp:lastModifiedBy>
  <cp:revision>38</cp:revision>
  <dcterms:created xsi:type="dcterms:W3CDTF">2025-02-09T00:59:50Z</dcterms:created>
  <dcterms:modified xsi:type="dcterms:W3CDTF">2025-04-27T18:05:52Z</dcterms:modified>
</cp:coreProperties>
</file>